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19.xml" ContentType="application/vnd.openxmlformats-officedocument.presentationml.tags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778" r:id="rId1"/>
  </p:sldMasterIdLst>
  <p:notesMasterIdLst>
    <p:notesMasterId r:id="rId27"/>
  </p:notesMasterIdLst>
  <p:handoutMasterIdLst>
    <p:handoutMasterId r:id="rId28"/>
  </p:handoutMasterIdLst>
  <p:sldIdLst>
    <p:sldId id="256" r:id="rId2"/>
    <p:sldId id="408" r:id="rId3"/>
    <p:sldId id="415" r:id="rId4"/>
    <p:sldId id="431" r:id="rId5"/>
    <p:sldId id="432" r:id="rId6"/>
    <p:sldId id="433" r:id="rId7"/>
    <p:sldId id="416" r:id="rId8"/>
    <p:sldId id="417" r:id="rId9"/>
    <p:sldId id="418" r:id="rId10"/>
    <p:sldId id="419" r:id="rId11"/>
    <p:sldId id="420" r:id="rId12"/>
    <p:sldId id="421" r:id="rId13"/>
    <p:sldId id="422" r:id="rId14"/>
    <p:sldId id="423" r:id="rId15"/>
    <p:sldId id="438" r:id="rId16"/>
    <p:sldId id="425" r:id="rId17"/>
    <p:sldId id="426" r:id="rId18"/>
    <p:sldId id="434" r:id="rId19"/>
    <p:sldId id="436" r:id="rId20"/>
    <p:sldId id="427" r:id="rId21"/>
    <p:sldId id="428" r:id="rId22"/>
    <p:sldId id="430" r:id="rId23"/>
    <p:sldId id="429" r:id="rId24"/>
    <p:sldId id="437" r:id="rId25"/>
    <p:sldId id="413" r:id="rId26"/>
  </p:sldIdLst>
  <p:sldSz cx="12190413" cy="6859588"/>
  <p:notesSz cx="6858000" cy="9144000"/>
  <p:custDataLst>
    <p:tags r:id="rId2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1A37"/>
    <a:srgbClr val="05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309" autoAdjust="0"/>
    <p:restoredTop sz="94673" autoAdjust="0"/>
  </p:normalViewPr>
  <p:slideViewPr>
    <p:cSldViewPr>
      <p:cViewPr varScale="1">
        <p:scale>
          <a:sx n="59" d="100"/>
          <a:sy n="59" d="100"/>
        </p:scale>
        <p:origin x="172" y="80"/>
      </p:cViewPr>
      <p:guideLst>
        <p:guide orient="horz" pos="2161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3154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950B9BD-D979-42D0-B6F3-9FB5717E2127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D1EFC3EE-14A5-4B89-A8B0-504BD5CB1C11}">
      <dgm:prSet phldrT="[Text]" custT="1"/>
      <dgm:spPr>
        <a:gradFill flip="none" rotWithShape="1">
          <a:gsLst>
            <a:gs pos="0">
              <a:schemeClr val="accent4"/>
            </a:gs>
            <a:gs pos="100000">
              <a:schemeClr val="accent4">
                <a:alpha val="40000"/>
              </a:schemeClr>
            </a:gs>
          </a:gsLst>
          <a:lin ang="8100000" scaled="1"/>
          <a:tileRect/>
        </a:gradFill>
        <a:ln w="6350" cap="flat" cmpd="sng" algn="ctr">
          <a:noFill/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7800000"/>
          </a:lightRig>
        </a:scene3d>
        <a:sp3d/>
      </dgm:spPr>
      <dgm:t>
        <a:bodyPr spcFirstLastPara="0" vert="horz" wrap="square" lIns="0" tIns="0" rIns="0" bIns="0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/>
              <a:ea typeface="+mn-ea"/>
              <a:cs typeface="+mn-cs"/>
            </a:rPr>
            <a:t> </a:t>
          </a:r>
        </a:p>
      </dgm:t>
    </dgm:pt>
    <dgm:pt modelId="{34BDAE42-97B0-4367-B30D-8E43F6D9695B}" type="parTrans" cxnId="{70679043-7CF6-41F0-9E94-D9C76E897407}">
      <dgm:prSet/>
      <dgm:spPr/>
      <dgm:t>
        <a:bodyPr/>
        <a:lstStyle/>
        <a:p>
          <a:endParaRPr lang="en-US"/>
        </a:p>
      </dgm:t>
    </dgm:pt>
    <dgm:pt modelId="{1ECA24D8-F41D-4074-9F73-DA0F861B9625}" type="sibTrans" cxnId="{70679043-7CF6-41F0-9E94-D9C76E897407}">
      <dgm:prSet/>
      <dgm:spPr/>
      <dgm:t>
        <a:bodyPr/>
        <a:lstStyle/>
        <a:p>
          <a:endParaRPr lang="en-US"/>
        </a:p>
      </dgm:t>
    </dgm:pt>
    <dgm:pt modelId="{5E848E97-E890-45C8-8BC8-CCC2ED558624}">
      <dgm:prSet phldrT="[Text]" custT="1"/>
      <dgm:spPr>
        <a:gradFill flip="none" rotWithShape="1">
          <a:gsLst>
            <a:gs pos="100000">
              <a:schemeClr val="accent2">
                <a:alpha val="40000"/>
              </a:schemeClr>
            </a:gs>
            <a:gs pos="0">
              <a:schemeClr val="accent2"/>
            </a:gs>
          </a:gsLst>
          <a:lin ang="2700000" scaled="1"/>
          <a:tileRect/>
        </a:gradFill>
        <a:ln w="6350" cap="flat" cmpd="sng" algn="ctr">
          <a:noFill/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7800000"/>
          </a:lightRig>
        </a:scene3d>
        <a:sp3d/>
      </dgm:spPr>
      <dgm:t>
        <a:bodyPr spcFirstLastPara="0" vert="horz" wrap="square" lIns="0" tIns="0" rIns="0" bIns="0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/>
              <a:ea typeface="+mn-ea"/>
              <a:cs typeface="+mn-cs"/>
            </a:rPr>
            <a:t> </a:t>
          </a:r>
        </a:p>
      </dgm:t>
    </dgm:pt>
    <dgm:pt modelId="{E7DBCA58-EFDD-4B08-B4C7-682E50C836DA}" type="parTrans" cxnId="{581300BA-BE17-465D-B93B-9759DA147F86}">
      <dgm:prSet/>
      <dgm:spPr/>
      <dgm:t>
        <a:bodyPr/>
        <a:lstStyle/>
        <a:p>
          <a:endParaRPr lang="en-US"/>
        </a:p>
      </dgm:t>
    </dgm:pt>
    <dgm:pt modelId="{6DA13D40-15C5-49A4-B265-B3673A6D0A32}" type="sibTrans" cxnId="{581300BA-BE17-465D-B93B-9759DA147F86}">
      <dgm:prSet/>
      <dgm:spPr/>
      <dgm:t>
        <a:bodyPr/>
        <a:lstStyle/>
        <a:p>
          <a:endParaRPr lang="en-US"/>
        </a:p>
      </dgm:t>
    </dgm:pt>
    <dgm:pt modelId="{1D366EEF-3B43-4380-A27A-8C43A1669C12}">
      <dgm:prSet phldrT="[Text]" custT="1"/>
      <dgm:spPr>
        <a:gradFill rotWithShape="0">
          <a:gsLst>
            <a:gs pos="0">
              <a:schemeClr val="accent5"/>
            </a:gs>
            <a:gs pos="100000">
              <a:schemeClr val="accent5">
                <a:alpha val="40000"/>
              </a:schemeClr>
            </a:gs>
          </a:gsLst>
          <a:lin ang="15000000" scaled="0"/>
        </a:gradFill>
        <a:ln w="6350" cap="flat" cmpd="sng" algn="ctr">
          <a:noFill/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7800000"/>
          </a:lightRig>
        </a:scene3d>
        <a:sp3d/>
      </dgm:spPr>
      <dgm:t>
        <a:bodyPr spcFirstLastPara="0" vert="horz" wrap="square" lIns="0" tIns="0" rIns="0" bIns="0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/>
              <a:ea typeface="+mn-ea"/>
              <a:cs typeface="+mn-cs"/>
            </a:rPr>
            <a:t> </a:t>
          </a:r>
        </a:p>
      </dgm:t>
    </dgm:pt>
    <dgm:pt modelId="{3D8746B8-1F5D-496A-BD2C-2725B9E6B77C}" type="sibTrans" cxnId="{A84544CC-FAA5-448B-B0E9-3D1114B26713}">
      <dgm:prSet/>
      <dgm:spPr/>
      <dgm:t>
        <a:bodyPr/>
        <a:lstStyle/>
        <a:p>
          <a:endParaRPr lang="en-US"/>
        </a:p>
      </dgm:t>
    </dgm:pt>
    <dgm:pt modelId="{A769DF66-5D2F-4868-BA97-F553C7126149}" type="parTrans" cxnId="{A84544CC-FAA5-448B-B0E9-3D1114B26713}">
      <dgm:prSet/>
      <dgm:spPr/>
      <dgm:t>
        <a:bodyPr/>
        <a:lstStyle/>
        <a:p>
          <a:endParaRPr lang="en-US"/>
        </a:p>
      </dgm:t>
    </dgm:pt>
    <dgm:pt modelId="{885522BD-021A-43AB-870F-B52D0AC4E28F}" type="pres">
      <dgm:prSet presAssocID="{1950B9BD-D979-42D0-B6F3-9FB5717E2127}" presName="compositeShape" presStyleCnt="0">
        <dgm:presLayoutVars>
          <dgm:chMax val="7"/>
          <dgm:dir/>
          <dgm:resizeHandles val="exact"/>
        </dgm:presLayoutVars>
      </dgm:prSet>
      <dgm:spPr/>
    </dgm:pt>
    <dgm:pt modelId="{8B68C093-075E-47AD-999C-96206C62EC69}" type="pres">
      <dgm:prSet presAssocID="{1D366EEF-3B43-4380-A27A-8C43A1669C12}" presName="circ1" presStyleLbl="vennNode1" presStyleIdx="0" presStyleCnt="3" custScaleX="121126" custScaleY="121126" custLinFactNeighborX="-1472" custLinFactNeighborY="54817"/>
      <dgm:spPr>
        <a:xfrm>
          <a:off x="1049400" y="1167887"/>
          <a:ext cx="3106268" cy="3106268"/>
        </a:xfrm>
        <a:prstGeom prst="ellipse">
          <a:avLst/>
        </a:prstGeom>
      </dgm:spPr>
    </dgm:pt>
    <dgm:pt modelId="{57BB44C0-ADA4-4C37-BCEC-BEA2294C6928}" type="pres">
      <dgm:prSet presAssocID="{1D366EEF-3B43-4380-A27A-8C43A1669C12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06AFF006-718F-43F2-99C2-7567A2BACFFE}" type="pres">
      <dgm:prSet presAssocID="{D1EFC3EE-14A5-4B89-A8B0-504BD5CB1C11}" presName="circ2" presStyleLbl="vennNode1" presStyleIdx="1" presStyleCnt="3" custScaleX="121126" custScaleY="121126" custLinFactNeighborX="-14343" custLinFactNeighborY="-54020"/>
      <dgm:spPr>
        <a:xfrm>
          <a:off x="1644679" y="8"/>
          <a:ext cx="3106268" cy="3106268"/>
        </a:xfrm>
        <a:prstGeom prst="ellipse">
          <a:avLst/>
        </a:prstGeom>
      </dgm:spPr>
    </dgm:pt>
    <dgm:pt modelId="{27B985E0-405F-4D75-8296-85DC14354B6B}" type="pres">
      <dgm:prSet presAssocID="{D1EFC3EE-14A5-4B89-A8B0-504BD5CB1C11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777A636B-581C-4CE8-B5B0-725554179938}" type="pres">
      <dgm:prSet presAssocID="{5E848E97-E890-45C8-8BC8-CCC2ED558624}" presName="circ3" presStyleLbl="vennNode1" presStyleIdx="2" presStyleCnt="3" custScaleX="121126" custScaleY="121126" custLinFactNeighborX="11833" custLinFactNeighborY="-54020"/>
      <dgm:spPr>
        <a:xfrm>
          <a:off x="465251" y="8"/>
          <a:ext cx="3106268" cy="3106268"/>
        </a:xfrm>
        <a:prstGeom prst="ellipse">
          <a:avLst/>
        </a:prstGeom>
      </dgm:spPr>
    </dgm:pt>
    <dgm:pt modelId="{E3960C83-C5B8-4124-86FC-3BFB9F895522}" type="pres">
      <dgm:prSet presAssocID="{5E848E97-E890-45C8-8BC8-CCC2ED558624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70679043-7CF6-41F0-9E94-D9C76E897407}" srcId="{1950B9BD-D979-42D0-B6F3-9FB5717E2127}" destId="{D1EFC3EE-14A5-4B89-A8B0-504BD5CB1C11}" srcOrd="1" destOrd="0" parTransId="{34BDAE42-97B0-4367-B30D-8E43F6D9695B}" sibTransId="{1ECA24D8-F41D-4074-9F73-DA0F861B9625}"/>
    <dgm:cxn modelId="{6688AE4E-30EB-4BB8-B2CB-CE09568970D0}" type="presOf" srcId="{5E848E97-E890-45C8-8BC8-CCC2ED558624}" destId="{777A636B-581C-4CE8-B5B0-725554179938}" srcOrd="0" destOrd="0" presId="urn:microsoft.com/office/officeart/2005/8/layout/venn1"/>
    <dgm:cxn modelId="{C821C053-50C7-4511-AC7D-88A2CD7C4E11}" type="presOf" srcId="{1D366EEF-3B43-4380-A27A-8C43A1669C12}" destId="{8B68C093-075E-47AD-999C-96206C62EC69}" srcOrd="0" destOrd="0" presId="urn:microsoft.com/office/officeart/2005/8/layout/venn1"/>
    <dgm:cxn modelId="{A7AB9678-6D2B-4CB5-BC86-4B709EB383FD}" type="presOf" srcId="{D1EFC3EE-14A5-4B89-A8B0-504BD5CB1C11}" destId="{27B985E0-405F-4D75-8296-85DC14354B6B}" srcOrd="1" destOrd="0" presId="urn:microsoft.com/office/officeart/2005/8/layout/venn1"/>
    <dgm:cxn modelId="{FA5E28A1-2DCD-4E3D-AFB7-988B47516B9F}" type="presOf" srcId="{1D366EEF-3B43-4380-A27A-8C43A1669C12}" destId="{57BB44C0-ADA4-4C37-BCEC-BEA2294C6928}" srcOrd="1" destOrd="0" presId="urn:microsoft.com/office/officeart/2005/8/layout/venn1"/>
    <dgm:cxn modelId="{B9DEC0B7-2883-458B-B65A-F174BCF9DDFD}" type="presOf" srcId="{D1EFC3EE-14A5-4B89-A8B0-504BD5CB1C11}" destId="{06AFF006-718F-43F2-99C2-7567A2BACFFE}" srcOrd="0" destOrd="0" presId="urn:microsoft.com/office/officeart/2005/8/layout/venn1"/>
    <dgm:cxn modelId="{581300BA-BE17-465D-B93B-9759DA147F86}" srcId="{1950B9BD-D979-42D0-B6F3-9FB5717E2127}" destId="{5E848E97-E890-45C8-8BC8-CCC2ED558624}" srcOrd="2" destOrd="0" parTransId="{E7DBCA58-EFDD-4B08-B4C7-682E50C836DA}" sibTransId="{6DA13D40-15C5-49A4-B265-B3673A6D0A32}"/>
    <dgm:cxn modelId="{2D67B0BC-3FEB-45EB-A619-34E1C1C480FA}" type="presOf" srcId="{1950B9BD-D979-42D0-B6F3-9FB5717E2127}" destId="{885522BD-021A-43AB-870F-B52D0AC4E28F}" srcOrd="0" destOrd="0" presId="urn:microsoft.com/office/officeart/2005/8/layout/venn1"/>
    <dgm:cxn modelId="{A84544CC-FAA5-448B-B0E9-3D1114B26713}" srcId="{1950B9BD-D979-42D0-B6F3-9FB5717E2127}" destId="{1D366EEF-3B43-4380-A27A-8C43A1669C12}" srcOrd="0" destOrd="0" parTransId="{A769DF66-5D2F-4868-BA97-F553C7126149}" sibTransId="{3D8746B8-1F5D-496A-BD2C-2725B9E6B77C}"/>
    <dgm:cxn modelId="{E96C41F9-604B-45FC-BCD0-C7004E4D0F7D}" type="presOf" srcId="{5E848E97-E890-45C8-8BC8-CCC2ED558624}" destId="{E3960C83-C5B8-4124-86FC-3BFB9F895522}" srcOrd="1" destOrd="0" presId="urn:microsoft.com/office/officeart/2005/8/layout/venn1"/>
    <dgm:cxn modelId="{D3424831-883E-4136-B4D2-468746D399F5}" type="presParOf" srcId="{885522BD-021A-43AB-870F-B52D0AC4E28F}" destId="{8B68C093-075E-47AD-999C-96206C62EC69}" srcOrd="0" destOrd="0" presId="urn:microsoft.com/office/officeart/2005/8/layout/venn1"/>
    <dgm:cxn modelId="{4504A5F7-49AD-4E6C-A9E3-A28278A16841}" type="presParOf" srcId="{885522BD-021A-43AB-870F-B52D0AC4E28F}" destId="{57BB44C0-ADA4-4C37-BCEC-BEA2294C6928}" srcOrd="1" destOrd="0" presId="urn:microsoft.com/office/officeart/2005/8/layout/venn1"/>
    <dgm:cxn modelId="{9071B4CC-EBDB-4910-8E8C-273B1E33D369}" type="presParOf" srcId="{885522BD-021A-43AB-870F-B52D0AC4E28F}" destId="{06AFF006-718F-43F2-99C2-7567A2BACFFE}" srcOrd="2" destOrd="0" presId="urn:microsoft.com/office/officeart/2005/8/layout/venn1"/>
    <dgm:cxn modelId="{8DB111C1-A8B2-4DD4-9C34-E722DE2162E2}" type="presParOf" srcId="{885522BD-021A-43AB-870F-B52D0AC4E28F}" destId="{27B985E0-405F-4D75-8296-85DC14354B6B}" srcOrd="3" destOrd="0" presId="urn:microsoft.com/office/officeart/2005/8/layout/venn1"/>
    <dgm:cxn modelId="{4C64987F-060B-4F4C-BCCF-D855E86B5519}" type="presParOf" srcId="{885522BD-021A-43AB-870F-B52D0AC4E28F}" destId="{777A636B-581C-4CE8-B5B0-725554179938}" srcOrd="4" destOrd="0" presId="urn:microsoft.com/office/officeart/2005/8/layout/venn1"/>
    <dgm:cxn modelId="{A924C8C8-48EB-4CB0-9C17-3EB7DA673911}" type="presParOf" srcId="{885522BD-021A-43AB-870F-B52D0AC4E28F}" destId="{E3960C83-C5B8-4124-86FC-3BFB9F895522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2BF0671-07BF-4806-845D-8E332C7F4DFD}" type="doc">
      <dgm:prSet loTypeId="urn:microsoft.com/office/officeart/2005/8/layout/radial5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4B403FE-A380-43C7-9FFB-937EBF835F43}">
      <dgm:prSet phldrT="[Text]"/>
      <dgm:spPr>
        <a:solidFill>
          <a:schemeClr val="bg1">
            <a:lumMod val="9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en-US" dirty="0"/>
        </a:p>
      </dgm:t>
    </dgm:pt>
    <dgm:pt modelId="{80F3D567-D789-4A47-83D9-C8BF39D63C93}" type="parTrans" cxnId="{F1AD9DBC-558B-48F8-91EE-DEA05611D658}">
      <dgm:prSet/>
      <dgm:spPr/>
      <dgm:t>
        <a:bodyPr/>
        <a:lstStyle/>
        <a:p>
          <a:endParaRPr lang="en-US"/>
        </a:p>
      </dgm:t>
    </dgm:pt>
    <dgm:pt modelId="{86173E1D-31F1-42F6-A998-DFAF4485CE62}" type="sibTrans" cxnId="{F1AD9DBC-558B-48F8-91EE-DEA05611D658}">
      <dgm:prSet/>
      <dgm:spPr/>
      <dgm:t>
        <a:bodyPr/>
        <a:lstStyle/>
        <a:p>
          <a:endParaRPr lang="en-US"/>
        </a:p>
      </dgm:t>
    </dgm:pt>
    <dgm:pt modelId="{C6BAC868-9983-4BE7-981E-8F1BF87EEB63}">
      <dgm:prSet phldrT="[Text]" custT="1"/>
      <dgm:spPr>
        <a:noFill/>
        <a:ln w="6350" cap="flat" cmpd="sng" algn="ctr">
          <a:solidFill>
            <a:schemeClr val="bg1">
              <a:lumMod val="85000"/>
            </a:schemeClr>
          </a:solidFill>
          <a:prstDash val="solid"/>
        </a:ln>
        <a:effectLst/>
      </dgm:spPr>
      <dgm:t>
        <a:bodyPr spcFirstLastPara="0" vert="horz" wrap="square" lIns="82550" tIns="82550" rIns="82550" bIns="82550" numCol="1" spcCol="1270" anchor="ctr" anchorCtr="0"/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500" kern="1200" dirty="0">
            <a:solidFill>
              <a:srgbClr val="FF0000"/>
            </a:solidFill>
            <a:latin typeface="Calibri"/>
            <a:ea typeface="+mn-ea"/>
            <a:cs typeface="+mn-cs"/>
          </a:endParaRPr>
        </a:p>
      </dgm:t>
    </dgm:pt>
    <dgm:pt modelId="{158D620D-D4B2-42B0-ABD4-771F2F6D17CF}" type="parTrans" cxnId="{D489EE79-43BE-451D-B01E-38C7D6A6820A}">
      <dgm:prSet/>
      <dgm:spPr>
        <a:solidFill>
          <a:schemeClr val="bg1">
            <a:lumMod val="95000"/>
          </a:schemeClr>
        </a:solidFill>
      </dgm:spPr>
      <dgm:t>
        <a:bodyPr/>
        <a:lstStyle/>
        <a:p>
          <a:endParaRPr lang="en-US"/>
        </a:p>
      </dgm:t>
    </dgm:pt>
    <dgm:pt modelId="{80F005F7-5E74-4701-8651-FD8C387122FD}" type="sibTrans" cxnId="{D489EE79-43BE-451D-B01E-38C7D6A6820A}">
      <dgm:prSet/>
      <dgm:spPr/>
      <dgm:t>
        <a:bodyPr/>
        <a:lstStyle/>
        <a:p>
          <a:endParaRPr lang="en-US"/>
        </a:p>
      </dgm:t>
    </dgm:pt>
    <dgm:pt modelId="{93EA3B57-F2BF-4793-8502-ACFC2399251A}">
      <dgm:prSet phldrT="[Text]" custT="1"/>
      <dgm:spPr>
        <a:noFill/>
        <a:ln w="6350" cap="flat" cmpd="sng" algn="ctr">
          <a:solidFill>
            <a:schemeClr val="bg1">
              <a:lumMod val="85000"/>
            </a:schemeClr>
          </a:solidFill>
          <a:prstDash val="solid"/>
        </a:ln>
        <a:effectLst/>
      </dgm:spPr>
      <dgm:t>
        <a:bodyPr spcFirstLastPara="0" vert="horz" wrap="square" lIns="82550" tIns="82550" rIns="82550" bIns="82550" numCol="1" spcCol="1270" anchor="ctr" anchorCtr="0"/>
        <a:lstStyle/>
        <a:p>
          <a:pPr marL="0" lvl="0" indent="0" algn="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500" kern="1200" dirty="0">
            <a:solidFill>
              <a:prstClr val="white"/>
            </a:solidFill>
            <a:latin typeface="Calibri"/>
            <a:ea typeface="+mn-ea"/>
            <a:cs typeface="+mn-cs"/>
          </a:endParaRPr>
        </a:p>
      </dgm:t>
    </dgm:pt>
    <dgm:pt modelId="{E74C1DE8-7E1B-49BF-99F4-BC2843AE7D5F}" type="parTrans" cxnId="{76801175-C2EF-4E8F-AB6C-C4977A5290A3}">
      <dgm:prSet/>
      <dgm:spPr>
        <a:solidFill>
          <a:schemeClr val="bg1">
            <a:lumMod val="95000"/>
          </a:schemeClr>
        </a:solidFill>
      </dgm:spPr>
      <dgm:t>
        <a:bodyPr/>
        <a:lstStyle/>
        <a:p>
          <a:endParaRPr lang="en-US" dirty="0"/>
        </a:p>
      </dgm:t>
    </dgm:pt>
    <dgm:pt modelId="{D163F92A-5E5E-4AB5-8F06-51C3F15F0BC0}" type="sibTrans" cxnId="{76801175-C2EF-4E8F-AB6C-C4977A5290A3}">
      <dgm:prSet/>
      <dgm:spPr/>
      <dgm:t>
        <a:bodyPr/>
        <a:lstStyle/>
        <a:p>
          <a:endParaRPr lang="en-US"/>
        </a:p>
      </dgm:t>
    </dgm:pt>
    <dgm:pt modelId="{65511CA5-6E41-4658-8AD2-39814E35BE3C}">
      <dgm:prSet phldrT="[Text]" custT="1"/>
      <dgm:spPr>
        <a:noFill/>
        <a:ln w="6350" cap="flat" cmpd="sng" algn="ctr">
          <a:solidFill>
            <a:schemeClr val="bg1">
              <a:lumMod val="85000"/>
            </a:schemeClr>
          </a:solidFill>
          <a:prstDash val="solid"/>
        </a:ln>
        <a:effectLst/>
      </dgm:spPr>
      <dgm:t>
        <a:bodyPr spcFirstLastPara="0" vert="horz" wrap="square" lIns="82550" tIns="82550" rIns="82550" bIns="82550" numCol="1" spcCol="1270" anchor="ctr" anchorCtr="0"/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500" kern="1200" dirty="0">
            <a:solidFill>
              <a:prstClr val="white"/>
            </a:solidFill>
            <a:latin typeface="Calibri"/>
            <a:ea typeface="+mn-ea"/>
            <a:cs typeface="+mn-cs"/>
          </a:endParaRPr>
        </a:p>
      </dgm:t>
    </dgm:pt>
    <dgm:pt modelId="{D7CD3D4F-0321-464F-B582-4F15C5A998AD}" type="parTrans" cxnId="{FC8902A1-ADF1-4C67-BFFA-EFFAB654811C}">
      <dgm:prSet/>
      <dgm:spPr>
        <a:solidFill>
          <a:schemeClr val="bg1">
            <a:lumMod val="95000"/>
          </a:schemeClr>
        </a:solidFill>
      </dgm:spPr>
      <dgm:t>
        <a:bodyPr/>
        <a:lstStyle/>
        <a:p>
          <a:endParaRPr lang="en-US"/>
        </a:p>
      </dgm:t>
    </dgm:pt>
    <dgm:pt modelId="{86BEC2CD-9734-4855-85C7-DCB49E7DF0E0}" type="sibTrans" cxnId="{FC8902A1-ADF1-4C67-BFFA-EFFAB654811C}">
      <dgm:prSet/>
      <dgm:spPr/>
      <dgm:t>
        <a:bodyPr/>
        <a:lstStyle/>
        <a:p>
          <a:endParaRPr lang="en-US"/>
        </a:p>
      </dgm:t>
    </dgm:pt>
    <dgm:pt modelId="{E1228815-E7AB-434D-8759-2A72FEB2681C}">
      <dgm:prSet phldrT="[Text]" custT="1"/>
      <dgm:spPr>
        <a:noFill/>
        <a:ln w="6350" cap="flat" cmpd="sng" algn="ctr">
          <a:solidFill>
            <a:schemeClr val="bg1">
              <a:lumMod val="85000"/>
            </a:schemeClr>
          </a:solidFill>
          <a:prstDash val="solid"/>
        </a:ln>
        <a:effectLst/>
      </dgm:spPr>
      <dgm:t>
        <a:bodyPr spcFirstLastPara="0" vert="horz" wrap="square" lIns="82550" tIns="82550" rIns="82550" bIns="82550" numCol="1" spcCol="1270" anchor="ctr" anchorCtr="0"/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500" kern="1200" dirty="0">
            <a:solidFill>
              <a:srgbClr val="FF0000"/>
            </a:solidFill>
            <a:latin typeface="Calibri"/>
            <a:ea typeface="+mn-ea"/>
            <a:cs typeface="+mn-cs"/>
          </a:endParaRPr>
        </a:p>
      </dgm:t>
    </dgm:pt>
    <dgm:pt modelId="{C36BB4DD-D0E4-4BBC-8B07-3AA64B820D5B}" type="sibTrans" cxnId="{A00045F7-9C5C-4D43-A21A-BC3826045E9B}">
      <dgm:prSet/>
      <dgm:spPr/>
      <dgm:t>
        <a:bodyPr/>
        <a:lstStyle/>
        <a:p>
          <a:endParaRPr lang="en-US"/>
        </a:p>
      </dgm:t>
    </dgm:pt>
    <dgm:pt modelId="{A9BBDAF3-47C4-4525-A5C3-422AE5DB23AA}" type="parTrans" cxnId="{A00045F7-9C5C-4D43-A21A-BC3826045E9B}">
      <dgm:prSet/>
      <dgm:spPr>
        <a:solidFill>
          <a:schemeClr val="bg1">
            <a:lumMod val="95000"/>
          </a:schemeClr>
        </a:solidFill>
      </dgm:spPr>
      <dgm:t>
        <a:bodyPr/>
        <a:lstStyle/>
        <a:p>
          <a:endParaRPr lang="en-US"/>
        </a:p>
      </dgm:t>
    </dgm:pt>
    <dgm:pt modelId="{DA848829-4EBB-4374-B839-EA9503B4AA7C}" type="pres">
      <dgm:prSet presAssocID="{A2BF0671-07BF-4806-845D-8E332C7F4DFD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5BC77979-2F2E-4545-B7F9-9FE08097CDC1}" type="pres">
      <dgm:prSet presAssocID="{F4B403FE-A380-43C7-9FFB-937EBF835F43}" presName="centerShape" presStyleLbl="node0" presStyleIdx="0" presStyleCnt="1" custScaleX="130171" custScaleY="130170"/>
      <dgm:spPr>
        <a:prstGeom prst="diamond">
          <a:avLst/>
        </a:prstGeom>
      </dgm:spPr>
    </dgm:pt>
    <dgm:pt modelId="{73A40222-68DB-4A05-8C81-35B68F0A3BFC}" type="pres">
      <dgm:prSet presAssocID="{158D620D-D4B2-42B0-ABD4-771F2F6D17CF}" presName="parTrans" presStyleLbl="sibTrans2D1" presStyleIdx="0" presStyleCnt="4" custScaleX="268092" custScaleY="104495" custLinFactNeighborY="25453"/>
      <dgm:spPr>
        <a:prstGeom prst="chevron">
          <a:avLst/>
        </a:prstGeom>
      </dgm:spPr>
    </dgm:pt>
    <dgm:pt modelId="{C72E3FB3-347F-48F0-8AF6-F5470092D53F}" type="pres">
      <dgm:prSet presAssocID="{158D620D-D4B2-42B0-ABD4-771F2F6D17CF}" presName="connectorText" presStyleLbl="sibTrans2D1" presStyleIdx="0" presStyleCnt="4"/>
      <dgm:spPr/>
    </dgm:pt>
    <dgm:pt modelId="{187414F8-0E3A-4A59-93EF-3F3A3227042F}" type="pres">
      <dgm:prSet presAssocID="{C6BAC868-9983-4BE7-981E-8F1BF87EEB63}" presName="node" presStyleLbl="node1" presStyleIdx="0" presStyleCnt="4" custScaleX="200948" custScaleY="100190" custRadScaleRad="100089" custRadScaleInc="4391">
        <dgm:presLayoutVars>
          <dgm:bulletEnabled val="1"/>
        </dgm:presLayoutVars>
      </dgm:prSet>
      <dgm:spPr>
        <a:xfrm>
          <a:off x="2674220" y="1137"/>
          <a:ext cx="2288018" cy="1152185"/>
        </a:xfrm>
        <a:prstGeom prst="rect">
          <a:avLst/>
        </a:prstGeom>
      </dgm:spPr>
    </dgm:pt>
    <dgm:pt modelId="{9E4BAC57-0AD0-4EC2-950E-1AF0BE2279A2}" type="pres">
      <dgm:prSet presAssocID="{E74C1DE8-7E1B-49BF-99F4-BC2843AE7D5F}" presName="parTrans" presStyleLbl="sibTrans2D1" presStyleIdx="1" presStyleCnt="4" custScaleX="223149" custScaleY="104495" custLinFactNeighborX="-64575"/>
      <dgm:spPr>
        <a:prstGeom prst="chevron">
          <a:avLst/>
        </a:prstGeom>
      </dgm:spPr>
    </dgm:pt>
    <dgm:pt modelId="{05067B17-3831-4DD4-A14F-F6C975D44EF5}" type="pres">
      <dgm:prSet presAssocID="{E74C1DE8-7E1B-49BF-99F4-BC2843AE7D5F}" presName="connectorText" presStyleLbl="sibTrans2D1" presStyleIdx="1" presStyleCnt="4"/>
      <dgm:spPr/>
    </dgm:pt>
    <dgm:pt modelId="{422F3D00-C205-4D3D-8B42-672A8C876A1D}" type="pres">
      <dgm:prSet presAssocID="{93EA3B57-F2BF-4793-8502-ACFC2399251A}" presName="node" presStyleLbl="node1" presStyleIdx="1" presStyleCnt="4" custScaleX="200948" custRadScaleRad="138764" custRadScaleInc="1012">
        <dgm:presLayoutVars>
          <dgm:bulletEnabled val="1"/>
        </dgm:presLayoutVars>
      </dgm:prSet>
      <dgm:spPr>
        <a:xfrm>
          <a:off x="4870191" y="1612535"/>
          <a:ext cx="2288018" cy="1150000"/>
        </a:xfrm>
        <a:prstGeom prst="rect">
          <a:avLst/>
        </a:prstGeom>
      </dgm:spPr>
    </dgm:pt>
    <dgm:pt modelId="{66E659E8-9C37-4484-AB37-6FF239EDB5A9}" type="pres">
      <dgm:prSet presAssocID="{D7CD3D4F-0321-464F-B582-4F15C5A998AD}" presName="parTrans" presStyleLbl="sibTrans2D1" presStyleIdx="2" presStyleCnt="4" custScaleX="268092" custScaleY="104495" custLinFactNeighborY="-13332" custRadScaleRad="26458" custRadScaleInc="-2147483648"/>
      <dgm:spPr>
        <a:prstGeom prst="chevron">
          <a:avLst/>
        </a:prstGeom>
      </dgm:spPr>
    </dgm:pt>
    <dgm:pt modelId="{B39DB2F4-2E42-49DC-83F6-C27A00F17AD7}" type="pres">
      <dgm:prSet presAssocID="{D7CD3D4F-0321-464F-B582-4F15C5A998AD}" presName="connectorText" presStyleLbl="sibTrans2D1" presStyleIdx="2" presStyleCnt="4"/>
      <dgm:spPr/>
    </dgm:pt>
    <dgm:pt modelId="{5E7F5109-2EA6-4480-95BC-684ED92FD263}" type="pres">
      <dgm:prSet presAssocID="{65511CA5-6E41-4658-8AD2-39814E35BE3C}" presName="node" presStyleLbl="node1" presStyleIdx="2" presStyleCnt="4" custScaleX="200948" custScaleY="100190" custRadScaleRad="100732" custRadScaleInc="-5062">
        <dgm:presLayoutVars>
          <dgm:bulletEnabled val="1"/>
        </dgm:presLayoutVars>
      </dgm:prSet>
      <dgm:spPr>
        <a:xfrm>
          <a:off x="2674220" y="3221748"/>
          <a:ext cx="2288018" cy="1152185"/>
        </a:xfrm>
        <a:prstGeom prst="rect">
          <a:avLst/>
        </a:prstGeom>
      </dgm:spPr>
    </dgm:pt>
    <dgm:pt modelId="{8B6E3DA1-0156-47A7-BB2D-17615E5B0739}" type="pres">
      <dgm:prSet presAssocID="{A9BBDAF3-47C4-4525-A5C3-422AE5DB23AA}" presName="parTrans" presStyleLbl="sibTrans2D1" presStyleIdx="3" presStyleCnt="4" custScaleX="314220" custScaleY="104495" custLinFactNeighborX="67808" custRadScaleRad="35278"/>
      <dgm:spPr>
        <a:prstGeom prst="chevron">
          <a:avLst/>
        </a:prstGeom>
      </dgm:spPr>
    </dgm:pt>
    <dgm:pt modelId="{E4CB8CC5-C59D-46AD-A0C8-1E10BEEB4247}" type="pres">
      <dgm:prSet presAssocID="{A9BBDAF3-47C4-4525-A5C3-422AE5DB23AA}" presName="connectorText" presStyleLbl="sibTrans2D1" presStyleIdx="3" presStyleCnt="4"/>
      <dgm:spPr/>
    </dgm:pt>
    <dgm:pt modelId="{9A08C4DD-D7FE-4BCF-BC03-915A824B1351}" type="pres">
      <dgm:prSet presAssocID="{E1228815-E7AB-434D-8759-2A72FEB2681C}" presName="node" presStyleLbl="node1" presStyleIdx="3" presStyleCnt="4" custScaleX="200948" custRadScaleRad="132678" custRadScaleInc="-529">
        <dgm:presLayoutVars>
          <dgm:bulletEnabled val="1"/>
        </dgm:presLayoutVars>
      </dgm:prSet>
      <dgm:spPr>
        <a:xfrm>
          <a:off x="500555" y="1612535"/>
          <a:ext cx="2288018" cy="1150000"/>
        </a:xfrm>
        <a:prstGeom prst="rect">
          <a:avLst/>
        </a:prstGeom>
      </dgm:spPr>
    </dgm:pt>
  </dgm:ptLst>
  <dgm:cxnLst>
    <dgm:cxn modelId="{437CAC16-EA64-45CA-98B3-22A1FC7420F7}" type="presOf" srcId="{A9BBDAF3-47C4-4525-A5C3-422AE5DB23AA}" destId="{E4CB8CC5-C59D-46AD-A0C8-1E10BEEB4247}" srcOrd="1" destOrd="0" presId="urn:microsoft.com/office/officeart/2005/8/layout/radial5"/>
    <dgm:cxn modelId="{871ED625-2497-4FE4-B929-62220D0C4DD0}" type="presOf" srcId="{93EA3B57-F2BF-4793-8502-ACFC2399251A}" destId="{422F3D00-C205-4D3D-8B42-672A8C876A1D}" srcOrd="0" destOrd="0" presId="urn:microsoft.com/office/officeart/2005/8/layout/radial5"/>
    <dgm:cxn modelId="{7628C62D-935D-47CB-B022-FAB3596ADF11}" type="presOf" srcId="{E74C1DE8-7E1B-49BF-99F4-BC2843AE7D5F}" destId="{9E4BAC57-0AD0-4EC2-950E-1AF0BE2279A2}" srcOrd="0" destOrd="0" presId="urn:microsoft.com/office/officeart/2005/8/layout/radial5"/>
    <dgm:cxn modelId="{1FB9D440-5FC6-4C9A-B18B-321D8C3BE3DF}" type="presOf" srcId="{158D620D-D4B2-42B0-ABD4-771F2F6D17CF}" destId="{73A40222-68DB-4A05-8C81-35B68F0A3BFC}" srcOrd="0" destOrd="0" presId="urn:microsoft.com/office/officeart/2005/8/layout/radial5"/>
    <dgm:cxn modelId="{E7F2A06A-1757-43AC-8F9C-3288811AF57B}" type="presOf" srcId="{E74C1DE8-7E1B-49BF-99F4-BC2843AE7D5F}" destId="{05067B17-3831-4DD4-A14F-F6C975D44EF5}" srcOrd="1" destOrd="0" presId="urn:microsoft.com/office/officeart/2005/8/layout/radial5"/>
    <dgm:cxn modelId="{E814AF6E-3A91-4AB3-84DA-EE39757F1CA0}" type="presOf" srcId="{A2BF0671-07BF-4806-845D-8E332C7F4DFD}" destId="{DA848829-4EBB-4374-B839-EA9503B4AA7C}" srcOrd="0" destOrd="0" presId="urn:microsoft.com/office/officeart/2005/8/layout/radial5"/>
    <dgm:cxn modelId="{76801175-C2EF-4E8F-AB6C-C4977A5290A3}" srcId="{F4B403FE-A380-43C7-9FFB-937EBF835F43}" destId="{93EA3B57-F2BF-4793-8502-ACFC2399251A}" srcOrd="1" destOrd="0" parTransId="{E74C1DE8-7E1B-49BF-99F4-BC2843AE7D5F}" sibTransId="{D163F92A-5E5E-4AB5-8F06-51C3F15F0BC0}"/>
    <dgm:cxn modelId="{8A4B4B78-F85E-440D-A381-CC08FB244278}" type="presOf" srcId="{F4B403FE-A380-43C7-9FFB-937EBF835F43}" destId="{5BC77979-2F2E-4545-B7F9-9FE08097CDC1}" srcOrd="0" destOrd="0" presId="urn:microsoft.com/office/officeart/2005/8/layout/radial5"/>
    <dgm:cxn modelId="{D489EE79-43BE-451D-B01E-38C7D6A6820A}" srcId="{F4B403FE-A380-43C7-9FFB-937EBF835F43}" destId="{C6BAC868-9983-4BE7-981E-8F1BF87EEB63}" srcOrd="0" destOrd="0" parTransId="{158D620D-D4B2-42B0-ABD4-771F2F6D17CF}" sibTransId="{80F005F7-5E74-4701-8651-FD8C387122FD}"/>
    <dgm:cxn modelId="{37D77B7A-D6A9-4882-BAC4-B1E7F909FE3A}" type="presOf" srcId="{D7CD3D4F-0321-464F-B582-4F15C5A998AD}" destId="{66E659E8-9C37-4484-AB37-6FF239EDB5A9}" srcOrd="0" destOrd="0" presId="urn:microsoft.com/office/officeart/2005/8/layout/radial5"/>
    <dgm:cxn modelId="{4A126694-4A07-4BB3-B926-07A279F897D6}" type="presOf" srcId="{E1228815-E7AB-434D-8759-2A72FEB2681C}" destId="{9A08C4DD-D7FE-4BCF-BC03-915A824B1351}" srcOrd="0" destOrd="0" presId="urn:microsoft.com/office/officeart/2005/8/layout/radial5"/>
    <dgm:cxn modelId="{FC8902A1-ADF1-4C67-BFFA-EFFAB654811C}" srcId="{F4B403FE-A380-43C7-9FFB-937EBF835F43}" destId="{65511CA5-6E41-4658-8AD2-39814E35BE3C}" srcOrd="2" destOrd="0" parTransId="{D7CD3D4F-0321-464F-B582-4F15C5A998AD}" sibTransId="{86BEC2CD-9734-4855-85C7-DCB49E7DF0E0}"/>
    <dgm:cxn modelId="{148109A6-F434-4DF8-B214-C795D04767E8}" type="presOf" srcId="{158D620D-D4B2-42B0-ABD4-771F2F6D17CF}" destId="{C72E3FB3-347F-48F0-8AF6-F5470092D53F}" srcOrd="1" destOrd="0" presId="urn:microsoft.com/office/officeart/2005/8/layout/radial5"/>
    <dgm:cxn modelId="{CCE3C9AE-BC16-4268-862D-3546F93FBCA9}" type="presOf" srcId="{A9BBDAF3-47C4-4525-A5C3-422AE5DB23AA}" destId="{8B6E3DA1-0156-47A7-BB2D-17615E5B0739}" srcOrd="0" destOrd="0" presId="urn:microsoft.com/office/officeart/2005/8/layout/radial5"/>
    <dgm:cxn modelId="{049DD2B7-1E47-4C77-AE4A-DE3A8E9A3B70}" type="presOf" srcId="{D7CD3D4F-0321-464F-B582-4F15C5A998AD}" destId="{B39DB2F4-2E42-49DC-83F6-C27A00F17AD7}" srcOrd="1" destOrd="0" presId="urn:microsoft.com/office/officeart/2005/8/layout/radial5"/>
    <dgm:cxn modelId="{F1AD9DBC-558B-48F8-91EE-DEA05611D658}" srcId="{A2BF0671-07BF-4806-845D-8E332C7F4DFD}" destId="{F4B403FE-A380-43C7-9FFB-937EBF835F43}" srcOrd="0" destOrd="0" parTransId="{80F3D567-D789-4A47-83D9-C8BF39D63C93}" sibTransId="{86173E1D-31F1-42F6-A998-DFAF4485CE62}"/>
    <dgm:cxn modelId="{738D0FF5-2E56-4487-AA42-66E26D6EE09E}" type="presOf" srcId="{65511CA5-6E41-4658-8AD2-39814E35BE3C}" destId="{5E7F5109-2EA6-4480-95BC-684ED92FD263}" srcOrd="0" destOrd="0" presId="urn:microsoft.com/office/officeart/2005/8/layout/radial5"/>
    <dgm:cxn modelId="{EC54CDF5-E361-45C1-A2AB-37C9B10C86FC}" type="presOf" srcId="{C6BAC868-9983-4BE7-981E-8F1BF87EEB63}" destId="{187414F8-0E3A-4A59-93EF-3F3A3227042F}" srcOrd="0" destOrd="0" presId="urn:microsoft.com/office/officeart/2005/8/layout/radial5"/>
    <dgm:cxn modelId="{A00045F7-9C5C-4D43-A21A-BC3826045E9B}" srcId="{F4B403FE-A380-43C7-9FFB-937EBF835F43}" destId="{E1228815-E7AB-434D-8759-2A72FEB2681C}" srcOrd="3" destOrd="0" parTransId="{A9BBDAF3-47C4-4525-A5C3-422AE5DB23AA}" sibTransId="{C36BB4DD-D0E4-4BBC-8B07-3AA64B820D5B}"/>
    <dgm:cxn modelId="{E5680F11-70D5-41F8-8C51-776AC0163A19}" type="presParOf" srcId="{DA848829-4EBB-4374-B839-EA9503B4AA7C}" destId="{5BC77979-2F2E-4545-B7F9-9FE08097CDC1}" srcOrd="0" destOrd="0" presId="urn:microsoft.com/office/officeart/2005/8/layout/radial5"/>
    <dgm:cxn modelId="{191118BD-C88E-401E-A3AE-57D1C0D7D72D}" type="presParOf" srcId="{DA848829-4EBB-4374-B839-EA9503B4AA7C}" destId="{73A40222-68DB-4A05-8C81-35B68F0A3BFC}" srcOrd="1" destOrd="0" presId="urn:microsoft.com/office/officeart/2005/8/layout/radial5"/>
    <dgm:cxn modelId="{BDE16EC7-051C-40EF-B5E7-A4453F2984EE}" type="presParOf" srcId="{73A40222-68DB-4A05-8C81-35B68F0A3BFC}" destId="{C72E3FB3-347F-48F0-8AF6-F5470092D53F}" srcOrd="0" destOrd="0" presId="urn:microsoft.com/office/officeart/2005/8/layout/radial5"/>
    <dgm:cxn modelId="{F86E31D2-5015-4803-A300-189539164883}" type="presParOf" srcId="{DA848829-4EBB-4374-B839-EA9503B4AA7C}" destId="{187414F8-0E3A-4A59-93EF-3F3A3227042F}" srcOrd="2" destOrd="0" presId="urn:microsoft.com/office/officeart/2005/8/layout/radial5"/>
    <dgm:cxn modelId="{A1804D7E-6295-4173-A0D1-A8C84236A82A}" type="presParOf" srcId="{DA848829-4EBB-4374-B839-EA9503B4AA7C}" destId="{9E4BAC57-0AD0-4EC2-950E-1AF0BE2279A2}" srcOrd="3" destOrd="0" presId="urn:microsoft.com/office/officeart/2005/8/layout/radial5"/>
    <dgm:cxn modelId="{D27D1377-B35E-44B7-B932-8E23960F735C}" type="presParOf" srcId="{9E4BAC57-0AD0-4EC2-950E-1AF0BE2279A2}" destId="{05067B17-3831-4DD4-A14F-F6C975D44EF5}" srcOrd="0" destOrd="0" presId="urn:microsoft.com/office/officeart/2005/8/layout/radial5"/>
    <dgm:cxn modelId="{0E775C38-D2D7-4DDD-A8E2-8A9C37284FF3}" type="presParOf" srcId="{DA848829-4EBB-4374-B839-EA9503B4AA7C}" destId="{422F3D00-C205-4D3D-8B42-672A8C876A1D}" srcOrd="4" destOrd="0" presId="urn:microsoft.com/office/officeart/2005/8/layout/radial5"/>
    <dgm:cxn modelId="{100D8063-EFF7-420A-AAC8-3568801B8A13}" type="presParOf" srcId="{DA848829-4EBB-4374-B839-EA9503B4AA7C}" destId="{66E659E8-9C37-4484-AB37-6FF239EDB5A9}" srcOrd="5" destOrd="0" presId="urn:microsoft.com/office/officeart/2005/8/layout/radial5"/>
    <dgm:cxn modelId="{D268AB24-989C-48B2-876B-0F5E60C1D0EE}" type="presParOf" srcId="{66E659E8-9C37-4484-AB37-6FF239EDB5A9}" destId="{B39DB2F4-2E42-49DC-83F6-C27A00F17AD7}" srcOrd="0" destOrd="0" presId="urn:microsoft.com/office/officeart/2005/8/layout/radial5"/>
    <dgm:cxn modelId="{88ED89C2-14C7-41F0-88CA-B4119F030B1D}" type="presParOf" srcId="{DA848829-4EBB-4374-B839-EA9503B4AA7C}" destId="{5E7F5109-2EA6-4480-95BC-684ED92FD263}" srcOrd="6" destOrd="0" presId="urn:microsoft.com/office/officeart/2005/8/layout/radial5"/>
    <dgm:cxn modelId="{1FDCE7D7-8F96-47DD-9076-38D2C6397495}" type="presParOf" srcId="{DA848829-4EBB-4374-B839-EA9503B4AA7C}" destId="{8B6E3DA1-0156-47A7-BB2D-17615E5B0739}" srcOrd="7" destOrd="0" presId="urn:microsoft.com/office/officeart/2005/8/layout/radial5"/>
    <dgm:cxn modelId="{839D0546-0547-437B-B374-B014DE49AA31}" type="presParOf" srcId="{8B6E3DA1-0156-47A7-BB2D-17615E5B0739}" destId="{E4CB8CC5-C59D-46AD-A0C8-1E10BEEB4247}" srcOrd="0" destOrd="0" presId="urn:microsoft.com/office/officeart/2005/8/layout/radial5"/>
    <dgm:cxn modelId="{1DAE82C5-4D59-4444-90B1-6916DBDEAFCD}" type="presParOf" srcId="{DA848829-4EBB-4374-B839-EA9503B4AA7C}" destId="{9A08C4DD-D7FE-4BCF-BC03-915A824B1351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2297F1A-6DF9-492E-B91F-1FE16D33A520}" type="doc">
      <dgm:prSet loTypeId="urn:microsoft.com/office/officeart/2009/3/layout/BlockDescending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BF8BA0C-AA0B-4847-B793-CB2698F66B68}">
      <dgm:prSet phldrT="[Text]" custT="1"/>
      <dgm:spPr>
        <a:solidFill>
          <a:schemeClr val="accent5"/>
        </a:solidFill>
        <a:ln w="25400" cap="flat" cmpd="sng" algn="ctr">
          <a:noFill/>
          <a:prstDash val="solid"/>
        </a:ln>
        <a:effectLst/>
      </dgm:spPr>
      <dgm:t>
        <a:bodyPr spcFirstLastPara="0" vert="horz" wrap="square" lIns="80010" tIns="0" rIns="120015" bIns="26670" numCol="1" spcCol="1270" anchor="ctr" anchorCtr="0"/>
        <a:lstStyle/>
        <a:p>
          <a:pPr marL="0" lvl="0" indent="0" algn="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solidFill>
                <a:prstClr val="white"/>
              </a:solidFill>
              <a:latin typeface="Calibri"/>
              <a:ea typeface="+mn-ea"/>
              <a:cs typeface="+mn-cs"/>
            </a:rPr>
            <a:t> </a:t>
          </a:r>
        </a:p>
      </dgm:t>
    </dgm:pt>
    <dgm:pt modelId="{2825034D-F5AD-4CA8-81B5-5AE483CC5A3B}" type="parTrans" cxnId="{5E31246C-4908-487F-BC9B-BC21110B59FF}">
      <dgm:prSet/>
      <dgm:spPr/>
      <dgm:t>
        <a:bodyPr/>
        <a:lstStyle/>
        <a:p>
          <a:endParaRPr lang="en-US"/>
        </a:p>
      </dgm:t>
    </dgm:pt>
    <dgm:pt modelId="{0978C6F9-C295-4839-AA88-D8EA28CE6C91}" type="sibTrans" cxnId="{5E31246C-4908-487F-BC9B-BC21110B59FF}">
      <dgm:prSet/>
      <dgm:spPr/>
      <dgm:t>
        <a:bodyPr/>
        <a:lstStyle/>
        <a:p>
          <a:endParaRPr lang="en-US"/>
        </a:p>
      </dgm:t>
    </dgm:pt>
    <dgm:pt modelId="{9842382F-0811-42A2-81BE-767072252605}">
      <dgm:prSet phldrT="[Text]" custT="1"/>
      <dgm:spPr>
        <a:solidFill>
          <a:schemeClr val="accent4"/>
        </a:solidFill>
        <a:ln w="25400" cap="flat" cmpd="sng" algn="ctr">
          <a:noFill/>
          <a:prstDash val="solid"/>
        </a:ln>
        <a:effectLst/>
      </dgm:spPr>
      <dgm:t>
        <a:bodyPr spcFirstLastPara="0" vert="horz" wrap="square" lIns="80010" tIns="0" rIns="120015" bIns="26670" numCol="1" spcCol="1270" anchor="ctr" anchorCtr="0"/>
        <a:lstStyle/>
        <a:p>
          <a:pPr marL="0" lvl="0" indent="0" algn="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solidFill>
                <a:prstClr val="white"/>
              </a:solidFill>
              <a:latin typeface="Calibri"/>
              <a:ea typeface="+mn-ea"/>
              <a:cs typeface="+mn-cs"/>
            </a:rPr>
            <a:t> </a:t>
          </a:r>
        </a:p>
      </dgm:t>
    </dgm:pt>
    <dgm:pt modelId="{09E0E3CA-6B00-4B0F-9318-7E4087B365BD}" type="parTrans" cxnId="{0CDEB9E0-6BFB-46D6-A8D7-0DC6334C7891}">
      <dgm:prSet/>
      <dgm:spPr/>
      <dgm:t>
        <a:bodyPr/>
        <a:lstStyle/>
        <a:p>
          <a:endParaRPr lang="en-US"/>
        </a:p>
      </dgm:t>
    </dgm:pt>
    <dgm:pt modelId="{82544BE6-79C0-45A0-B8C3-3C4E1CD79010}" type="sibTrans" cxnId="{0CDEB9E0-6BFB-46D6-A8D7-0DC6334C7891}">
      <dgm:prSet/>
      <dgm:spPr/>
      <dgm:t>
        <a:bodyPr/>
        <a:lstStyle/>
        <a:p>
          <a:endParaRPr lang="en-US"/>
        </a:p>
      </dgm:t>
    </dgm:pt>
    <dgm:pt modelId="{C711F108-3A72-4A2A-91DD-2E3C3B1DDD79}">
      <dgm:prSet phldrT="[Text]" custT="1"/>
      <dgm:spPr>
        <a:solidFill>
          <a:schemeClr val="accent3"/>
        </a:solidFill>
        <a:ln w="25400" cap="flat" cmpd="sng" algn="ctr">
          <a:noFill/>
          <a:prstDash val="solid"/>
        </a:ln>
        <a:effectLst/>
      </dgm:spPr>
      <dgm:t>
        <a:bodyPr spcFirstLastPara="0" vert="horz" wrap="square" lIns="80010" tIns="0" rIns="120015" bIns="26670" numCol="1" spcCol="1270" anchor="ctr" anchorCtr="0"/>
        <a:lstStyle/>
        <a:p>
          <a:pPr marL="0" lvl="0" indent="0" algn="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>
              <a:solidFill>
                <a:prstClr val="white"/>
              </a:solidFill>
              <a:latin typeface="Calibri"/>
              <a:ea typeface="+mn-ea"/>
              <a:cs typeface="+mn-cs"/>
            </a:rPr>
            <a:t>  </a:t>
          </a:r>
          <a:endParaRPr lang="en-US" sz="2100" kern="1200" dirty="0">
            <a:solidFill>
              <a:prstClr val="white"/>
            </a:solidFill>
            <a:latin typeface="Calibri"/>
            <a:ea typeface="+mn-ea"/>
            <a:cs typeface="+mn-cs"/>
          </a:endParaRPr>
        </a:p>
      </dgm:t>
    </dgm:pt>
    <dgm:pt modelId="{C0749035-A5E4-46E8-9BE8-20FB6656B25D}" type="parTrans" cxnId="{DF504D3E-6C2E-46BA-8766-33D65DDD7FDA}">
      <dgm:prSet/>
      <dgm:spPr/>
      <dgm:t>
        <a:bodyPr/>
        <a:lstStyle/>
        <a:p>
          <a:endParaRPr lang="en-US"/>
        </a:p>
      </dgm:t>
    </dgm:pt>
    <dgm:pt modelId="{3D80D48D-23FE-41C8-8782-8E4E5E97C8DA}" type="sibTrans" cxnId="{DF504D3E-6C2E-46BA-8766-33D65DDD7FDA}">
      <dgm:prSet/>
      <dgm:spPr/>
      <dgm:t>
        <a:bodyPr/>
        <a:lstStyle/>
        <a:p>
          <a:endParaRPr lang="en-US"/>
        </a:p>
      </dgm:t>
    </dgm:pt>
    <dgm:pt modelId="{40AAB722-60A0-436D-9BD8-167A140B8EE8}">
      <dgm:prSet phldrT="[Text]" custT="1"/>
      <dgm:spPr>
        <a:solidFill>
          <a:schemeClr val="accent1"/>
        </a:solidFill>
        <a:ln w="25400" cap="flat" cmpd="sng" algn="ctr">
          <a:noFill/>
          <a:prstDash val="solid"/>
        </a:ln>
        <a:effectLst/>
      </dgm:spPr>
      <dgm:t>
        <a:bodyPr spcFirstLastPara="0" vert="horz" wrap="square" lIns="80010" tIns="0" rIns="120015" bIns="26670" numCol="1" spcCol="1270" anchor="ctr" anchorCtr="0"/>
        <a:lstStyle/>
        <a:p>
          <a:pPr marL="0" lvl="0" indent="0" algn="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100" kern="1200" dirty="0">
            <a:solidFill>
              <a:prstClr val="white"/>
            </a:solidFill>
            <a:latin typeface="Calibri"/>
            <a:ea typeface="+mn-ea"/>
            <a:cs typeface="+mn-cs"/>
          </a:endParaRPr>
        </a:p>
      </dgm:t>
    </dgm:pt>
    <dgm:pt modelId="{2F66A8A4-BBDB-43D2-A751-D9D1409C161B}" type="parTrans" cxnId="{C287CD9B-0316-40BC-9C86-7E8DA66F410B}">
      <dgm:prSet/>
      <dgm:spPr/>
      <dgm:t>
        <a:bodyPr/>
        <a:lstStyle/>
        <a:p>
          <a:endParaRPr lang="en-US"/>
        </a:p>
      </dgm:t>
    </dgm:pt>
    <dgm:pt modelId="{FC494044-994D-4ACD-A107-FE4A121540A6}" type="sibTrans" cxnId="{C287CD9B-0316-40BC-9C86-7E8DA66F410B}">
      <dgm:prSet/>
      <dgm:spPr/>
      <dgm:t>
        <a:bodyPr/>
        <a:lstStyle/>
        <a:p>
          <a:endParaRPr lang="en-US"/>
        </a:p>
      </dgm:t>
    </dgm:pt>
    <dgm:pt modelId="{18C4C4E9-7D33-4B93-AAEB-ACD7DF09DFF7}">
      <dgm:prSet phldrT="[Text]" custT="1"/>
      <dgm:spPr>
        <a:solidFill>
          <a:schemeClr val="accent2"/>
        </a:solidFill>
        <a:ln w="25400" cap="flat" cmpd="sng" algn="ctr">
          <a:noFill/>
          <a:prstDash val="solid"/>
        </a:ln>
        <a:effectLst/>
      </dgm:spPr>
      <dgm:t>
        <a:bodyPr spcFirstLastPara="0" vert="horz" wrap="square" lIns="80010" tIns="0" rIns="120015" bIns="26670" numCol="1" spcCol="1270" anchor="ctr" anchorCtr="0"/>
        <a:lstStyle/>
        <a:p>
          <a:pPr marL="0" lvl="0" indent="0" algn="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100" kern="1200" dirty="0">
            <a:solidFill>
              <a:prstClr val="white"/>
            </a:solidFill>
            <a:latin typeface="Calibri"/>
            <a:ea typeface="+mn-ea"/>
            <a:cs typeface="+mn-cs"/>
          </a:endParaRPr>
        </a:p>
      </dgm:t>
    </dgm:pt>
    <dgm:pt modelId="{DE9AD6C6-D3CC-4A73-BEC5-A6BA42239CE7}" type="parTrans" cxnId="{45E11E38-D162-455D-AD5D-08BE1278915E}">
      <dgm:prSet/>
      <dgm:spPr/>
      <dgm:t>
        <a:bodyPr/>
        <a:lstStyle/>
        <a:p>
          <a:endParaRPr lang="en-US"/>
        </a:p>
      </dgm:t>
    </dgm:pt>
    <dgm:pt modelId="{3B69A02B-6211-4D68-9B13-CEE1BEB06032}" type="sibTrans" cxnId="{45E11E38-D162-455D-AD5D-08BE1278915E}">
      <dgm:prSet/>
      <dgm:spPr/>
      <dgm:t>
        <a:bodyPr/>
        <a:lstStyle/>
        <a:p>
          <a:endParaRPr lang="en-US"/>
        </a:p>
      </dgm:t>
    </dgm:pt>
    <dgm:pt modelId="{3851EB16-78C3-484F-A70F-92D73B4C96BA}" type="pres">
      <dgm:prSet presAssocID="{22297F1A-6DF9-492E-B91F-1FE16D33A520}" presName="Name0" presStyleCnt="0">
        <dgm:presLayoutVars>
          <dgm:chMax val="7"/>
          <dgm:chPref val="7"/>
          <dgm:dir val="rev"/>
          <dgm:animLvl val="lvl"/>
        </dgm:presLayoutVars>
      </dgm:prSet>
      <dgm:spPr/>
    </dgm:pt>
    <dgm:pt modelId="{18A2E3D5-8A96-4FB4-AABB-5142E023BB83}" type="pres">
      <dgm:prSet presAssocID="{6BF8BA0C-AA0B-4847-B793-CB2698F66B68}" presName="parentText_1" presStyleLbl="node1" presStyleIdx="0" presStyleCnt="5">
        <dgm:presLayoutVars>
          <dgm:chMax val="1"/>
          <dgm:chPref val="1"/>
          <dgm:bulletEnabled val="1"/>
        </dgm:presLayoutVars>
      </dgm:prSet>
      <dgm:spPr/>
    </dgm:pt>
    <dgm:pt modelId="{01E59E6E-7244-47CA-8D30-21DACD6A15A1}" type="pres">
      <dgm:prSet presAssocID="{6BF8BA0C-AA0B-4847-B793-CB2698F66B68}" presName="childText_1" presStyleLbl="node1" presStyleIdx="0" presStyleCnt="5">
        <dgm:presLayoutVars>
          <dgm:chMax val="0"/>
          <dgm:chPref val="0"/>
          <dgm:bulletEnabled val="1"/>
        </dgm:presLayoutVars>
      </dgm:prSet>
      <dgm:spPr/>
    </dgm:pt>
    <dgm:pt modelId="{A013DFA4-70C8-4B64-B3BE-A7BA4525835B}" type="pres">
      <dgm:prSet presAssocID="{6BF8BA0C-AA0B-4847-B793-CB2698F66B68}" presName="accentShape_1" presStyleCnt="0"/>
      <dgm:spPr/>
    </dgm:pt>
    <dgm:pt modelId="{199F6DD1-ABFE-411B-A44A-639210662A59}" type="pres">
      <dgm:prSet presAssocID="{6BF8BA0C-AA0B-4847-B793-CB2698F66B68}" presName="imageRepeatNode" presStyleLbl="node1" presStyleIdx="0" presStyleCnt="5" custScaleX="105157" custScaleY="98584" custLinFactNeighborX="721" custLinFactNeighborY="-245"/>
      <dgm:spPr>
        <a:xfrm>
          <a:off x="6566032" y="0"/>
          <a:ext cx="1342097" cy="3588017"/>
        </a:xfrm>
        <a:prstGeom prst="rect">
          <a:avLst/>
        </a:prstGeom>
      </dgm:spPr>
    </dgm:pt>
    <dgm:pt modelId="{6A9187F4-ED8C-4ADA-97C6-73D1F028F398}" type="pres">
      <dgm:prSet presAssocID="{9842382F-0811-42A2-81BE-767072252605}" presName="parentText_2" presStyleLbl="node1" presStyleIdx="0" presStyleCnt="5">
        <dgm:presLayoutVars>
          <dgm:chMax val="1"/>
          <dgm:chPref val="1"/>
          <dgm:bulletEnabled val="1"/>
        </dgm:presLayoutVars>
      </dgm:prSet>
      <dgm:spPr/>
    </dgm:pt>
    <dgm:pt modelId="{D040B194-C491-4BC6-AA4A-3B2E64AE8BF6}" type="pres">
      <dgm:prSet presAssocID="{9842382F-0811-42A2-81BE-767072252605}" presName="childText_2" presStyleLbl="node1" presStyleIdx="0" presStyleCnt="5">
        <dgm:presLayoutVars>
          <dgm:chMax val="0"/>
          <dgm:chPref val="0"/>
          <dgm:bulletEnabled val="1"/>
        </dgm:presLayoutVars>
      </dgm:prSet>
      <dgm:spPr/>
    </dgm:pt>
    <dgm:pt modelId="{B18A9F74-C264-4014-826A-78C2F28E8BAB}" type="pres">
      <dgm:prSet presAssocID="{9842382F-0811-42A2-81BE-767072252605}" presName="accentShape_2" presStyleCnt="0"/>
      <dgm:spPr/>
    </dgm:pt>
    <dgm:pt modelId="{5AF71780-D835-4D67-A15F-05E9EA6723DD}" type="pres">
      <dgm:prSet presAssocID="{9842382F-0811-42A2-81BE-767072252605}" presName="imageRepeatNode" presStyleLbl="node1" presStyleIdx="1" presStyleCnt="5" custScaleX="105157" custScaleY="97639" custLinFactNeighborX="721" custLinFactNeighborY="-279"/>
      <dgm:spPr>
        <a:xfrm>
          <a:off x="5172935" y="431196"/>
          <a:ext cx="1342097" cy="3158262"/>
        </a:xfrm>
        <a:prstGeom prst="rect">
          <a:avLst/>
        </a:prstGeom>
      </dgm:spPr>
    </dgm:pt>
    <dgm:pt modelId="{260D46F9-7B07-46C1-B662-EEFC4F8DFF2A}" type="pres">
      <dgm:prSet presAssocID="{C711F108-3A72-4A2A-91DD-2E3C3B1DDD79}" presName="parentText_3" presStyleLbl="node1" presStyleIdx="1" presStyleCnt="5">
        <dgm:presLayoutVars>
          <dgm:chMax val="1"/>
          <dgm:chPref val="1"/>
          <dgm:bulletEnabled val="1"/>
        </dgm:presLayoutVars>
      </dgm:prSet>
      <dgm:spPr/>
    </dgm:pt>
    <dgm:pt modelId="{685D90B3-E273-4AF1-BCCC-12AC7C16166B}" type="pres">
      <dgm:prSet presAssocID="{C711F108-3A72-4A2A-91DD-2E3C3B1DDD79}" presName="childText_3" presStyleLbl="node1" presStyleIdx="1" presStyleCnt="5">
        <dgm:presLayoutVars>
          <dgm:chMax val="0"/>
          <dgm:chPref val="0"/>
          <dgm:bulletEnabled val="1"/>
        </dgm:presLayoutVars>
      </dgm:prSet>
      <dgm:spPr/>
    </dgm:pt>
    <dgm:pt modelId="{81033DEB-08DA-4B05-8467-2E431B7ED38C}" type="pres">
      <dgm:prSet presAssocID="{C711F108-3A72-4A2A-91DD-2E3C3B1DDD79}" presName="accentShape_3" presStyleCnt="0"/>
      <dgm:spPr/>
    </dgm:pt>
    <dgm:pt modelId="{F4DE90CA-9E95-454A-8C7E-0DD0DD04935B}" type="pres">
      <dgm:prSet presAssocID="{C711F108-3A72-4A2A-91DD-2E3C3B1DDD79}" presName="imageRepeatNode" presStyleLbl="node1" presStyleIdx="2" presStyleCnt="5" custScaleX="105157" custScaleY="97285" custLinFactNeighborX="721" custLinFactNeighborY="-326"/>
      <dgm:spPr>
        <a:xfrm>
          <a:off x="3780563" y="885827"/>
          <a:ext cx="1342097" cy="2703631"/>
        </a:xfrm>
        <a:prstGeom prst="rect">
          <a:avLst/>
        </a:prstGeom>
      </dgm:spPr>
    </dgm:pt>
    <dgm:pt modelId="{0D935FA7-DAAE-4BD6-B3D7-C6BE418952C5}" type="pres">
      <dgm:prSet presAssocID="{18C4C4E9-7D33-4B93-AAEB-ACD7DF09DFF7}" presName="parentText_4" presStyleLbl="node1" presStyleIdx="2" presStyleCnt="5">
        <dgm:presLayoutVars>
          <dgm:chMax val="1"/>
          <dgm:chPref val="1"/>
          <dgm:bulletEnabled val="1"/>
        </dgm:presLayoutVars>
      </dgm:prSet>
      <dgm:spPr/>
    </dgm:pt>
    <dgm:pt modelId="{D016E930-36BF-4177-B5BB-DA8514768CCA}" type="pres">
      <dgm:prSet presAssocID="{18C4C4E9-7D33-4B93-AAEB-ACD7DF09DFF7}" presName="childText_4" presStyleLbl="node1" presStyleIdx="2" presStyleCnt="5">
        <dgm:presLayoutVars>
          <dgm:chMax val="0"/>
          <dgm:chPref val="0"/>
          <dgm:bulletEnabled val="1"/>
        </dgm:presLayoutVars>
      </dgm:prSet>
      <dgm:spPr/>
    </dgm:pt>
    <dgm:pt modelId="{22AA08C4-5BA1-4947-A388-B9502FD14D47}" type="pres">
      <dgm:prSet presAssocID="{18C4C4E9-7D33-4B93-AAEB-ACD7DF09DFF7}" presName="accentShape_4" presStyleCnt="0"/>
      <dgm:spPr/>
    </dgm:pt>
    <dgm:pt modelId="{25771FAF-64A3-4E44-9593-11CE18834EC0}" type="pres">
      <dgm:prSet presAssocID="{18C4C4E9-7D33-4B93-AAEB-ACD7DF09DFF7}" presName="imageRepeatNode" presStyleLbl="node1" presStyleIdx="3" presStyleCnt="5" custScaleX="105157" custScaleY="97114" custLinFactNeighborX="721" custLinFactNeighborY="-393"/>
      <dgm:spPr>
        <a:xfrm>
          <a:off x="2387467" y="1348030"/>
          <a:ext cx="1342097" cy="2241429"/>
        </a:xfrm>
        <a:prstGeom prst="rect">
          <a:avLst/>
        </a:prstGeom>
      </dgm:spPr>
    </dgm:pt>
    <dgm:pt modelId="{2A82438D-56B9-4A56-A1E4-CFAAD9DE3148}" type="pres">
      <dgm:prSet presAssocID="{40AAB722-60A0-436D-9BD8-167A140B8EE8}" presName="parentText_5" presStyleLbl="node1" presStyleIdx="3" presStyleCnt="5">
        <dgm:presLayoutVars>
          <dgm:chMax val="1"/>
          <dgm:chPref val="1"/>
          <dgm:bulletEnabled val="1"/>
        </dgm:presLayoutVars>
      </dgm:prSet>
      <dgm:spPr/>
    </dgm:pt>
    <dgm:pt modelId="{278A8159-35F6-4164-B08E-087D1A17AB48}" type="pres">
      <dgm:prSet presAssocID="{40AAB722-60A0-436D-9BD8-167A140B8EE8}" presName="childText_5" presStyleLbl="node1" presStyleIdx="3" presStyleCnt="5">
        <dgm:presLayoutVars>
          <dgm:chMax val="0"/>
          <dgm:chPref val="0"/>
          <dgm:bulletEnabled val="1"/>
        </dgm:presLayoutVars>
      </dgm:prSet>
      <dgm:spPr/>
    </dgm:pt>
    <dgm:pt modelId="{7311089B-353D-4DF4-8675-361B8EB4A4C8}" type="pres">
      <dgm:prSet presAssocID="{40AAB722-60A0-436D-9BD8-167A140B8EE8}" presName="accentShape_5" presStyleCnt="0"/>
      <dgm:spPr/>
    </dgm:pt>
    <dgm:pt modelId="{F3BDDAD9-A8DC-4F20-978D-0C12664E7ED2}" type="pres">
      <dgm:prSet presAssocID="{40AAB722-60A0-436D-9BD8-167A140B8EE8}" presName="imageRepeatNode" presStyleLbl="node1" presStyleIdx="4" presStyleCnt="5" custScaleX="105157" custScaleY="96443" custLinFactNeighborX="916" custLinFactNeighborY="-493"/>
      <dgm:spPr>
        <a:xfrm>
          <a:off x="996859" y="1802661"/>
          <a:ext cx="1342097" cy="1786798"/>
        </a:xfrm>
        <a:prstGeom prst="rect">
          <a:avLst/>
        </a:prstGeom>
      </dgm:spPr>
    </dgm:pt>
  </dgm:ptLst>
  <dgm:cxnLst>
    <dgm:cxn modelId="{31445D0C-2E0A-4048-8C3B-755D14DF1291}" type="presOf" srcId="{18C4C4E9-7D33-4B93-AAEB-ACD7DF09DFF7}" destId="{0D935FA7-DAAE-4BD6-B3D7-C6BE418952C5}" srcOrd="0" destOrd="0" presId="urn:microsoft.com/office/officeart/2009/3/layout/BlockDescendingList"/>
    <dgm:cxn modelId="{45E11E38-D162-455D-AD5D-08BE1278915E}" srcId="{22297F1A-6DF9-492E-B91F-1FE16D33A520}" destId="{18C4C4E9-7D33-4B93-AAEB-ACD7DF09DFF7}" srcOrd="3" destOrd="0" parTransId="{DE9AD6C6-D3CC-4A73-BEC5-A6BA42239CE7}" sibTransId="{3B69A02B-6211-4D68-9B13-CEE1BEB06032}"/>
    <dgm:cxn modelId="{DF504D3E-6C2E-46BA-8766-33D65DDD7FDA}" srcId="{22297F1A-6DF9-492E-B91F-1FE16D33A520}" destId="{C711F108-3A72-4A2A-91DD-2E3C3B1DDD79}" srcOrd="2" destOrd="0" parTransId="{C0749035-A5E4-46E8-9BE8-20FB6656B25D}" sibTransId="{3D80D48D-23FE-41C8-8782-8E4E5E97C8DA}"/>
    <dgm:cxn modelId="{6F4AC445-25A9-4489-AAE8-07E1EDB213D9}" type="presOf" srcId="{6BF8BA0C-AA0B-4847-B793-CB2698F66B68}" destId="{199F6DD1-ABFE-411B-A44A-639210662A59}" srcOrd="1" destOrd="0" presId="urn:microsoft.com/office/officeart/2009/3/layout/BlockDescendingList"/>
    <dgm:cxn modelId="{5E31246C-4908-487F-BC9B-BC21110B59FF}" srcId="{22297F1A-6DF9-492E-B91F-1FE16D33A520}" destId="{6BF8BA0C-AA0B-4847-B793-CB2698F66B68}" srcOrd="0" destOrd="0" parTransId="{2825034D-F5AD-4CA8-81B5-5AE483CC5A3B}" sibTransId="{0978C6F9-C295-4839-AA88-D8EA28CE6C91}"/>
    <dgm:cxn modelId="{26193A6E-ACA5-41FC-AF5D-1B2D5193931D}" type="presOf" srcId="{22297F1A-6DF9-492E-B91F-1FE16D33A520}" destId="{3851EB16-78C3-484F-A70F-92D73B4C96BA}" srcOrd="0" destOrd="0" presId="urn:microsoft.com/office/officeart/2009/3/layout/BlockDescendingList"/>
    <dgm:cxn modelId="{ECD11956-C5C7-4F92-AB61-E710F68E509B}" type="presOf" srcId="{9842382F-0811-42A2-81BE-767072252605}" destId="{6A9187F4-ED8C-4ADA-97C6-73D1F028F398}" srcOrd="0" destOrd="0" presId="urn:microsoft.com/office/officeart/2009/3/layout/BlockDescendingList"/>
    <dgm:cxn modelId="{C287CD9B-0316-40BC-9C86-7E8DA66F410B}" srcId="{22297F1A-6DF9-492E-B91F-1FE16D33A520}" destId="{40AAB722-60A0-436D-9BD8-167A140B8EE8}" srcOrd="4" destOrd="0" parTransId="{2F66A8A4-BBDB-43D2-A751-D9D1409C161B}" sibTransId="{FC494044-994D-4ACD-A107-FE4A121540A6}"/>
    <dgm:cxn modelId="{BC28F7AC-BA0F-4C05-876E-2DF84377A615}" type="presOf" srcId="{6BF8BA0C-AA0B-4847-B793-CB2698F66B68}" destId="{18A2E3D5-8A96-4FB4-AABB-5142E023BB83}" srcOrd="0" destOrd="0" presId="urn:microsoft.com/office/officeart/2009/3/layout/BlockDescendingList"/>
    <dgm:cxn modelId="{2EC120B2-B370-4CA7-B928-4432208F2023}" type="presOf" srcId="{40AAB722-60A0-436D-9BD8-167A140B8EE8}" destId="{2A82438D-56B9-4A56-A1E4-CFAAD9DE3148}" srcOrd="0" destOrd="0" presId="urn:microsoft.com/office/officeart/2009/3/layout/BlockDescendingList"/>
    <dgm:cxn modelId="{28F136B4-F6AC-49BD-89B7-C29DD13A7886}" type="presOf" srcId="{9842382F-0811-42A2-81BE-767072252605}" destId="{5AF71780-D835-4D67-A15F-05E9EA6723DD}" srcOrd="1" destOrd="0" presId="urn:microsoft.com/office/officeart/2009/3/layout/BlockDescendingList"/>
    <dgm:cxn modelId="{B10432B9-3128-406E-AF31-E222D68C9B41}" type="presOf" srcId="{18C4C4E9-7D33-4B93-AAEB-ACD7DF09DFF7}" destId="{25771FAF-64A3-4E44-9593-11CE18834EC0}" srcOrd="1" destOrd="0" presId="urn:microsoft.com/office/officeart/2009/3/layout/BlockDescendingList"/>
    <dgm:cxn modelId="{0CDEB9E0-6BFB-46D6-A8D7-0DC6334C7891}" srcId="{22297F1A-6DF9-492E-B91F-1FE16D33A520}" destId="{9842382F-0811-42A2-81BE-767072252605}" srcOrd="1" destOrd="0" parTransId="{09E0E3CA-6B00-4B0F-9318-7E4087B365BD}" sibTransId="{82544BE6-79C0-45A0-B8C3-3C4E1CD79010}"/>
    <dgm:cxn modelId="{461431E4-79DC-4BEE-93D4-811FE5F2491E}" type="presOf" srcId="{C711F108-3A72-4A2A-91DD-2E3C3B1DDD79}" destId="{260D46F9-7B07-46C1-B662-EEFC4F8DFF2A}" srcOrd="0" destOrd="0" presId="urn:microsoft.com/office/officeart/2009/3/layout/BlockDescendingList"/>
    <dgm:cxn modelId="{59E301E5-29E3-4723-90FB-5ACF98BE8F89}" type="presOf" srcId="{40AAB722-60A0-436D-9BD8-167A140B8EE8}" destId="{F3BDDAD9-A8DC-4F20-978D-0C12664E7ED2}" srcOrd="1" destOrd="0" presId="urn:microsoft.com/office/officeart/2009/3/layout/BlockDescendingList"/>
    <dgm:cxn modelId="{059074E6-F095-4B90-9939-F6475FFA2326}" type="presOf" srcId="{C711F108-3A72-4A2A-91DD-2E3C3B1DDD79}" destId="{F4DE90CA-9E95-454A-8C7E-0DD0DD04935B}" srcOrd="1" destOrd="0" presId="urn:microsoft.com/office/officeart/2009/3/layout/BlockDescendingList"/>
    <dgm:cxn modelId="{E6906D98-D8D5-44B2-B1EA-1D5A1169D0E1}" type="presParOf" srcId="{3851EB16-78C3-484F-A70F-92D73B4C96BA}" destId="{18A2E3D5-8A96-4FB4-AABB-5142E023BB83}" srcOrd="0" destOrd="0" presId="urn:microsoft.com/office/officeart/2009/3/layout/BlockDescendingList"/>
    <dgm:cxn modelId="{E7273165-62A8-492A-B662-ADE4E9EE0930}" type="presParOf" srcId="{3851EB16-78C3-484F-A70F-92D73B4C96BA}" destId="{01E59E6E-7244-47CA-8D30-21DACD6A15A1}" srcOrd="1" destOrd="0" presId="urn:microsoft.com/office/officeart/2009/3/layout/BlockDescendingList"/>
    <dgm:cxn modelId="{B7DF6C79-A594-4F48-95ED-F1209427F7E4}" type="presParOf" srcId="{3851EB16-78C3-484F-A70F-92D73B4C96BA}" destId="{A013DFA4-70C8-4B64-B3BE-A7BA4525835B}" srcOrd="2" destOrd="0" presId="urn:microsoft.com/office/officeart/2009/3/layout/BlockDescendingList"/>
    <dgm:cxn modelId="{FADA2997-1073-4F56-88E1-76B49ED289AE}" type="presParOf" srcId="{A013DFA4-70C8-4B64-B3BE-A7BA4525835B}" destId="{199F6DD1-ABFE-411B-A44A-639210662A59}" srcOrd="0" destOrd="0" presId="urn:microsoft.com/office/officeart/2009/3/layout/BlockDescendingList"/>
    <dgm:cxn modelId="{8398E7C8-9731-40A9-B69B-4C013555321E}" type="presParOf" srcId="{3851EB16-78C3-484F-A70F-92D73B4C96BA}" destId="{6A9187F4-ED8C-4ADA-97C6-73D1F028F398}" srcOrd="3" destOrd="0" presId="urn:microsoft.com/office/officeart/2009/3/layout/BlockDescendingList"/>
    <dgm:cxn modelId="{C45A7190-FB91-4C45-BA62-B651E76736C9}" type="presParOf" srcId="{3851EB16-78C3-484F-A70F-92D73B4C96BA}" destId="{D040B194-C491-4BC6-AA4A-3B2E64AE8BF6}" srcOrd="4" destOrd="0" presId="urn:microsoft.com/office/officeart/2009/3/layout/BlockDescendingList"/>
    <dgm:cxn modelId="{C5B8C834-D343-4C82-9F2F-1521F09BA6F7}" type="presParOf" srcId="{3851EB16-78C3-484F-A70F-92D73B4C96BA}" destId="{B18A9F74-C264-4014-826A-78C2F28E8BAB}" srcOrd="5" destOrd="0" presId="urn:microsoft.com/office/officeart/2009/3/layout/BlockDescendingList"/>
    <dgm:cxn modelId="{AF79F4EA-7F4C-48D2-97EB-29EE674AE878}" type="presParOf" srcId="{B18A9F74-C264-4014-826A-78C2F28E8BAB}" destId="{5AF71780-D835-4D67-A15F-05E9EA6723DD}" srcOrd="0" destOrd="0" presId="urn:microsoft.com/office/officeart/2009/3/layout/BlockDescendingList"/>
    <dgm:cxn modelId="{B37CEB0D-E9E2-4744-9A34-5DBA44DD0F58}" type="presParOf" srcId="{3851EB16-78C3-484F-A70F-92D73B4C96BA}" destId="{260D46F9-7B07-46C1-B662-EEFC4F8DFF2A}" srcOrd="6" destOrd="0" presId="urn:microsoft.com/office/officeart/2009/3/layout/BlockDescendingList"/>
    <dgm:cxn modelId="{1EC76749-CCBC-4E23-A763-3EEA60C9E26E}" type="presParOf" srcId="{3851EB16-78C3-484F-A70F-92D73B4C96BA}" destId="{685D90B3-E273-4AF1-BCCC-12AC7C16166B}" srcOrd="7" destOrd="0" presId="urn:microsoft.com/office/officeart/2009/3/layout/BlockDescendingList"/>
    <dgm:cxn modelId="{6F844E86-27AE-4AAF-8C7C-32529DB27E9F}" type="presParOf" srcId="{3851EB16-78C3-484F-A70F-92D73B4C96BA}" destId="{81033DEB-08DA-4B05-8467-2E431B7ED38C}" srcOrd="8" destOrd="0" presId="urn:microsoft.com/office/officeart/2009/3/layout/BlockDescendingList"/>
    <dgm:cxn modelId="{C8944176-2F9C-4579-BE16-E8376DD5E291}" type="presParOf" srcId="{81033DEB-08DA-4B05-8467-2E431B7ED38C}" destId="{F4DE90CA-9E95-454A-8C7E-0DD0DD04935B}" srcOrd="0" destOrd="0" presId="urn:microsoft.com/office/officeart/2009/3/layout/BlockDescendingList"/>
    <dgm:cxn modelId="{37D3F900-29E9-4A2F-9495-619B06DA063E}" type="presParOf" srcId="{3851EB16-78C3-484F-A70F-92D73B4C96BA}" destId="{0D935FA7-DAAE-4BD6-B3D7-C6BE418952C5}" srcOrd="9" destOrd="0" presId="urn:microsoft.com/office/officeart/2009/3/layout/BlockDescendingList"/>
    <dgm:cxn modelId="{19F5071A-65F7-4B0C-9F1C-82100DDB265E}" type="presParOf" srcId="{3851EB16-78C3-484F-A70F-92D73B4C96BA}" destId="{D016E930-36BF-4177-B5BB-DA8514768CCA}" srcOrd="10" destOrd="0" presId="urn:microsoft.com/office/officeart/2009/3/layout/BlockDescendingList"/>
    <dgm:cxn modelId="{A33C6A4F-171E-4ABB-BA06-41204852CE5D}" type="presParOf" srcId="{3851EB16-78C3-484F-A70F-92D73B4C96BA}" destId="{22AA08C4-5BA1-4947-A388-B9502FD14D47}" srcOrd="11" destOrd="0" presId="urn:microsoft.com/office/officeart/2009/3/layout/BlockDescendingList"/>
    <dgm:cxn modelId="{6250C6E9-1BF0-49C0-9CE2-D74501DF9EDE}" type="presParOf" srcId="{22AA08C4-5BA1-4947-A388-B9502FD14D47}" destId="{25771FAF-64A3-4E44-9593-11CE18834EC0}" srcOrd="0" destOrd="0" presId="urn:microsoft.com/office/officeart/2009/3/layout/BlockDescendingList"/>
    <dgm:cxn modelId="{4739A000-B999-44C6-B362-11558ECAC59B}" type="presParOf" srcId="{3851EB16-78C3-484F-A70F-92D73B4C96BA}" destId="{2A82438D-56B9-4A56-A1E4-CFAAD9DE3148}" srcOrd="12" destOrd="0" presId="urn:microsoft.com/office/officeart/2009/3/layout/BlockDescendingList"/>
    <dgm:cxn modelId="{65164773-E06D-4D9C-B6F1-84E79876F57B}" type="presParOf" srcId="{3851EB16-78C3-484F-A70F-92D73B4C96BA}" destId="{278A8159-35F6-4164-B08E-087D1A17AB48}" srcOrd="13" destOrd="0" presId="urn:microsoft.com/office/officeart/2009/3/layout/BlockDescendingList"/>
    <dgm:cxn modelId="{6370FA0E-AF35-4BFA-9198-170383282A61}" type="presParOf" srcId="{3851EB16-78C3-484F-A70F-92D73B4C96BA}" destId="{7311089B-353D-4DF4-8675-361B8EB4A4C8}" srcOrd="14" destOrd="0" presId="urn:microsoft.com/office/officeart/2009/3/layout/BlockDescendingList"/>
    <dgm:cxn modelId="{EB1636AE-84C2-4390-8D0D-9AFB536FEBC8}" type="presParOf" srcId="{7311089B-353D-4DF4-8675-361B8EB4A4C8}" destId="{F3BDDAD9-A8DC-4F20-978D-0C12664E7ED2}" srcOrd="0" destOrd="0" presId="urn:microsoft.com/office/officeart/2009/3/layout/BlockDescending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1925995-7031-4598-8BC7-8782F2A5A39D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F7CDB6F5-84BB-4D43-BCC1-835D44669E55}">
      <dgm:prSet phldrT="[Text]" custT="1"/>
      <dgm:spPr>
        <a:solidFill>
          <a:schemeClr val="accent4"/>
        </a:solidFill>
        <a:ln w="25400" cap="flat" cmpd="sng" algn="ctr">
          <a:noFill/>
          <a:prstDash val="solid"/>
        </a:ln>
        <a:effectLst/>
      </dgm:spPr>
      <dgm:t>
        <a:bodyPr spcFirstLastPara="0" vert="horz" wrap="square" lIns="20320" tIns="20320" rIns="20320" bIns="20320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b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alibri"/>
            <a:ea typeface="+mn-ea"/>
            <a:cs typeface="+mn-cs"/>
          </a:endParaRPr>
        </a:p>
      </dgm:t>
    </dgm:pt>
    <dgm:pt modelId="{7B1E70A0-1EAA-445D-9AE2-362A89125C83}" type="parTrans" cxnId="{DA6C0876-D239-4E16-BA50-B82A46A24A65}">
      <dgm:prSet/>
      <dgm:spPr/>
      <dgm:t>
        <a:bodyPr/>
        <a:lstStyle/>
        <a:p>
          <a:endParaRPr lang="en-US"/>
        </a:p>
      </dgm:t>
    </dgm:pt>
    <dgm:pt modelId="{9F1DB10C-8C79-4784-B93B-F993DDCB0A17}" type="sibTrans" cxnId="{DA6C0876-D239-4E16-BA50-B82A46A24A65}">
      <dgm:prSet/>
      <dgm:spPr/>
      <dgm:t>
        <a:bodyPr/>
        <a:lstStyle/>
        <a:p>
          <a:endParaRPr lang="en-US"/>
        </a:p>
      </dgm:t>
    </dgm:pt>
    <dgm:pt modelId="{B05DAC12-09F2-4CE8-8AED-22A6B00E61B8}">
      <dgm:prSet phldrT="[Text]" custT="1"/>
      <dgm:spPr>
        <a:solidFill>
          <a:schemeClr val="accent3"/>
        </a:solidFill>
        <a:ln w="25400" cap="flat" cmpd="sng" algn="ctr">
          <a:noFill/>
          <a:prstDash val="solid"/>
        </a:ln>
        <a:effectLst/>
      </dgm:spPr>
      <dgm:t>
        <a:bodyPr spcFirstLastPara="0" vert="horz" wrap="square" lIns="20320" tIns="20320" rIns="20320" bIns="20320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b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alibri"/>
            <a:ea typeface="+mn-ea"/>
            <a:cs typeface="+mn-cs"/>
          </a:endParaRPr>
        </a:p>
      </dgm:t>
    </dgm:pt>
    <dgm:pt modelId="{2BEA7BB5-881F-4A64-84BC-15BB948317A5}" type="parTrans" cxnId="{18076172-A523-4D99-B0E3-F4AFE09EA157}">
      <dgm:prSet/>
      <dgm:spPr/>
      <dgm:t>
        <a:bodyPr/>
        <a:lstStyle/>
        <a:p>
          <a:endParaRPr lang="en-US"/>
        </a:p>
      </dgm:t>
    </dgm:pt>
    <dgm:pt modelId="{299B2236-F0E7-4344-82E1-7D3A16D17009}" type="sibTrans" cxnId="{18076172-A523-4D99-B0E3-F4AFE09EA157}">
      <dgm:prSet/>
      <dgm:spPr/>
      <dgm:t>
        <a:bodyPr/>
        <a:lstStyle/>
        <a:p>
          <a:endParaRPr lang="en-US"/>
        </a:p>
      </dgm:t>
    </dgm:pt>
    <dgm:pt modelId="{E0060D7B-E0DA-48A1-ADD7-F46B258298E9}">
      <dgm:prSet phldrT="[Text]" custT="1"/>
      <dgm:spPr>
        <a:solidFill>
          <a:schemeClr val="accent2"/>
        </a:solidFill>
        <a:ln w="25400" cap="flat" cmpd="sng" algn="ctr">
          <a:noFill/>
          <a:prstDash val="solid"/>
        </a:ln>
        <a:effectLst/>
      </dgm:spPr>
      <dgm:t>
        <a:bodyPr spcFirstLastPara="0" vert="horz" wrap="square" lIns="20320" tIns="20320" rIns="20320" bIns="20320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b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alibri"/>
            <a:ea typeface="+mn-ea"/>
            <a:cs typeface="+mn-cs"/>
          </a:endParaRPr>
        </a:p>
      </dgm:t>
    </dgm:pt>
    <dgm:pt modelId="{4905E804-CD14-46A8-845E-757BE9432733}" type="parTrans" cxnId="{DFFAAEEA-254A-4032-97EC-03EBEE31E673}">
      <dgm:prSet/>
      <dgm:spPr/>
      <dgm:t>
        <a:bodyPr/>
        <a:lstStyle/>
        <a:p>
          <a:endParaRPr lang="en-US"/>
        </a:p>
      </dgm:t>
    </dgm:pt>
    <dgm:pt modelId="{A5D5F487-D24A-403C-9D5C-AE023E110DAD}" type="sibTrans" cxnId="{DFFAAEEA-254A-4032-97EC-03EBEE31E673}">
      <dgm:prSet/>
      <dgm:spPr/>
      <dgm:t>
        <a:bodyPr/>
        <a:lstStyle/>
        <a:p>
          <a:endParaRPr lang="en-US"/>
        </a:p>
      </dgm:t>
    </dgm:pt>
    <dgm:pt modelId="{ED3ABCF8-0FDA-4D0A-8D3D-B962CFD1C93F}">
      <dgm:prSet phldrT="[Text]" custT="1"/>
      <dgm:spPr>
        <a:solidFill>
          <a:schemeClr val="accent1"/>
        </a:solidFill>
        <a:ln w="25400" cap="flat" cmpd="sng" algn="ctr">
          <a:noFill/>
          <a:prstDash val="solid"/>
        </a:ln>
        <a:effectLst/>
      </dgm:spPr>
      <dgm:t>
        <a:bodyPr spcFirstLastPara="0" vert="horz" wrap="square" lIns="20320" tIns="20320" rIns="20320" bIns="20320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b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alibri"/>
            <a:ea typeface="+mn-ea"/>
            <a:cs typeface="+mn-cs"/>
          </a:endParaRPr>
        </a:p>
      </dgm:t>
    </dgm:pt>
    <dgm:pt modelId="{9AD36C46-80DC-4121-8978-F9379ECEE68B}" type="parTrans" cxnId="{56B48C51-82BC-4AB1-AB6C-952AC8AB73CD}">
      <dgm:prSet/>
      <dgm:spPr/>
      <dgm:t>
        <a:bodyPr/>
        <a:lstStyle/>
        <a:p>
          <a:endParaRPr lang="en-US"/>
        </a:p>
      </dgm:t>
    </dgm:pt>
    <dgm:pt modelId="{65FF12E7-B1E9-47D7-8E54-6EB1C5DB8A28}" type="sibTrans" cxnId="{56B48C51-82BC-4AB1-AB6C-952AC8AB73CD}">
      <dgm:prSet/>
      <dgm:spPr/>
      <dgm:t>
        <a:bodyPr/>
        <a:lstStyle/>
        <a:p>
          <a:endParaRPr lang="en-US"/>
        </a:p>
      </dgm:t>
    </dgm:pt>
    <dgm:pt modelId="{1F6F0A7F-B867-4D00-937B-52F217AC3FB3}">
      <dgm:prSet phldrT="[Text]" custT="1"/>
      <dgm:spPr>
        <a:solidFill>
          <a:schemeClr val="accent5"/>
        </a:solidFill>
        <a:ln w="25400" cap="flat" cmpd="sng" algn="ctr">
          <a:noFill/>
          <a:prstDash val="solid"/>
        </a:ln>
        <a:effectLst/>
      </dgm:spPr>
      <dgm:t>
        <a:bodyPr spcFirstLastPara="0" vert="horz" wrap="square" lIns="20320" tIns="20320" rIns="20320" bIns="20320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b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alibri"/>
            <a:ea typeface="+mn-ea"/>
            <a:cs typeface="+mn-cs"/>
          </a:endParaRPr>
        </a:p>
      </dgm:t>
    </dgm:pt>
    <dgm:pt modelId="{69D94B41-D460-4352-8FE7-DC0B804D0CAA}" type="sibTrans" cxnId="{4312CC37-2B76-41A9-BA64-629AAC3D0DF0}">
      <dgm:prSet/>
      <dgm:spPr/>
      <dgm:t>
        <a:bodyPr/>
        <a:lstStyle/>
        <a:p>
          <a:endParaRPr lang="en-US"/>
        </a:p>
      </dgm:t>
    </dgm:pt>
    <dgm:pt modelId="{FD9252D9-EAFC-4020-9D1D-7C23954BD7BB}" type="parTrans" cxnId="{4312CC37-2B76-41A9-BA64-629AAC3D0DF0}">
      <dgm:prSet/>
      <dgm:spPr/>
      <dgm:t>
        <a:bodyPr/>
        <a:lstStyle/>
        <a:p>
          <a:endParaRPr lang="en-US"/>
        </a:p>
      </dgm:t>
    </dgm:pt>
    <dgm:pt modelId="{CF3407BC-18FA-4A97-B78B-92761C531ED5}" type="pres">
      <dgm:prSet presAssocID="{81925995-7031-4598-8BC7-8782F2A5A39D}" presName="Name0" presStyleCnt="0">
        <dgm:presLayoutVars>
          <dgm:dir/>
          <dgm:animLvl val="lvl"/>
          <dgm:resizeHandles val="exact"/>
        </dgm:presLayoutVars>
      </dgm:prSet>
      <dgm:spPr/>
    </dgm:pt>
    <dgm:pt modelId="{4281B6F8-8856-4C21-8901-DBE44663CF1E}" type="pres">
      <dgm:prSet presAssocID="{1F6F0A7F-B867-4D00-937B-52F217AC3FB3}" presName="Name8" presStyleCnt="0"/>
      <dgm:spPr/>
    </dgm:pt>
    <dgm:pt modelId="{27949F76-157C-405A-B05A-C94B9F03C943}" type="pres">
      <dgm:prSet presAssocID="{1F6F0A7F-B867-4D00-937B-52F217AC3FB3}" presName="level" presStyleLbl="node1" presStyleIdx="0" presStyleCnt="5" custScaleX="100470" custLinFactNeighborX="386" custLinFactNeighborY="2198">
        <dgm:presLayoutVars>
          <dgm:chMax val="1"/>
          <dgm:bulletEnabled val="1"/>
        </dgm:presLayoutVars>
      </dgm:prSet>
      <dgm:spPr>
        <a:xfrm>
          <a:off x="1892338" y="18902"/>
          <a:ext cx="949898" cy="860008"/>
        </a:xfrm>
        <a:prstGeom prst="trapezoid">
          <a:avLst>
            <a:gd name="adj" fmla="val 54968"/>
          </a:avLst>
        </a:prstGeom>
      </dgm:spPr>
    </dgm:pt>
    <dgm:pt modelId="{88D4545E-2350-4F85-92D4-F1E03E106502}" type="pres">
      <dgm:prSet presAssocID="{1F6F0A7F-B867-4D00-937B-52F217AC3FB3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7D59150C-FC51-4291-A4A6-6D53230C1BE4}" type="pres">
      <dgm:prSet presAssocID="{F7CDB6F5-84BB-4D43-BCC1-835D44669E55}" presName="Name8" presStyleCnt="0"/>
      <dgm:spPr/>
    </dgm:pt>
    <dgm:pt modelId="{4F8573E0-D225-490D-91D8-370C58A8F6A5}" type="pres">
      <dgm:prSet presAssocID="{F7CDB6F5-84BB-4D43-BCC1-835D44669E55}" presName="level" presStyleLbl="node1" presStyleIdx="1" presStyleCnt="5" custLinFactNeighborY="2198">
        <dgm:presLayoutVars>
          <dgm:chMax val="1"/>
          <dgm:bulletEnabled val="1"/>
        </dgm:presLayoutVars>
      </dgm:prSet>
      <dgm:spPr>
        <a:xfrm>
          <a:off x="1418182" y="878911"/>
          <a:ext cx="1890910" cy="860008"/>
        </a:xfrm>
        <a:prstGeom prst="trapezoid">
          <a:avLst>
            <a:gd name="adj" fmla="val 54968"/>
          </a:avLst>
        </a:prstGeom>
      </dgm:spPr>
    </dgm:pt>
    <dgm:pt modelId="{612D8DA6-E399-44DB-BF2A-35932FF047AE}" type="pres">
      <dgm:prSet presAssocID="{F7CDB6F5-84BB-4D43-BCC1-835D44669E55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FD34039F-AB3D-408F-9C45-D912CC30B946}" type="pres">
      <dgm:prSet presAssocID="{B05DAC12-09F2-4CE8-8AED-22A6B00E61B8}" presName="Name8" presStyleCnt="0"/>
      <dgm:spPr/>
    </dgm:pt>
    <dgm:pt modelId="{792CE356-E66E-4E13-A0FE-64991A740964}" type="pres">
      <dgm:prSet presAssocID="{B05DAC12-09F2-4CE8-8AED-22A6B00E61B8}" presName="level" presStyleLbl="node1" presStyleIdx="2" presStyleCnt="5" custLinFactNeighborY="2198">
        <dgm:presLayoutVars>
          <dgm:chMax val="1"/>
          <dgm:bulletEnabled val="1"/>
        </dgm:presLayoutVars>
      </dgm:prSet>
      <dgm:spPr>
        <a:xfrm>
          <a:off x="945455" y="1738919"/>
          <a:ext cx="2836365" cy="860008"/>
        </a:xfrm>
        <a:prstGeom prst="trapezoid">
          <a:avLst>
            <a:gd name="adj" fmla="val 54968"/>
          </a:avLst>
        </a:prstGeom>
      </dgm:spPr>
    </dgm:pt>
    <dgm:pt modelId="{F32CD139-673C-47A1-816B-3D7A39215A4C}" type="pres">
      <dgm:prSet presAssocID="{B05DAC12-09F2-4CE8-8AED-22A6B00E61B8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295F6C75-E89A-4DDB-A34A-07FF402949F6}" type="pres">
      <dgm:prSet presAssocID="{E0060D7B-E0DA-48A1-ADD7-F46B258298E9}" presName="Name8" presStyleCnt="0"/>
      <dgm:spPr/>
    </dgm:pt>
    <dgm:pt modelId="{BA4DA025-82C3-4C55-9C66-7C5A144A96ED}" type="pres">
      <dgm:prSet presAssocID="{E0060D7B-E0DA-48A1-ADD7-F46B258298E9}" presName="level" presStyleLbl="node1" presStyleIdx="3" presStyleCnt="5" custLinFactNeighborY="2198">
        <dgm:presLayoutVars>
          <dgm:chMax val="1"/>
          <dgm:bulletEnabled val="1"/>
        </dgm:presLayoutVars>
      </dgm:prSet>
      <dgm:spPr>
        <a:xfrm>
          <a:off x="472727" y="2598927"/>
          <a:ext cx="3781820" cy="860008"/>
        </a:xfrm>
        <a:prstGeom prst="trapezoid">
          <a:avLst>
            <a:gd name="adj" fmla="val 54968"/>
          </a:avLst>
        </a:prstGeom>
      </dgm:spPr>
    </dgm:pt>
    <dgm:pt modelId="{8A6F53B5-A971-4430-9744-D7BA0148434D}" type="pres">
      <dgm:prSet presAssocID="{E0060D7B-E0DA-48A1-ADD7-F46B258298E9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BD3B9768-988C-4282-B6F5-A5EC20808B61}" type="pres">
      <dgm:prSet presAssocID="{ED3ABCF8-0FDA-4D0A-8D3D-B962CFD1C93F}" presName="Name8" presStyleCnt="0"/>
      <dgm:spPr/>
    </dgm:pt>
    <dgm:pt modelId="{23C5D319-69AE-4276-8FCB-0536C71FB860}" type="pres">
      <dgm:prSet presAssocID="{ED3ABCF8-0FDA-4D0A-8D3D-B962CFD1C93F}" presName="level" presStyleLbl="node1" presStyleIdx="4" presStyleCnt="5" custLinFactNeighborX="252">
        <dgm:presLayoutVars>
          <dgm:chMax val="1"/>
          <dgm:bulletEnabled val="1"/>
        </dgm:presLayoutVars>
      </dgm:prSet>
      <dgm:spPr>
        <a:xfrm>
          <a:off x="0" y="3440032"/>
          <a:ext cx="4727275" cy="860008"/>
        </a:xfrm>
        <a:prstGeom prst="trapezoid">
          <a:avLst>
            <a:gd name="adj" fmla="val 54968"/>
          </a:avLst>
        </a:prstGeom>
      </dgm:spPr>
    </dgm:pt>
    <dgm:pt modelId="{53F9A11D-AE8D-49FF-A770-79EE37C14135}" type="pres">
      <dgm:prSet presAssocID="{ED3ABCF8-0FDA-4D0A-8D3D-B962CFD1C93F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13C31902-3881-446B-82A0-EA19E010FD2E}" type="presOf" srcId="{1F6F0A7F-B867-4D00-937B-52F217AC3FB3}" destId="{88D4545E-2350-4F85-92D4-F1E03E106502}" srcOrd="1" destOrd="0" presId="urn:microsoft.com/office/officeart/2005/8/layout/pyramid1"/>
    <dgm:cxn modelId="{516AA509-C868-4E97-BBCE-0228AB8B1618}" type="presOf" srcId="{F7CDB6F5-84BB-4D43-BCC1-835D44669E55}" destId="{4F8573E0-D225-490D-91D8-370C58A8F6A5}" srcOrd="0" destOrd="0" presId="urn:microsoft.com/office/officeart/2005/8/layout/pyramid1"/>
    <dgm:cxn modelId="{77898919-A136-494B-9222-17EA8467190C}" type="presOf" srcId="{ED3ABCF8-0FDA-4D0A-8D3D-B962CFD1C93F}" destId="{53F9A11D-AE8D-49FF-A770-79EE37C14135}" srcOrd="1" destOrd="0" presId="urn:microsoft.com/office/officeart/2005/8/layout/pyramid1"/>
    <dgm:cxn modelId="{0BB8CB35-8E98-4D25-98DB-3E33110E49B9}" type="presOf" srcId="{ED3ABCF8-0FDA-4D0A-8D3D-B962CFD1C93F}" destId="{23C5D319-69AE-4276-8FCB-0536C71FB860}" srcOrd="0" destOrd="0" presId="urn:microsoft.com/office/officeart/2005/8/layout/pyramid1"/>
    <dgm:cxn modelId="{4312CC37-2B76-41A9-BA64-629AAC3D0DF0}" srcId="{81925995-7031-4598-8BC7-8782F2A5A39D}" destId="{1F6F0A7F-B867-4D00-937B-52F217AC3FB3}" srcOrd="0" destOrd="0" parTransId="{FD9252D9-EAFC-4020-9D1D-7C23954BD7BB}" sibTransId="{69D94B41-D460-4352-8FE7-DC0B804D0CAA}"/>
    <dgm:cxn modelId="{5C997169-DEA0-4481-9378-B166ADF5D349}" type="presOf" srcId="{81925995-7031-4598-8BC7-8782F2A5A39D}" destId="{CF3407BC-18FA-4A97-B78B-92761C531ED5}" srcOrd="0" destOrd="0" presId="urn:microsoft.com/office/officeart/2005/8/layout/pyramid1"/>
    <dgm:cxn modelId="{56B48C51-82BC-4AB1-AB6C-952AC8AB73CD}" srcId="{81925995-7031-4598-8BC7-8782F2A5A39D}" destId="{ED3ABCF8-0FDA-4D0A-8D3D-B962CFD1C93F}" srcOrd="4" destOrd="0" parTransId="{9AD36C46-80DC-4121-8978-F9379ECEE68B}" sibTransId="{65FF12E7-B1E9-47D7-8E54-6EB1C5DB8A28}"/>
    <dgm:cxn modelId="{18076172-A523-4D99-B0E3-F4AFE09EA157}" srcId="{81925995-7031-4598-8BC7-8782F2A5A39D}" destId="{B05DAC12-09F2-4CE8-8AED-22A6B00E61B8}" srcOrd="2" destOrd="0" parTransId="{2BEA7BB5-881F-4A64-84BC-15BB948317A5}" sibTransId="{299B2236-F0E7-4344-82E1-7D3A16D17009}"/>
    <dgm:cxn modelId="{6C655052-49E8-48BD-9EF4-8958C8041F80}" type="presOf" srcId="{E0060D7B-E0DA-48A1-ADD7-F46B258298E9}" destId="{BA4DA025-82C3-4C55-9C66-7C5A144A96ED}" srcOrd="0" destOrd="0" presId="urn:microsoft.com/office/officeart/2005/8/layout/pyramid1"/>
    <dgm:cxn modelId="{DA6C0876-D239-4E16-BA50-B82A46A24A65}" srcId="{81925995-7031-4598-8BC7-8782F2A5A39D}" destId="{F7CDB6F5-84BB-4D43-BCC1-835D44669E55}" srcOrd="1" destOrd="0" parTransId="{7B1E70A0-1EAA-445D-9AE2-362A89125C83}" sibTransId="{9F1DB10C-8C79-4784-B93B-F993DDCB0A17}"/>
    <dgm:cxn modelId="{293B107F-959A-45D7-9F04-74B059632B65}" type="presOf" srcId="{F7CDB6F5-84BB-4D43-BCC1-835D44669E55}" destId="{612D8DA6-E399-44DB-BF2A-35932FF047AE}" srcOrd="1" destOrd="0" presId="urn:microsoft.com/office/officeart/2005/8/layout/pyramid1"/>
    <dgm:cxn modelId="{4D4D2590-9A6A-46E0-A0D5-7497E39D7032}" type="presOf" srcId="{B05DAC12-09F2-4CE8-8AED-22A6B00E61B8}" destId="{792CE356-E66E-4E13-A0FE-64991A740964}" srcOrd="0" destOrd="0" presId="urn:microsoft.com/office/officeart/2005/8/layout/pyramid1"/>
    <dgm:cxn modelId="{0CAE7C92-9146-48BF-AB8E-F77432AA746F}" type="presOf" srcId="{B05DAC12-09F2-4CE8-8AED-22A6B00E61B8}" destId="{F32CD139-673C-47A1-816B-3D7A39215A4C}" srcOrd="1" destOrd="0" presId="urn:microsoft.com/office/officeart/2005/8/layout/pyramid1"/>
    <dgm:cxn modelId="{B3720DA4-A94D-49E7-9E5F-CDA431A87259}" type="presOf" srcId="{E0060D7B-E0DA-48A1-ADD7-F46B258298E9}" destId="{8A6F53B5-A971-4430-9744-D7BA0148434D}" srcOrd="1" destOrd="0" presId="urn:microsoft.com/office/officeart/2005/8/layout/pyramid1"/>
    <dgm:cxn modelId="{2F087CAB-5633-4CB1-9953-FD7E761C187A}" type="presOf" srcId="{1F6F0A7F-B867-4D00-937B-52F217AC3FB3}" destId="{27949F76-157C-405A-B05A-C94B9F03C943}" srcOrd="0" destOrd="0" presId="urn:microsoft.com/office/officeart/2005/8/layout/pyramid1"/>
    <dgm:cxn modelId="{DFFAAEEA-254A-4032-97EC-03EBEE31E673}" srcId="{81925995-7031-4598-8BC7-8782F2A5A39D}" destId="{E0060D7B-E0DA-48A1-ADD7-F46B258298E9}" srcOrd="3" destOrd="0" parTransId="{4905E804-CD14-46A8-845E-757BE9432733}" sibTransId="{A5D5F487-D24A-403C-9D5C-AE023E110DAD}"/>
    <dgm:cxn modelId="{0FA687ED-B608-4269-98F7-0FFC8F06DD10}" type="presParOf" srcId="{CF3407BC-18FA-4A97-B78B-92761C531ED5}" destId="{4281B6F8-8856-4C21-8901-DBE44663CF1E}" srcOrd="0" destOrd="0" presId="urn:microsoft.com/office/officeart/2005/8/layout/pyramid1"/>
    <dgm:cxn modelId="{D90E0E65-AC06-4E2D-958C-3AC4063A4C99}" type="presParOf" srcId="{4281B6F8-8856-4C21-8901-DBE44663CF1E}" destId="{27949F76-157C-405A-B05A-C94B9F03C943}" srcOrd="0" destOrd="0" presId="urn:microsoft.com/office/officeart/2005/8/layout/pyramid1"/>
    <dgm:cxn modelId="{3A5E9787-6D83-48DF-9928-B4F78B6AEB93}" type="presParOf" srcId="{4281B6F8-8856-4C21-8901-DBE44663CF1E}" destId="{88D4545E-2350-4F85-92D4-F1E03E106502}" srcOrd="1" destOrd="0" presId="urn:microsoft.com/office/officeart/2005/8/layout/pyramid1"/>
    <dgm:cxn modelId="{6BE8115D-AA28-4104-8E94-FBB91D15175D}" type="presParOf" srcId="{CF3407BC-18FA-4A97-B78B-92761C531ED5}" destId="{7D59150C-FC51-4291-A4A6-6D53230C1BE4}" srcOrd="1" destOrd="0" presId="urn:microsoft.com/office/officeart/2005/8/layout/pyramid1"/>
    <dgm:cxn modelId="{D9F4F87D-14E8-4281-9930-60E48F965E02}" type="presParOf" srcId="{7D59150C-FC51-4291-A4A6-6D53230C1BE4}" destId="{4F8573E0-D225-490D-91D8-370C58A8F6A5}" srcOrd="0" destOrd="0" presId="urn:microsoft.com/office/officeart/2005/8/layout/pyramid1"/>
    <dgm:cxn modelId="{42ED3461-FECC-41EE-BB77-F2CDC3C7ED35}" type="presParOf" srcId="{7D59150C-FC51-4291-A4A6-6D53230C1BE4}" destId="{612D8DA6-E399-44DB-BF2A-35932FF047AE}" srcOrd="1" destOrd="0" presId="urn:microsoft.com/office/officeart/2005/8/layout/pyramid1"/>
    <dgm:cxn modelId="{BF4D03DE-853D-44ED-A9AE-78C00549D583}" type="presParOf" srcId="{CF3407BC-18FA-4A97-B78B-92761C531ED5}" destId="{FD34039F-AB3D-408F-9C45-D912CC30B946}" srcOrd="2" destOrd="0" presId="urn:microsoft.com/office/officeart/2005/8/layout/pyramid1"/>
    <dgm:cxn modelId="{CC496D6F-3CBF-4D4C-8790-FCDCC8F982D0}" type="presParOf" srcId="{FD34039F-AB3D-408F-9C45-D912CC30B946}" destId="{792CE356-E66E-4E13-A0FE-64991A740964}" srcOrd="0" destOrd="0" presId="urn:microsoft.com/office/officeart/2005/8/layout/pyramid1"/>
    <dgm:cxn modelId="{812AF354-A98D-4162-82D6-8E26231E79CF}" type="presParOf" srcId="{FD34039F-AB3D-408F-9C45-D912CC30B946}" destId="{F32CD139-673C-47A1-816B-3D7A39215A4C}" srcOrd="1" destOrd="0" presId="urn:microsoft.com/office/officeart/2005/8/layout/pyramid1"/>
    <dgm:cxn modelId="{A3641165-86FD-4780-8F3A-796F315EAC15}" type="presParOf" srcId="{CF3407BC-18FA-4A97-B78B-92761C531ED5}" destId="{295F6C75-E89A-4DDB-A34A-07FF402949F6}" srcOrd="3" destOrd="0" presId="urn:microsoft.com/office/officeart/2005/8/layout/pyramid1"/>
    <dgm:cxn modelId="{951869D1-C9E1-4324-8A11-11ED2EF9229B}" type="presParOf" srcId="{295F6C75-E89A-4DDB-A34A-07FF402949F6}" destId="{BA4DA025-82C3-4C55-9C66-7C5A144A96ED}" srcOrd="0" destOrd="0" presId="urn:microsoft.com/office/officeart/2005/8/layout/pyramid1"/>
    <dgm:cxn modelId="{7B23CCD5-F06E-45C1-9795-B30D40732D18}" type="presParOf" srcId="{295F6C75-E89A-4DDB-A34A-07FF402949F6}" destId="{8A6F53B5-A971-4430-9744-D7BA0148434D}" srcOrd="1" destOrd="0" presId="urn:microsoft.com/office/officeart/2005/8/layout/pyramid1"/>
    <dgm:cxn modelId="{B999774E-E160-4A2B-BEDC-36C9C0008DF2}" type="presParOf" srcId="{CF3407BC-18FA-4A97-B78B-92761C531ED5}" destId="{BD3B9768-988C-4282-B6F5-A5EC20808B61}" srcOrd="4" destOrd="0" presId="urn:microsoft.com/office/officeart/2005/8/layout/pyramid1"/>
    <dgm:cxn modelId="{95249523-7673-434E-875D-FC40D17CE239}" type="presParOf" srcId="{BD3B9768-988C-4282-B6F5-A5EC20808B61}" destId="{23C5D319-69AE-4276-8FCB-0536C71FB860}" srcOrd="0" destOrd="0" presId="urn:microsoft.com/office/officeart/2005/8/layout/pyramid1"/>
    <dgm:cxn modelId="{6BAFCDEB-D0AA-43A7-9894-201B5CCE725C}" type="presParOf" srcId="{BD3B9768-988C-4282-B6F5-A5EC20808B61}" destId="{53F9A11D-AE8D-49FF-A770-79EE37C14135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68C093-075E-47AD-999C-96206C62EC69}">
      <dsp:nvSpPr>
        <dsp:cNvPr id="0" name=""/>
        <dsp:cNvSpPr/>
      </dsp:nvSpPr>
      <dsp:spPr>
        <a:xfrm>
          <a:off x="1049545" y="1169112"/>
          <a:ext cx="3109526" cy="3109526"/>
        </a:xfrm>
        <a:prstGeom prst="ellipse">
          <a:avLst/>
        </a:prstGeom>
        <a:gradFill rotWithShape="0">
          <a:gsLst>
            <a:gs pos="0">
              <a:schemeClr val="accent5"/>
            </a:gs>
            <a:gs pos="100000">
              <a:schemeClr val="accent5">
                <a:alpha val="40000"/>
              </a:schemeClr>
            </a:gs>
          </a:gsLst>
          <a:lin ang="15000000" scaled="0"/>
        </a:gradFill>
        <a:ln w="6350" cap="flat" cmpd="sng" algn="ctr">
          <a:noFill/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7800000"/>
          </a:lightRig>
        </a:scene3d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/>
              <a:ea typeface="+mn-ea"/>
              <a:cs typeface="+mn-cs"/>
            </a:rPr>
            <a:t> </a:t>
          </a:r>
        </a:p>
      </dsp:txBody>
      <dsp:txXfrm>
        <a:off x="1464148" y="1713279"/>
        <a:ext cx="2280319" cy="1399286"/>
      </dsp:txXfrm>
    </dsp:sp>
    <dsp:sp modelId="{06AFF006-718F-43F2-99C2-7567A2BACFFE}">
      <dsp:nvSpPr>
        <dsp:cNvPr id="0" name=""/>
        <dsp:cNvSpPr/>
      </dsp:nvSpPr>
      <dsp:spPr>
        <a:xfrm>
          <a:off x="1645448" y="8"/>
          <a:ext cx="3109526" cy="3109526"/>
        </a:xfrm>
        <a:prstGeom prst="ellipse">
          <a:avLst/>
        </a:prstGeom>
        <a:gradFill flip="none" rotWithShape="1">
          <a:gsLst>
            <a:gs pos="0">
              <a:schemeClr val="accent4"/>
            </a:gs>
            <a:gs pos="100000">
              <a:schemeClr val="accent4">
                <a:alpha val="40000"/>
              </a:schemeClr>
            </a:gs>
          </a:gsLst>
          <a:lin ang="8100000" scaled="1"/>
          <a:tileRect/>
        </a:gradFill>
        <a:ln w="6350" cap="flat" cmpd="sng" algn="ctr">
          <a:noFill/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7800000"/>
          </a:lightRig>
        </a:scene3d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/>
              <a:ea typeface="+mn-ea"/>
              <a:cs typeface="+mn-cs"/>
            </a:rPr>
            <a:t> </a:t>
          </a:r>
        </a:p>
      </dsp:txBody>
      <dsp:txXfrm>
        <a:off x="2596445" y="803302"/>
        <a:ext cx="1865715" cy="1710239"/>
      </dsp:txXfrm>
    </dsp:sp>
    <dsp:sp modelId="{777A636B-581C-4CE8-B5B0-725554179938}">
      <dsp:nvSpPr>
        <dsp:cNvPr id="0" name=""/>
        <dsp:cNvSpPr/>
      </dsp:nvSpPr>
      <dsp:spPr>
        <a:xfrm>
          <a:off x="464783" y="8"/>
          <a:ext cx="3109526" cy="3109526"/>
        </a:xfrm>
        <a:prstGeom prst="ellipse">
          <a:avLst/>
        </a:prstGeom>
        <a:gradFill flip="none" rotWithShape="1">
          <a:gsLst>
            <a:gs pos="100000">
              <a:schemeClr val="accent2">
                <a:alpha val="40000"/>
              </a:schemeClr>
            </a:gs>
            <a:gs pos="0">
              <a:schemeClr val="accent2"/>
            </a:gs>
          </a:gsLst>
          <a:lin ang="2700000" scaled="1"/>
          <a:tileRect/>
        </a:gradFill>
        <a:ln w="6350" cap="flat" cmpd="sng" algn="ctr">
          <a:noFill/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7800000"/>
          </a:lightRig>
        </a:scene3d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/>
              <a:ea typeface="+mn-ea"/>
              <a:cs typeface="+mn-cs"/>
            </a:rPr>
            <a:t> </a:t>
          </a:r>
        </a:p>
      </dsp:txBody>
      <dsp:txXfrm>
        <a:off x="757597" y="803302"/>
        <a:ext cx="1865715" cy="171023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C77979-2F2E-4545-B7F9-9FE08097CDC1}">
      <dsp:nvSpPr>
        <dsp:cNvPr id="0" name=""/>
        <dsp:cNvSpPr/>
      </dsp:nvSpPr>
      <dsp:spPr>
        <a:xfrm>
          <a:off x="3034018" y="1440838"/>
          <a:ext cx="1497995" cy="1497984"/>
        </a:xfrm>
        <a:prstGeom prst="diamond">
          <a:avLst/>
        </a:prstGeom>
        <a:solidFill>
          <a:schemeClr val="bg1">
            <a:lumMod val="9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400" kern="1200" dirty="0"/>
        </a:p>
      </dsp:txBody>
      <dsp:txXfrm>
        <a:off x="3408517" y="1815334"/>
        <a:ext cx="748997" cy="748992"/>
      </dsp:txXfrm>
    </dsp:sp>
    <dsp:sp modelId="{73A40222-68DB-4A05-8C81-35B68F0A3BFC}">
      <dsp:nvSpPr>
        <dsp:cNvPr id="0" name=""/>
        <dsp:cNvSpPr/>
      </dsp:nvSpPr>
      <dsp:spPr>
        <a:xfrm rot="16318557">
          <a:off x="3609604" y="1197235"/>
          <a:ext cx="408079" cy="408856"/>
        </a:xfrm>
        <a:prstGeom prst="chevron">
          <a:avLst/>
        </a:prstGeom>
        <a:solidFill>
          <a:schemeClr val="bg1">
            <a:lumMod val="9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700" kern="1200"/>
        </a:p>
      </dsp:txBody>
      <dsp:txXfrm>
        <a:off x="3668705" y="1340182"/>
        <a:ext cx="285655" cy="245314"/>
      </dsp:txXfrm>
    </dsp:sp>
    <dsp:sp modelId="{187414F8-0E3A-4A59-93EF-3F3A3227042F}">
      <dsp:nvSpPr>
        <dsp:cNvPr id="0" name=""/>
        <dsp:cNvSpPr/>
      </dsp:nvSpPr>
      <dsp:spPr>
        <a:xfrm>
          <a:off x="2682385" y="1362"/>
          <a:ext cx="2312490" cy="1152977"/>
        </a:xfrm>
        <a:prstGeom prst="rect">
          <a:avLst/>
        </a:prstGeom>
        <a:noFill/>
        <a:ln w="6350" cap="flat" cmpd="sng" algn="ctr">
          <a:solidFill>
            <a:schemeClr val="bg1">
              <a:lumMod val="8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500" kern="1200" dirty="0">
            <a:solidFill>
              <a:srgbClr val="FF0000"/>
            </a:solidFill>
            <a:latin typeface="Calibri"/>
            <a:ea typeface="+mn-ea"/>
            <a:cs typeface="+mn-cs"/>
          </a:endParaRPr>
        </a:p>
      </dsp:txBody>
      <dsp:txXfrm>
        <a:off x="2682385" y="1362"/>
        <a:ext cx="2312490" cy="1152977"/>
      </dsp:txXfrm>
    </dsp:sp>
    <dsp:sp modelId="{9E4BAC57-0AD0-4EC2-950E-1AF0BE2279A2}">
      <dsp:nvSpPr>
        <dsp:cNvPr id="0" name=""/>
        <dsp:cNvSpPr/>
      </dsp:nvSpPr>
      <dsp:spPr>
        <a:xfrm rot="27324">
          <a:off x="4383476" y="1992631"/>
          <a:ext cx="391535" cy="408856"/>
        </a:xfrm>
        <a:prstGeom prst="chevron">
          <a:avLst/>
        </a:prstGeom>
        <a:solidFill>
          <a:schemeClr val="bg1">
            <a:lumMod val="9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700" kern="1200" dirty="0"/>
        </a:p>
      </dsp:txBody>
      <dsp:txXfrm>
        <a:off x="4383478" y="2073935"/>
        <a:ext cx="274075" cy="245314"/>
      </dsp:txXfrm>
    </dsp:sp>
    <dsp:sp modelId="{422F3D00-C205-4D3D-8B42-672A8C876A1D}">
      <dsp:nvSpPr>
        <dsp:cNvPr id="0" name=""/>
        <dsp:cNvSpPr/>
      </dsp:nvSpPr>
      <dsp:spPr>
        <a:xfrm>
          <a:off x="4862888" y="1632208"/>
          <a:ext cx="2312490" cy="1150790"/>
        </a:xfrm>
        <a:prstGeom prst="rect">
          <a:avLst/>
        </a:prstGeom>
        <a:noFill/>
        <a:ln w="6350" cap="flat" cmpd="sng" algn="ctr">
          <a:solidFill>
            <a:schemeClr val="bg1">
              <a:lumMod val="8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500" kern="1200" dirty="0">
            <a:solidFill>
              <a:prstClr val="white"/>
            </a:solidFill>
            <a:latin typeface="Calibri"/>
            <a:ea typeface="+mn-ea"/>
            <a:cs typeface="+mn-cs"/>
          </a:endParaRPr>
        </a:p>
      </dsp:txBody>
      <dsp:txXfrm>
        <a:off x="4862888" y="1632208"/>
        <a:ext cx="2312490" cy="1150790"/>
      </dsp:txXfrm>
    </dsp:sp>
    <dsp:sp modelId="{66E659E8-9C37-4484-AB37-6FF239EDB5A9}">
      <dsp:nvSpPr>
        <dsp:cNvPr id="0" name=""/>
        <dsp:cNvSpPr/>
      </dsp:nvSpPr>
      <dsp:spPr>
        <a:xfrm rot="5262592">
          <a:off x="3613363" y="2821590"/>
          <a:ext cx="410358" cy="408856"/>
        </a:xfrm>
        <a:prstGeom prst="chevron">
          <a:avLst/>
        </a:prstGeom>
        <a:solidFill>
          <a:schemeClr val="bg1">
            <a:lumMod val="9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700" kern="1200"/>
        </a:p>
      </dsp:txBody>
      <dsp:txXfrm>
        <a:off x="3672241" y="2842081"/>
        <a:ext cx="287701" cy="245314"/>
      </dsp:txXfrm>
    </dsp:sp>
    <dsp:sp modelId="{5E7F5109-2EA6-4480-95BC-684ED92FD263}">
      <dsp:nvSpPr>
        <dsp:cNvPr id="0" name=""/>
        <dsp:cNvSpPr/>
      </dsp:nvSpPr>
      <dsp:spPr>
        <a:xfrm>
          <a:off x="2691291" y="3226683"/>
          <a:ext cx="2312490" cy="1152977"/>
        </a:xfrm>
        <a:prstGeom prst="rect">
          <a:avLst/>
        </a:prstGeom>
        <a:noFill/>
        <a:ln w="6350" cap="flat" cmpd="sng" algn="ctr">
          <a:solidFill>
            <a:schemeClr val="bg1">
              <a:lumMod val="8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500" kern="1200" dirty="0">
            <a:solidFill>
              <a:prstClr val="white"/>
            </a:solidFill>
            <a:latin typeface="Calibri"/>
            <a:ea typeface="+mn-ea"/>
            <a:cs typeface="+mn-cs"/>
          </a:endParaRPr>
        </a:p>
      </dsp:txBody>
      <dsp:txXfrm>
        <a:off x="2691291" y="3226683"/>
        <a:ext cx="2312490" cy="1152977"/>
      </dsp:txXfrm>
    </dsp:sp>
    <dsp:sp modelId="{8B6E3DA1-0156-47A7-BB2D-17615E5B0739}">
      <dsp:nvSpPr>
        <dsp:cNvPr id="0" name=""/>
        <dsp:cNvSpPr/>
      </dsp:nvSpPr>
      <dsp:spPr>
        <a:xfrm rot="10785717">
          <a:off x="2810839" y="1988983"/>
          <a:ext cx="387861" cy="408856"/>
        </a:xfrm>
        <a:prstGeom prst="chevron">
          <a:avLst/>
        </a:prstGeom>
        <a:solidFill>
          <a:schemeClr val="bg1">
            <a:lumMod val="9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700" kern="1200"/>
        </a:p>
      </dsp:txBody>
      <dsp:txXfrm rot="10800000">
        <a:off x="2927196" y="2070512"/>
        <a:ext cx="271503" cy="245314"/>
      </dsp:txXfrm>
    </dsp:sp>
    <dsp:sp modelId="{9A08C4DD-D7FE-4BCF-BC03-915A824B1351}">
      <dsp:nvSpPr>
        <dsp:cNvPr id="0" name=""/>
        <dsp:cNvSpPr/>
      </dsp:nvSpPr>
      <dsp:spPr>
        <a:xfrm>
          <a:off x="488677" y="1623318"/>
          <a:ext cx="2312490" cy="1150790"/>
        </a:xfrm>
        <a:prstGeom prst="rect">
          <a:avLst/>
        </a:prstGeom>
        <a:noFill/>
        <a:ln w="6350" cap="flat" cmpd="sng" algn="ctr">
          <a:solidFill>
            <a:schemeClr val="bg1">
              <a:lumMod val="8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500" kern="1200" dirty="0">
            <a:solidFill>
              <a:srgbClr val="FF0000"/>
            </a:solidFill>
            <a:latin typeface="Calibri"/>
            <a:ea typeface="+mn-ea"/>
            <a:cs typeface="+mn-cs"/>
          </a:endParaRPr>
        </a:p>
      </dsp:txBody>
      <dsp:txXfrm>
        <a:off x="488677" y="1623318"/>
        <a:ext cx="2312490" cy="115079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BDDAD9-A8DC-4F20-978D-0C12664E7ED2}">
      <dsp:nvSpPr>
        <dsp:cNvPr id="0" name=""/>
        <dsp:cNvSpPr/>
      </dsp:nvSpPr>
      <dsp:spPr>
        <a:xfrm>
          <a:off x="1070314" y="1788322"/>
          <a:ext cx="1314670" cy="1688026"/>
        </a:xfrm>
        <a:prstGeom prst="rect">
          <a:avLst/>
        </a:prstGeom>
        <a:solidFill>
          <a:schemeClr val="accent1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0" rIns="120015" bIns="26670" numCol="1" spcCol="1270" anchor="ctr" anchorCtr="0">
          <a:noAutofit/>
        </a:bodyPr>
        <a:lstStyle/>
        <a:p>
          <a:pPr marL="0" lvl="0" indent="0" algn="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100" kern="1200" dirty="0">
            <a:solidFill>
              <a:prstClr val="white"/>
            </a:solidFill>
            <a:latin typeface="Calibri"/>
            <a:ea typeface="+mn-ea"/>
            <a:cs typeface="+mn-cs"/>
          </a:endParaRPr>
        </a:p>
      </dsp:txBody>
      <dsp:txXfrm rot="16200000">
        <a:off x="1415856" y="2377027"/>
        <a:ext cx="1519223" cy="341814"/>
      </dsp:txXfrm>
    </dsp:sp>
    <dsp:sp modelId="{25771FAF-64A3-4E44-9593-11CE18834EC0}">
      <dsp:nvSpPr>
        <dsp:cNvPr id="0" name=""/>
        <dsp:cNvSpPr/>
      </dsp:nvSpPr>
      <dsp:spPr>
        <a:xfrm>
          <a:off x="2432504" y="1343536"/>
          <a:ext cx="1314670" cy="2132258"/>
        </a:xfrm>
        <a:prstGeom prst="rect">
          <a:avLst/>
        </a:prstGeom>
        <a:solidFill>
          <a:schemeClr val="accent2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0" rIns="120015" bIns="26670" numCol="1" spcCol="1270" anchor="ctr" anchorCtr="0">
          <a:noAutofit/>
        </a:bodyPr>
        <a:lstStyle/>
        <a:p>
          <a:pPr marL="0" lvl="0" indent="0" algn="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100" kern="1200" dirty="0">
            <a:solidFill>
              <a:prstClr val="white"/>
            </a:solidFill>
            <a:latin typeface="Calibri"/>
            <a:ea typeface="+mn-ea"/>
            <a:cs typeface="+mn-cs"/>
          </a:endParaRPr>
        </a:p>
      </dsp:txBody>
      <dsp:txXfrm rot="16200000">
        <a:off x="2578141" y="2132145"/>
        <a:ext cx="1919032" cy="341814"/>
      </dsp:txXfrm>
    </dsp:sp>
    <dsp:sp modelId="{F4DE90CA-9E95-454A-8C7E-0DD0DD04935B}">
      <dsp:nvSpPr>
        <dsp:cNvPr id="0" name=""/>
        <dsp:cNvSpPr/>
      </dsp:nvSpPr>
      <dsp:spPr>
        <a:xfrm>
          <a:off x="3797132" y="895043"/>
          <a:ext cx="1314670" cy="2576477"/>
        </a:xfrm>
        <a:prstGeom prst="rect">
          <a:avLst/>
        </a:prstGeom>
        <a:solidFill>
          <a:schemeClr val="accent3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0" rIns="120015" bIns="26670" numCol="1" spcCol="1270" anchor="ctr" anchorCtr="0">
          <a:noAutofit/>
        </a:bodyPr>
        <a:lstStyle/>
        <a:p>
          <a:pPr marL="0" lvl="0" indent="0" algn="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>
              <a:solidFill>
                <a:prstClr val="white"/>
              </a:solidFill>
              <a:latin typeface="Calibri"/>
              <a:ea typeface="+mn-ea"/>
              <a:cs typeface="+mn-cs"/>
            </a:rPr>
            <a:t>  </a:t>
          </a:r>
          <a:endParaRPr lang="en-US" sz="2100" kern="1200" dirty="0">
            <a:solidFill>
              <a:prstClr val="white"/>
            </a:solidFill>
            <a:latin typeface="Calibri"/>
            <a:ea typeface="+mn-ea"/>
            <a:cs typeface="+mn-cs"/>
          </a:endParaRPr>
        </a:p>
      </dsp:txBody>
      <dsp:txXfrm rot="16200000">
        <a:off x="3742871" y="1883551"/>
        <a:ext cx="2318830" cy="341814"/>
      </dsp:txXfrm>
    </dsp:sp>
    <dsp:sp modelId="{5AF71780-D835-4D67-A15F-05E9EA6723DD}">
      <dsp:nvSpPr>
        <dsp:cNvPr id="0" name=""/>
        <dsp:cNvSpPr/>
      </dsp:nvSpPr>
      <dsp:spPr>
        <a:xfrm>
          <a:off x="5161050" y="450274"/>
          <a:ext cx="1314670" cy="3020679"/>
        </a:xfrm>
        <a:prstGeom prst="rect">
          <a:avLst/>
        </a:prstGeom>
        <a:solidFill>
          <a:schemeClr val="accent4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0" rIns="120015" bIns="26670" numCol="1" spcCol="1270" anchor="ctr" anchorCtr="0">
          <a:noAutofit/>
        </a:bodyPr>
        <a:lstStyle/>
        <a:p>
          <a:pPr marL="0" lvl="0" indent="0" algn="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solidFill>
                <a:prstClr val="white"/>
              </a:solidFill>
              <a:latin typeface="Calibri"/>
              <a:ea typeface="+mn-ea"/>
              <a:cs typeface="+mn-cs"/>
            </a:rPr>
            <a:t> </a:t>
          </a:r>
        </a:p>
      </dsp:txBody>
      <dsp:txXfrm rot="16200000">
        <a:off x="4906897" y="1638673"/>
        <a:ext cx="2718611" cy="341814"/>
      </dsp:txXfrm>
    </dsp:sp>
    <dsp:sp modelId="{199F6DD1-ABFE-411B-A44A-639210662A59}">
      <dsp:nvSpPr>
        <dsp:cNvPr id="0" name=""/>
        <dsp:cNvSpPr/>
      </dsp:nvSpPr>
      <dsp:spPr>
        <a:xfrm>
          <a:off x="6525678" y="16273"/>
          <a:ext cx="1314670" cy="3464926"/>
        </a:xfrm>
        <a:prstGeom prst="rect">
          <a:avLst/>
        </a:prstGeom>
        <a:solidFill>
          <a:schemeClr val="accent5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0" rIns="120015" bIns="26670" numCol="1" spcCol="1270" anchor="ctr" anchorCtr="0">
          <a:noAutofit/>
        </a:bodyPr>
        <a:lstStyle/>
        <a:p>
          <a:pPr marL="0" lvl="0" indent="0" algn="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solidFill>
                <a:prstClr val="white"/>
              </a:solidFill>
              <a:latin typeface="Calibri"/>
              <a:ea typeface="+mn-ea"/>
              <a:cs typeface="+mn-cs"/>
            </a:rPr>
            <a:t> </a:t>
          </a:r>
        </a:p>
      </dsp:txBody>
      <dsp:txXfrm rot="16200000">
        <a:off x="6071614" y="1404582"/>
        <a:ext cx="3118433" cy="34181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949F76-157C-405A-B05A-C94B9F03C943}">
      <dsp:nvSpPr>
        <dsp:cNvPr id="0" name=""/>
        <dsp:cNvSpPr/>
      </dsp:nvSpPr>
      <dsp:spPr>
        <a:xfrm>
          <a:off x="1893637" y="18922"/>
          <a:ext cx="950551" cy="860910"/>
        </a:xfrm>
        <a:prstGeom prst="trapezoid">
          <a:avLst>
            <a:gd name="adj" fmla="val 54968"/>
          </a:avLst>
        </a:prstGeom>
        <a:solidFill>
          <a:schemeClr val="accent5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b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alibri"/>
            <a:ea typeface="+mn-ea"/>
            <a:cs typeface="+mn-cs"/>
          </a:endParaRPr>
        </a:p>
      </dsp:txBody>
      <dsp:txXfrm>
        <a:off x="1893637" y="18922"/>
        <a:ext cx="950551" cy="860910"/>
      </dsp:txXfrm>
    </dsp:sp>
    <dsp:sp modelId="{4F8573E0-D225-490D-91D8-370C58A8F6A5}">
      <dsp:nvSpPr>
        <dsp:cNvPr id="0" name=""/>
        <dsp:cNvSpPr/>
      </dsp:nvSpPr>
      <dsp:spPr>
        <a:xfrm>
          <a:off x="1419156" y="879833"/>
          <a:ext cx="1892209" cy="860910"/>
        </a:xfrm>
        <a:prstGeom prst="trapezoid">
          <a:avLst>
            <a:gd name="adj" fmla="val 54968"/>
          </a:avLst>
        </a:prstGeom>
        <a:solidFill>
          <a:schemeClr val="accent4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b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alibri"/>
            <a:ea typeface="+mn-ea"/>
            <a:cs typeface="+mn-cs"/>
          </a:endParaRPr>
        </a:p>
      </dsp:txBody>
      <dsp:txXfrm>
        <a:off x="1750293" y="879833"/>
        <a:ext cx="1229935" cy="860910"/>
      </dsp:txXfrm>
    </dsp:sp>
    <dsp:sp modelId="{792CE356-E66E-4E13-A0FE-64991A740964}">
      <dsp:nvSpPr>
        <dsp:cNvPr id="0" name=""/>
        <dsp:cNvSpPr/>
      </dsp:nvSpPr>
      <dsp:spPr>
        <a:xfrm>
          <a:off x="946104" y="1740743"/>
          <a:ext cx="2838313" cy="860910"/>
        </a:xfrm>
        <a:prstGeom prst="trapezoid">
          <a:avLst>
            <a:gd name="adj" fmla="val 54968"/>
          </a:avLst>
        </a:prstGeom>
        <a:solidFill>
          <a:schemeClr val="accent3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b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alibri"/>
            <a:ea typeface="+mn-ea"/>
            <a:cs typeface="+mn-cs"/>
          </a:endParaRPr>
        </a:p>
      </dsp:txBody>
      <dsp:txXfrm>
        <a:off x="1442809" y="1740743"/>
        <a:ext cx="1844903" cy="860910"/>
      </dsp:txXfrm>
    </dsp:sp>
    <dsp:sp modelId="{BA4DA025-82C3-4C55-9C66-7C5A144A96ED}">
      <dsp:nvSpPr>
        <dsp:cNvPr id="0" name=""/>
        <dsp:cNvSpPr/>
      </dsp:nvSpPr>
      <dsp:spPr>
        <a:xfrm>
          <a:off x="473052" y="2601653"/>
          <a:ext cx="3784418" cy="860910"/>
        </a:xfrm>
        <a:prstGeom prst="trapezoid">
          <a:avLst>
            <a:gd name="adj" fmla="val 54968"/>
          </a:avLst>
        </a:prstGeom>
        <a:solidFill>
          <a:schemeClr val="accent2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b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alibri"/>
            <a:ea typeface="+mn-ea"/>
            <a:cs typeface="+mn-cs"/>
          </a:endParaRPr>
        </a:p>
      </dsp:txBody>
      <dsp:txXfrm>
        <a:off x="1135325" y="2601653"/>
        <a:ext cx="2459871" cy="860910"/>
      </dsp:txXfrm>
    </dsp:sp>
    <dsp:sp modelId="{23C5D319-69AE-4276-8FCB-0536C71FB860}">
      <dsp:nvSpPr>
        <dsp:cNvPr id="0" name=""/>
        <dsp:cNvSpPr/>
      </dsp:nvSpPr>
      <dsp:spPr>
        <a:xfrm>
          <a:off x="0" y="3443640"/>
          <a:ext cx="4730523" cy="860910"/>
        </a:xfrm>
        <a:prstGeom prst="trapezoid">
          <a:avLst>
            <a:gd name="adj" fmla="val 54968"/>
          </a:avLst>
        </a:prstGeom>
        <a:solidFill>
          <a:schemeClr val="accent1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b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alibri"/>
            <a:ea typeface="+mn-ea"/>
            <a:cs typeface="+mn-cs"/>
          </a:endParaRPr>
        </a:p>
      </dsp:txBody>
      <dsp:txXfrm>
        <a:off x="827841" y="3443640"/>
        <a:ext cx="3074839" cy="8609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3/layout/BlockDescendingList">
  <dgm:title val=""/>
  <dgm:desc val=""/>
  <dgm:catLst>
    <dgm:cat type="list" pri="18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0" srcId="0" destId="10" srcOrd="0" destOrd="0"/>
        <dgm:cxn modelId="13" srcId="10" destId="11" srcOrd="0" destOrd="0"/>
        <dgm:cxn modelId="14" srcId="10" destId="12" srcOrd="0" destOrd="0"/>
        <dgm:cxn modelId="50" srcId="0" destId="20" srcOrd="1" destOrd="0"/>
        <dgm:cxn modelId="23" srcId="20" destId="21" srcOrd="0" destOrd="0"/>
        <dgm:cxn modelId="24" srcId="20" destId="22" srcOrd="0" destOrd="0"/>
        <dgm:cxn modelId="60" srcId="0" destId="30" srcOrd="2" destOrd="0"/>
        <dgm:cxn modelId="33" srcId="30" destId="31" srcOrd="0" destOrd="0"/>
        <dgm:cxn modelId="34" srcId="30" destId="32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7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80" srcId="0" destId="7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0.5516"/>
        </dgm:alg>
        <dgm:choose name="Name3">
          <dgm:if name="Name4" func="var" arg="dir" op="equ" val="norm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l" for="ch" forName="accentShape_1" refType="w" fact="0"/>
              <dgm:constr type="t" for="ch" forName="accentShape_1" refType="h" fact="0"/>
              <dgm:constr type="w" for="ch" forName="accentShape_1" refType="w" fact="0.7146"/>
              <dgm:constr type="h" for="ch" forName="accentShape_1" refType="h" fact="0.9952"/>
              <dgm:constr type="l" for="ch" forName="parentText_1" refType="w" fact="0.513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fact="0.78"/>
              <dgm:constr type="l" for="ch" forName="childText_1" refType="w" fact="0"/>
              <dgm:constr type="t" for="ch" forName="childText_1" refType="h" fact="0"/>
              <dgm:constr type="w" for="ch" forName="childText_1" refType="w" refFor="ch" refForName="accentShape_1" fact="0.71"/>
              <dgm:constr type="h" for="ch" forName="childText_1" refType="h"/>
            </dgm:constrLst>
          </dgm:if>
          <dgm:else name="Name5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l" for="ch" forName="accentShape_1" refType="w" fact="0"/>
              <dgm:constr type="t" for="ch" forName="accentShape_1" refType="h" fact="0"/>
              <dgm:constr type="w" for="ch" forName="accentShape_1" refType="w" fact="0.7146"/>
              <dgm:constr type="h" for="ch" forName="accentShape_1" refType="h" fact="0.9952"/>
              <dgm:constr type="l" for="ch" forName="parentText_1" refType="w" fact="0.513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fact="0.78"/>
              <dgm:constr type="l" for="ch" forName="childText_1" refType="w" fact="0"/>
              <dgm:constr type="t" for="ch" forName="childText_1" refType="h" fact="0"/>
              <dgm:constr type="w" for="ch" forName="childText_1" refType="w" refFor="ch" refForName="accentShape_1" fact="0.71"/>
              <dgm:constr type="h" for="ch" forName="childText_1" refType="h"/>
            </dgm:constrLst>
          </dgm:else>
        </dgm:choose>
      </dgm:if>
      <dgm:if name="Name6" axis="ch" ptType="node" func="cnt" op="equ" val="2">
        <dgm:alg type="composite">
          <dgm:param type="ar" val="0.9804"/>
        </dgm:alg>
        <dgm:choose name="Name7">
          <dgm:if name="Name8" func="var" arg="dir" op="equ" val="norm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primFontSz" for="des" forName="childText_2" refType="primFontSz" refFor="des" refForName="parentText_1" op="lte"/>
              <dgm:constr type="primFontSz" for="des" forName="childText_1" refType="primFontSz" refFor="des" refForName="parentText_2" op="lte"/>
              <dgm:constr type="primFontSz" for="des" forName="childText_2" refType="primFontSz" refFor="des" refForName="parentText_2" op="lte"/>
              <dgm:constr type="primFontSz" for="des" forName="parentText_2" refType="primFontSz" refFor="des" refForName="parentText_1" op="equ"/>
              <dgm:constr type="primFontSz" for="des" forName="childText_2" refType="primFontSz" refFor="des" refForName="childText_1" op="equ"/>
              <dgm:constr type="l" for="ch" forName="accentShape_2" refType="w" fact="0.4393"/>
              <dgm:constr type="t" for="ch" forName="accentShape_2" refType="h" fact="0.1192"/>
              <dgm:constr type="w" for="ch" forName="accentShape_2" refType="w" fact="0.4021"/>
              <dgm:constr type="h" for="ch" forName="accentShape_2" refType="h" fact="0.876"/>
              <dgm:constr type="l" for="ch" forName="accentShape_1" refType="w" fact="0"/>
              <dgm:constr type="t" for="ch" forName="accentShape_1" refType="h" fact="0"/>
              <dgm:constr type="w" for="ch" forName="accentShape_1" refType="w" fact="0.4021"/>
              <dgm:constr type="h" for="ch" forName="accentShape_1" refType="h" fact="0.9952"/>
              <dgm:constr type="l" for="ch" forName="parentText_1" refType="w" fact="0.2946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fact="0.78"/>
              <dgm:constr type="l" for="ch" forName="parentText_2" refType="w" fact="0.7339"/>
              <dgm:constr type="t" for="ch" forName="parentText_2" refType="h" fact="0.1192"/>
              <dgm:constr type="w" for="ch" forName="parentText_2" refType="w" refFor="ch" refForName="accentShape_1" fact="0.26"/>
              <dgm:constr type="h" for="ch" forName="parentText_2" refType="h" fact="0.78"/>
              <dgm:constr type="l" for="ch" forName="childText_1" refType="w" fact="0"/>
              <dgm:constr type="t" for="ch" forName="childText_1" refType="h" fact="0"/>
              <dgm:constr type="w" for="ch" forName="childText_1" refType="w" refFor="ch" refForName="accentShape_1" fact="0.71"/>
              <dgm:constr type="h" for="ch" forName="childText_1" refType="h"/>
              <dgm:constr type="l" for="ch" forName="childText_2" refType="w" fact="0.4393"/>
              <dgm:constr type="t" for="ch" forName="childText_2" refType="h" fact="0.1192"/>
              <dgm:constr type="w" for="ch" forName="childText_2" refType="w" refFor="ch" refForName="accentShape_2" fact="0.71"/>
              <dgm:constr type="h" for="ch" forName="childText_2" refType="h" fact="0.8808"/>
            </dgm:constrLst>
          </dgm:if>
          <dgm:else name="Name9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primFontSz" for="des" forName="childText_2" refType="primFontSz" refFor="des" refForName="parentText_1" op="lte"/>
              <dgm:constr type="primFontSz" for="des" forName="childText_1" refType="primFontSz" refFor="des" refForName="parentText_2" op="lte"/>
              <dgm:constr type="primFontSz" for="des" forName="childText_2" refType="primFontSz" refFor="des" refForName="parentText_2" op="lte"/>
              <dgm:constr type="primFontSz" for="des" forName="parentText_2" refType="primFontSz" refFor="des" refForName="parentText_1" op="equ"/>
              <dgm:constr type="primFontSz" for="des" forName="childText_2" refType="primFontSz" refFor="des" refForName="childText_1" op="equ"/>
              <dgm:constr type="l" for="ch" forName="accentShape_1" refType="w" fact="0.4393"/>
              <dgm:constr type="t" for="ch" forName="accentShape_2" refType="h" fact="0.1192"/>
              <dgm:constr type="w" for="ch" forName="accentShape_2" refType="w" fact="0.4021"/>
              <dgm:constr type="h" for="ch" forName="accentShape_2" refType="h" fact="0.876"/>
              <dgm:constr type="l" for="ch" forName="accentShape_2" refType="w" fact="0"/>
              <dgm:constr type="t" for="ch" forName="accentShape_1" refType="h" fact="0"/>
              <dgm:constr type="w" for="ch" forName="accentShape_1" refType="w" fact="0.4021"/>
              <dgm:constr type="h" for="ch" forName="accentShape_1" refType="h" fact="0.9952"/>
              <dgm:constr type="l" for="ch" forName="parentText_2" refType="w" fact="0.2946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fact="0.78"/>
              <dgm:constr type="l" for="ch" forName="parentText_1" refType="w" fact="0.7339"/>
              <dgm:constr type="t" for="ch" forName="parentText_2" refType="h" fact="0.1192"/>
              <dgm:constr type="w" for="ch" forName="parentText_2" refType="w" refFor="ch" refForName="accentShape_1" fact="0.26"/>
              <dgm:constr type="h" for="ch" forName="parentText_2" refType="h" fact="0.78"/>
              <dgm:constr type="l" for="ch" forName="childText_2" refType="w" fact="0"/>
              <dgm:constr type="t" for="ch" forName="childText_1" refType="h" fact="0"/>
              <dgm:constr type="w" for="ch" forName="childText_1" refType="w" refFor="ch" refForName="accentShape_1" fact="0.71"/>
              <dgm:constr type="h" for="ch" forName="childText_1" refType="h"/>
              <dgm:constr type="l" for="ch" forName="childText_1" refType="w" fact="0.4393"/>
              <dgm:constr type="t" for="ch" forName="childText_2" refType="h" fact="0.1192"/>
              <dgm:constr type="w" for="ch" forName="childText_2" refType="w" refFor="ch" refForName="accentShape_2" fact="0.71"/>
              <dgm:constr type="h" for="ch" forName="childText_2" refType="h" fact="0.8808"/>
            </dgm:constrLst>
          </dgm:else>
        </dgm:choose>
      </dgm:if>
      <dgm:if name="Name10" axis="ch" ptType="node" func="cnt" op="equ" val="3">
        <dgm:alg type="composite">
          <dgm:param type="ar" val="1.4097"/>
        </dgm:alg>
        <dgm:choose name="Name11">
          <dgm:if name="Name12" func="var" arg="dir" op="equ" val="norm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primFontSz" for="des" forName="childText_2" refType="primFontSz" refFor="des" refForName="parentText_1" op="lte"/>
              <dgm:constr type="primFontSz" for="des" forName="childText_3" refType="primFontSz" refFor="des" refForName="parentText_1" op="lte"/>
              <dgm:constr type="primFontSz" for="des" forName="childText_1" refType="primFontSz" refFor="des" refForName="parentText_2" op="lte"/>
              <dgm:constr type="primFontSz" for="des" forName="childText_2" refType="primFontSz" refFor="des" refForName="parentText_2" op="lte"/>
              <dgm:constr type="primFontSz" for="des" forName="childText_3" refType="primFontSz" refFor="des" refForName="parentText_2" op="lte"/>
              <dgm:constr type="primFontSz" for="des" forName="childText_1" refType="primFontSz" refFor="des" refForName="parentText_3" op="lte"/>
              <dgm:constr type="primFontSz" for="des" forName="childText_2" refType="primFontSz" refFor="des" refForName="parentText_3" op="lte"/>
              <dgm:constr type="primFontSz" for="des" forName="childText_3" refType="primFontSz" refFor="des" refForName="parentText_3" op="lte"/>
              <dgm:constr type="primFontSz" for="des" forName="parentText_2" refType="primFontSz" refFor="des" refForName="parentText_1" op="equ"/>
              <dgm:constr type="primFontSz" for="des" forName="parentText_3" refType="primFontSz" refFor="des" refForName="parentText_1" op="equ"/>
              <dgm:constr type="primFontSz" for="des" forName="childText_2" refType="primFontSz" refFor="des" refForName="childText_1" op="equ"/>
              <dgm:constr type="primFontSz" for="des" forName="childText_3" refType="primFontSz" refFor="des" refForName="childText_1" op="equ"/>
              <dgm:constr type="l" for="ch" forName="accentShape_1" refType="w" fact="0"/>
              <dgm:constr type="t" for="ch" forName="accentShape_1" refType="h" fact="0"/>
              <dgm:constr type="w" for="ch" forName="accentShape_1" refType="w" fact="0.2796"/>
              <dgm:constr type="h" for="ch" forName="accentShape_1" refType="h" fact="0.9952"/>
              <dgm:constr type="l" for="ch" forName="accentShape_2" refType="w" fact="0.3055"/>
              <dgm:constr type="t" for="ch" forName="accentShape_2" refType="h" fact="0.1192"/>
              <dgm:constr type="w" for="ch" forName="accentShape_2" refType="w" fact="0.2796"/>
              <dgm:constr type="h" for="ch" forName="accentShape_2" refType="h" fact="0.876"/>
              <dgm:constr type="l" for="ch" forName="accentShape_3" refType="w" fact="0.6101"/>
              <dgm:constr type="t" for="ch" forName="accentShape_3" refType="h" fact="0.2457"/>
              <dgm:constr type="w" for="ch" forName="accentShape_3" refType="w" fact="0.2796"/>
              <dgm:constr type="h" for="ch" forName="accentShape_3" refType="h" fact="0.7499"/>
              <dgm:constr type="l" for="ch" forName="parentText_1" refType="w" fact="0.2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refFor="ch" refForName="accentShape_1" fact="0.9"/>
              <dgm:constr type="l" for="ch" forName="parentText_2" refType="w" fact="0.5055"/>
              <dgm:constr type="t" for="ch" forName="parentText_2" refType="h" fact="0.1192"/>
              <dgm:constr type="w" for="ch" forName="parentText_2" refType="w" refFor="ch" refForName="accentShape_2" fact="0.26"/>
              <dgm:constr type="h" for="ch" forName="parentText_2" refType="h" refFor="ch" refForName="accentShape_2" fact="0.9"/>
              <dgm:constr type="l" for="ch" forName="parentText_3" refType="w" fact="0.8101"/>
              <dgm:constr type="t" for="ch" forName="parentText_3" refType="h" fact="0.2457"/>
              <dgm:constr type="w" for="ch" forName="parentText_3" refType="w" refFor="ch" refForName="accentShape_3" fact="0.26"/>
              <dgm:constr type="h" for="ch" forName="parentText_3" refType="h" refFor="ch" refForName="accentShape_3" fact="0.9"/>
              <dgm:constr type="l" for="ch" forName="childText_1" refType="w" fact="0"/>
              <dgm:constr type="t" for="ch" forName="childText_1" refType="h" fact="0"/>
              <dgm:constr type="w" for="ch" forName="childText_1" refType="w" refFor="ch" refForName="accentShape_1" fact="0.71"/>
              <dgm:constr type="h" for="ch" forName="childText_1" refType="h"/>
              <dgm:constr type="l" for="ch" forName="childText_2" refType="w" fact="0.3055"/>
              <dgm:constr type="t" for="ch" forName="childText_2" refType="h" fact="0.1192"/>
              <dgm:constr type="w" for="ch" forName="childText_2" refType="w" refFor="ch" refForName="accentShape_2" fact="0.71"/>
              <dgm:constr type="h" for="ch" forName="childText_2" refType="h" fact="0.8808"/>
              <dgm:constr type="l" for="ch" forName="childText_3" refType="w" fact="0.6101"/>
              <dgm:constr type="t" for="ch" forName="childText_3" refType="h" fact="0.2457"/>
              <dgm:constr type="w" for="ch" forName="childText_3" refType="w" refFor="ch" refForName="accentShape_3" fact="0.71"/>
              <dgm:constr type="h" for="ch" forName="childText_3" refType="h" fact="0.7543"/>
            </dgm:constrLst>
          </dgm:if>
          <dgm:else name="Name13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primFontSz" for="des" forName="childText_2" refType="primFontSz" refFor="des" refForName="parentText_1" op="lte"/>
              <dgm:constr type="primFontSz" for="des" forName="childText_3" refType="primFontSz" refFor="des" refForName="parentText_1" op="lte"/>
              <dgm:constr type="primFontSz" for="des" forName="childText_1" refType="primFontSz" refFor="des" refForName="parentText_2" op="lte"/>
              <dgm:constr type="primFontSz" for="des" forName="childText_2" refType="primFontSz" refFor="des" refForName="parentText_2" op="lte"/>
              <dgm:constr type="primFontSz" for="des" forName="childText_3" refType="primFontSz" refFor="des" refForName="parentText_2" op="lte"/>
              <dgm:constr type="primFontSz" for="des" forName="childText_1" refType="primFontSz" refFor="des" refForName="parentText_3" op="lte"/>
              <dgm:constr type="primFontSz" for="des" forName="childText_2" refType="primFontSz" refFor="des" refForName="parentText_3" op="lte"/>
              <dgm:constr type="primFontSz" for="des" forName="childText_3" refType="primFontSz" refFor="des" refForName="parentText_3" op="lte"/>
              <dgm:constr type="primFontSz" for="des" forName="parentText_2" refType="primFontSz" refFor="des" refForName="parentText_1" op="equ"/>
              <dgm:constr type="primFontSz" for="des" forName="parentText_3" refType="primFontSz" refFor="des" refForName="parentText_1" op="equ"/>
              <dgm:constr type="primFontSz" for="des" forName="childText_2" refType="primFontSz" refFor="des" refForName="childText_1" op="equ"/>
              <dgm:constr type="primFontSz" for="des" forName="childText_3" refType="primFontSz" refFor="des" refForName="childText_1" op="equ"/>
              <dgm:constr type="l" for="ch" forName="accentShape_3" refType="w" fact="0"/>
              <dgm:constr type="t" for="ch" forName="accentShape_1" refType="h" fact="0"/>
              <dgm:constr type="w" for="ch" forName="accentShape_1" refType="w" fact="0.2796"/>
              <dgm:constr type="h" for="ch" forName="accentShape_1" refType="h" fact="0.9952"/>
              <dgm:constr type="l" for="ch" forName="accentShape_2" refType="w" fact="0.3055"/>
              <dgm:constr type="t" for="ch" forName="accentShape_2" refType="h" fact="0.1192"/>
              <dgm:constr type="w" for="ch" forName="accentShape_2" refType="w" fact="0.2796"/>
              <dgm:constr type="h" for="ch" forName="accentShape_2" refType="h" fact="0.876"/>
              <dgm:constr type="l" for="ch" forName="accentShape_1" refType="w" fact="0.6101"/>
              <dgm:constr type="t" for="ch" forName="accentShape_3" refType="h" fact="0.2457"/>
              <dgm:constr type="w" for="ch" forName="accentShape_3" refType="w" fact="0.2796"/>
              <dgm:constr type="h" for="ch" forName="accentShape_3" refType="h" fact="0.7499"/>
              <dgm:constr type="l" for="ch" forName="parentText_3" refType="w" fact="0.2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refFor="ch" refForName="accentShape_1" fact="0.9"/>
              <dgm:constr type="l" for="ch" forName="parentText_2" refType="w" fact="0.5055"/>
              <dgm:constr type="t" for="ch" forName="parentText_2" refType="h" fact="0.1192"/>
              <dgm:constr type="w" for="ch" forName="parentText_2" refType="w" refFor="ch" refForName="accentShape_2" fact="0.26"/>
              <dgm:constr type="h" for="ch" forName="parentText_2" refType="h" refFor="ch" refForName="accentShape_2" fact="0.9"/>
              <dgm:constr type="l" for="ch" forName="parentText_1" refType="w" fact="0.8101"/>
              <dgm:constr type="t" for="ch" forName="parentText_3" refType="h" fact="0.2457"/>
              <dgm:constr type="w" for="ch" forName="parentText_3" refType="w" refFor="ch" refForName="accentShape_3" fact="0.26"/>
              <dgm:constr type="h" for="ch" forName="parentText_3" refType="h" refFor="ch" refForName="accentShape_3" fact="0.9"/>
              <dgm:constr type="l" for="ch" forName="childText_3" refType="w" fact="0"/>
              <dgm:constr type="t" for="ch" forName="childText_1" refType="h" fact="0"/>
              <dgm:constr type="w" for="ch" forName="childText_1" refType="w" refFor="ch" refForName="accentShape_1" fact="0.71"/>
              <dgm:constr type="h" for="ch" forName="childText_1" refType="h"/>
              <dgm:constr type="l" for="ch" forName="childText_2" refType="w" fact="0.3055"/>
              <dgm:constr type="t" for="ch" forName="childText_2" refType="h" fact="0.1192"/>
              <dgm:constr type="w" for="ch" forName="childText_2" refType="w" refFor="ch" refForName="accentShape_2" fact="0.71"/>
              <dgm:constr type="h" for="ch" forName="childText_2" refType="h" fact="0.8808"/>
              <dgm:constr type="l" for="ch" forName="childText_1" refType="w" fact="0.6101"/>
              <dgm:constr type="t" for="ch" forName="childText_3" refType="h" fact="0.2457"/>
              <dgm:constr type="w" for="ch" forName="childText_3" refType="w" refFor="ch" refForName="accentShape_3" fact="0.71"/>
              <dgm:constr type="h" for="ch" forName="childText_3" refType="h" fact="0.7543"/>
            </dgm:constrLst>
          </dgm:else>
        </dgm:choose>
      </dgm:if>
      <dgm:if name="Name14" axis="ch" ptType="node" func="cnt" op="equ" val="4">
        <dgm:alg type="composite">
          <dgm:param type="ar" val="1.8305"/>
        </dgm:alg>
        <dgm:choose name="Name15">
          <dgm:if name="Name16" func="var" arg="dir" op="equ" val="norm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primFontSz" for="des" forName="childText_2" refType="primFontSz" refFor="des" refForName="parentText_1" op="lte"/>
              <dgm:constr type="primFontSz" for="des" forName="childText_3" refType="primFontSz" refFor="des" refForName="parentText_1" op="lte"/>
              <dgm:constr type="primFontSz" for="des" forName="childText_4" refType="primFontSz" refFor="des" refForName="parentText_1" op="lte"/>
              <dgm:constr type="primFontSz" for="des" forName="childText_1" refType="primFontSz" refFor="des" refForName="parentText_2" op="lte"/>
              <dgm:constr type="primFontSz" for="des" forName="childText_2" refType="primFontSz" refFor="des" refForName="parentText_2" op="lte"/>
              <dgm:constr type="primFontSz" for="des" forName="childText_3" refType="primFontSz" refFor="des" refForName="parentText_2" op="lte"/>
              <dgm:constr type="primFontSz" for="des" forName="childText_4" refType="primFontSz" refFor="des" refForName="parentText_2" op="lte"/>
              <dgm:constr type="primFontSz" for="des" forName="childText_1" refType="primFontSz" refFor="des" refForName="parentText_3" op="lte"/>
              <dgm:constr type="primFontSz" for="des" forName="childText_2" refType="primFontSz" refFor="des" refForName="parentText_3" op="lte"/>
              <dgm:constr type="primFontSz" for="des" forName="childText_3" refType="primFontSz" refFor="des" refForName="parentText_3" op="lte"/>
              <dgm:constr type="primFontSz" for="des" forName="childText_4" refType="primFontSz" refFor="des" refForName="parentText_3" op="lte"/>
              <dgm:constr type="primFontSz" for="des" forName="childText_1" refType="primFontSz" refFor="des" refForName="parentText_4" op="lte"/>
              <dgm:constr type="primFontSz" for="des" forName="childText_2" refType="primFontSz" refFor="des" refForName="parentText_4" op="lte"/>
              <dgm:constr type="primFontSz" for="des" forName="childText_3" refType="primFontSz" refFor="des" refForName="parentText_4" op="lte"/>
              <dgm:constr type="primFontSz" for="des" forName="childText_4" refType="primFontSz" refFor="des" refForName="parentText_4" op="lte"/>
              <dgm:constr type="primFontSz" for="des" forName="parentText_2" refType="primFontSz" refFor="des" refForName="parentText_1" op="equ"/>
              <dgm:constr type="primFontSz" for="des" forName="parentText_3" refType="primFontSz" refFor="des" refForName="parentText_1" op="equ"/>
              <dgm:constr type="primFontSz" for="des" forName="parentText_4" refType="primFontSz" refFor="des" refForName="parentText_1" op="equ"/>
              <dgm:constr type="primFontSz" for="des" forName="childText_2" refType="primFontSz" refFor="des" refForName="childText_1" op="equ"/>
              <dgm:constr type="primFontSz" for="des" forName="childText_3" refType="primFontSz" refFor="des" refForName="childText_1" op="equ"/>
              <dgm:constr type="primFontSz" for="des" forName="childText_4" refType="primFontSz" refFor="des" refForName="childText_1" op="equ"/>
              <dgm:constr type="l" for="ch" forName="accentShape_1" refType="w" fact="0"/>
              <dgm:constr type="t" for="ch" forName="accentShape_1" refType="h" fact="0"/>
              <dgm:constr type="w" for="ch" forName="accentShape_1" refType="w" fact="0.2153"/>
              <dgm:constr type="h" for="ch" forName="accentShape_1" refType="h" fact="0.9952"/>
              <dgm:constr type="l" for="ch" forName="accentShape_2" refType="w" fact="0.2353"/>
              <dgm:constr type="t" for="ch" forName="accentShape_2" refType="h" fact="0.1192"/>
              <dgm:constr type="w" for="ch" forName="accentShape_2" refType="w" fact="0.2153"/>
              <dgm:constr type="h" for="ch" forName="accentShape_2" refType="h" fact="0.876"/>
              <dgm:constr type="l" for="ch" forName="accentShape_3" refType="w" fact="0.4699"/>
              <dgm:constr type="t" for="ch" forName="accentShape_3" refType="h" fact="0.2457"/>
              <dgm:constr type="w" for="ch" forName="accentShape_3" refType="w" fact="0.2153"/>
              <dgm:constr type="h" for="ch" forName="accentShape_3" refType="h" fact="0.7495"/>
              <dgm:constr type="l" for="ch" forName="accentShape_4" refType="w" fact="0.6997"/>
              <dgm:constr type="t" for="ch" forName="accentShape_4" refType="h" fact="0.3696"/>
              <dgm:constr type="w" for="ch" forName="accentShape_4" refType="w" fact="0.2153"/>
              <dgm:constr type="h" for="ch" forName="accentShape_4" refType="h" fact="0.6256"/>
              <dgm:constr type="l" for="ch" forName="parentText_1" refType="w" fact="0.16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refFor="ch" refForName="accentShape_1" fact="0.9"/>
              <dgm:constr type="l" for="ch" forName="parentText_2" refType="w" fact="0.3953"/>
              <dgm:constr type="t" for="ch" forName="parentText_2" refType="h" fact="0.1192"/>
              <dgm:constr type="w" for="ch" forName="parentText_2" refType="w" refFor="ch" refForName="accentShape_2" fact="0.26"/>
              <dgm:constr type="h" for="ch" forName="parentText_2" refType="h" refFor="ch" refForName="accentShape_2" fact="0.9"/>
              <dgm:constr type="l" for="ch" forName="parentText_3" refType="w" fact="0.6299"/>
              <dgm:constr type="t" for="ch" forName="parentText_3" refType="h" fact="0.2457"/>
              <dgm:constr type="w" for="ch" forName="parentText_3" refType="w" refFor="ch" refForName="accentShape_3" fact="0.26"/>
              <dgm:constr type="h" for="ch" forName="parentText_3" refType="h" refFor="ch" refForName="accentShape_3" fact="0.9"/>
              <dgm:constr type="l" for="ch" forName="parentText_4" refType="w" fact="0.8597"/>
              <dgm:constr type="t" for="ch" forName="parentText_4" refType="h" fact="0.3696"/>
              <dgm:constr type="w" for="ch" forName="parentText_4" refType="w" refFor="ch" refForName="accentShape_4" fact="0.26"/>
              <dgm:constr type="h" for="ch" forName="parentText_4" refType="h" refFor="ch" refForName="accentShape_4" fact="0.9"/>
              <dgm:constr type="l" for="ch" forName="childText_1" refType="w" fact="0"/>
              <dgm:constr type="t" for="ch" forName="childText_1" refType="h" fact="0"/>
              <dgm:constr type="w" for="ch" forName="childText_1" refType="w" refFor="ch" refForName="accentShape_1" fact="0.71"/>
              <dgm:constr type="h" for="ch" forName="childText_1" refType="h"/>
              <dgm:constr type="l" for="ch" forName="childText_2" refType="w" fact="0.2353"/>
              <dgm:constr type="t" for="ch" forName="childText_2" refType="h" fact="0.1192"/>
              <dgm:constr type="w" for="ch" forName="childText_2" refType="w" refFor="ch" refForName="accentShape_2" fact="0.71"/>
              <dgm:constr type="h" for="ch" forName="childText_2" refType="h" fact="0.8808"/>
              <dgm:constr type="l" for="ch" forName="childText_3" refType="w" fact="0.4699"/>
              <dgm:constr type="t" for="ch" forName="childText_3" refType="h" fact="0.2457"/>
              <dgm:constr type="w" for="ch" forName="childText_3" refType="w" refFor="ch" refForName="accentShape_3" fact="0.71"/>
              <dgm:constr type="h" for="ch" forName="childText_3" refType="h" fact="0.7543"/>
              <dgm:constr type="l" for="ch" forName="childText_4" refType="w" fact="0.6997"/>
              <dgm:constr type="t" for="ch" forName="childText_4" refType="h" fact="0.3696"/>
              <dgm:constr type="w" for="ch" forName="childText_4" refType="w" refFor="ch" refForName="accentShape_4" fact="0.71"/>
              <dgm:constr type="h" for="ch" forName="childText_4" refType="h" fact="0.6261"/>
            </dgm:constrLst>
          </dgm:if>
          <dgm:else name="Name17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primFontSz" for="des" forName="childText_2" refType="primFontSz" refFor="des" refForName="parentText_1" op="lte"/>
              <dgm:constr type="primFontSz" for="des" forName="childText_3" refType="primFontSz" refFor="des" refForName="parentText_1" op="lte"/>
              <dgm:constr type="primFontSz" for="des" forName="childText_4" refType="primFontSz" refFor="des" refForName="parentText_1" op="lte"/>
              <dgm:constr type="primFontSz" for="des" forName="childText_1" refType="primFontSz" refFor="des" refForName="parentText_2" op="lte"/>
              <dgm:constr type="primFontSz" for="des" forName="childText_2" refType="primFontSz" refFor="des" refForName="parentText_2" op="lte"/>
              <dgm:constr type="primFontSz" for="des" forName="childText_3" refType="primFontSz" refFor="des" refForName="parentText_2" op="lte"/>
              <dgm:constr type="primFontSz" for="des" forName="childText_4" refType="primFontSz" refFor="des" refForName="parentText_2" op="lte"/>
              <dgm:constr type="primFontSz" for="des" forName="childText_1" refType="primFontSz" refFor="des" refForName="parentText_3" op="lte"/>
              <dgm:constr type="primFontSz" for="des" forName="childText_2" refType="primFontSz" refFor="des" refForName="parentText_3" op="lte"/>
              <dgm:constr type="primFontSz" for="des" forName="childText_3" refType="primFontSz" refFor="des" refForName="parentText_3" op="lte"/>
              <dgm:constr type="primFontSz" for="des" forName="childText_4" refType="primFontSz" refFor="des" refForName="parentText_3" op="lte"/>
              <dgm:constr type="primFontSz" for="des" forName="childText_1" refType="primFontSz" refFor="des" refForName="parentText_4" op="lte"/>
              <dgm:constr type="primFontSz" for="des" forName="childText_2" refType="primFontSz" refFor="des" refForName="parentText_4" op="lte"/>
              <dgm:constr type="primFontSz" for="des" forName="childText_3" refType="primFontSz" refFor="des" refForName="parentText_4" op="lte"/>
              <dgm:constr type="primFontSz" for="des" forName="childText_4" refType="primFontSz" refFor="des" refForName="parentText_4" op="lte"/>
              <dgm:constr type="primFontSz" for="des" forName="parentText_2" refType="primFontSz" refFor="des" refForName="parentText_1" op="equ"/>
              <dgm:constr type="primFontSz" for="des" forName="parentText_3" refType="primFontSz" refFor="des" refForName="parentText_1" op="equ"/>
              <dgm:constr type="primFontSz" for="des" forName="parentText_4" refType="primFontSz" refFor="des" refForName="parentText_1" op="equ"/>
              <dgm:constr type="primFontSz" for="des" forName="childText_2" refType="primFontSz" refFor="des" refForName="childText_1" op="equ"/>
              <dgm:constr type="primFontSz" for="des" forName="childText_3" refType="primFontSz" refFor="des" refForName="childText_1" op="equ"/>
              <dgm:constr type="primFontSz" for="des" forName="childText_4" refType="primFontSz" refFor="des" refForName="childText_1" op="equ"/>
              <dgm:constr type="l" for="ch" forName="accentShape_4" refType="w" fact="0"/>
              <dgm:constr type="t" for="ch" forName="accentShape_1" refType="h" fact="0"/>
              <dgm:constr type="w" for="ch" forName="accentShape_1" refType="w" fact="0.2153"/>
              <dgm:constr type="h" for="ch" forName="accentShape_1" refType="h" fact="0.9952"/>
              <dgm:constr type="l" for="ch" forName="accentShape_3" refType="w" fact="0.2353"/>
              <dgm:constr type="t" for="ch" forName="accentShape_2" refType="h" fact="0.1192"/>
              <dgm:constr type="w" for="ch" forName="accentShape_2" refType="w" fact="0.2153"/>
              <dgm:constr type="h" for="ch" forName="accentShape_2" refType="h" fact="0.876"/>
              <dgm:constr type="l" for="ch" forName="accentShape_2" refType="w" fact="0.4699"/>
              <dgm:constr type="t" for="ch" forName="accentShape_3" refType="h" fact="0.2457"/>
              <dgm:constr type="w" for="ch" forName="accentShape_3" refType="w" fact="0.2153"/>
              <dgm:constr type="h" for="ch" forName="accentShape_3" refType="h" fact="0.7495"/>
              <dgm:constr type="l" for="ch" forName="accentShape_1" refType="w" fact="0.6997"/>
              <dgm:constr type="t" for="ch" forName="accentShape_4" refType="h" fact="0.3696"/>
              <dgm:constr type="w" for="ch" forName="accentShape_4" refType="w" fact="0.2153"/>
              <dgm:constr type="h" for="ch" forName="accentShape_4" refType="h" fact="0.6256"/>
              <dgm:constr type="l" for="ch" forName="parentText_4" refType="w" fact="0.16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refFor="ch" refForName="accentShape_1" fact="0.9"/>
              <dgm:constr type="l" for="ch" forName="parentText_3" refType="w" fact="0.3953"/>
              <dgm:constr type="t" for="ch" forName="parentText_2" refType="h" fact="0.1192"/>
              <dgm:constr type="w" for="ch" forName="parentText_2" refType="w" refFor="ch" refForName="accentShape_2" fact="0.26"/>
              <dgm:constr type="h" for="ch" forName="parentText_2" refType="h" refFor="ch" refForName="accentShape_2" fact="0.9"/>
              <dgm:constr type="l" for="ch" forName="parentText_2" refType="w" fact="0.6299"/>
              <dgm:constr type="t" for="ch" forName="parentText_3" refType="h" fact="0.2457"/>
              <dgm:constr type="w" for="ch" forName="parentText_3" refType="w" refFor="ch" refForName="accentShape_3" fact="0.26"/>
              <dgm:constr type="h" for="ch" forName="parentText_3" refType="h" refFor="ch" refForName="accentShape_3" fact="0.9"/>
              <dgm:constr type="l" for="ch" forName="parentText_1" refType="w" fact="0.8597"/>
              <dgm:constr type="t" for="ch" forName="parentText_4" refType="h" fact="0.3696"/>
              <dgm:constr type="w" for="ch" forName="parentText_4" refType="w" refFor="ch" refForName="accentShape_4" fact="0.26"/>
              <dgm:constr type="h" for="ch" forName="parentText_4" refType="h" refFor="ch" refForName="accentShape_4" fact="0.9"/>
              <dgm:constr type="l" for="ch" forName="childText_4" refType="w" fact="0"/>
              <dgm:constr type="t" for="ch" forName="childText_1" refType="h" fact="0"/>
              <dgm:constr type="w" for="ch" forName="childText_1" refType="w" refFor="ch" refForName="accentShape_1" fact="0.71"/>
              <dgm:constr type="h" for="ch" forName="childText_1" refType="h"/>
              <dgm:constr type="l" for="ch" forName="childText_3" refType="w" fact="0.2353"/>
              <dgm:constr type="t" for="ch" forName="childText_2" refType="h" fact="0.1192"/>
              <dgm:constr type="w" for="ch" forName="childText_2" refType="w" refFor="ch" refForName="accentShape_2" fact="0.71"/>
              <dgm:constr type="h" for="ch" forName="childText_2" refType="h" fact="0.8808"/>
              <dgm:constr type="l" for="ch" forName="childText_2" refType="w" fact="0.4699"/>
              <dgm:constr type="t" for="ch" forName="childText_3" refType="h" fact="0.2457"/>
              <dgm:constr type="w" for="ch" forName="childText_3" refType="w" refFor="ch" refForName="accentShape_3" fact="0.71"/>
              <dgm:constr type="h" for="ch" forName="childText_3" refType="h" fact="0.7543"/>
              <dgm:constr type="l" for="ch" forName="childText_1" refType="w" fact="0.6997"/>
              <dgm:constr type="t" for="ch" forName="childText_4" refType="h" fact="0.3696"/>
              <dgm:constr type="w" for="ch" forName="childText_4" refType="w" refFor="ch" refForName="accentShape_4" fact="0.71"/>
              <dgm:constr type="h" for="ch" forName="childText_4" refType="h" fact="0.6261"/>
            </dgm:constrLst>
          </dgm:else>
        </dgm:choose>
      </dgm:if>
      <dgm:if name="Name18" axis="ch" ptType="node" func="cnt" op="equ" val="5">
        <dgm:alg type="composite">
          <dgm:param type="ar" val="2.0125"/>
        </dgm:alg>
        <dgm:choose name="Name19">
          <dgm:if name="Name20" func="var" arg="dir" op="equ" val="norm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primFontSz" for="des" forName="childText_2" refType="primFontSz" refFor="des" refForName="parentText_1" op="lte"/>
              <dgm:constr type="primFontSz" for="des" forName="childText_3" refType="primFontSz" refFor="des" refForName="parentText_1" op="lte"/>
              <dgm:constr type="primFontSz" for="des" forName="childText_4" refType="primFontSz" refFor="des" refForName="parentText_1" op="lte"/>
              <dgm:constr type="primFontSz" for="des" forName="childText_5" refType="primFontSz" refFor="des" refForName="parentText_1" op="lte"/>
              <dgm:constr type="primFontSz" for="des" forName="childText_1" refType="primFontSz" refFor="des" refForName="parentText_2" op="lte"/>
              <dgm:constr type="primFontSz" for="des" forName="childText_2" refType="primFontSz" refFor="des" refForName="parentText_2" op="lte"/>
              <dgm:constr type="primFontSz" for="des" forName="childText_3" refType="primFontSz" refFor="des" refForName="parentText_2" op="lte"/>
              <dgm:constr type="primFontSz" for="des" forName="childText_4" refType="primFontSz" refFor="des" refForName="parentText_2" op="lte"/>
              <dgm:constr type="primFontSz" for="des" forName="childText_5" refType="primFontSz" refFor="des" refForName="parentText_2" op="lte"/>
              <dgm:constr type="primFontSz" for="des" forName="childText_1" refType="primFontSz" refFor="des" refForName="parentText_3" op="lte"/>
              <dgm:constr type="primFontSz" for="des" forName="childText_2" refType="primFontSz" refFor="des" refForName="parentText_3" op="lte"/>
              <dgm:constr type="primFontSz" for="des" forName="childText_3" refType="primFontSz" refFor="des" refForName="parentText_3" op="lte"/>
              <dgm:constr type="primFontSz" for="des" forName="childText_4" refType="primFontSz" refFor="des" refForName="parentText_3" op="lte"/>
              <dgm:constr type="primFontSz" for="des" forName="childText_5" refType="primFontSz" refFor="des" refForName="parentText_3" op="lte"/>
              <dgm:constr type="primFontSz" for="des" forName="childText_1" refType="primFontSz" refFor="des" refForName="parentText_4" op="lte"/>
              <dgm:constr type="primFontSz" for="des" forName="childText_2" refType="primFontSz" refFor="des" refForName="parentText_4" op="lte"/>
              <dgm:constr type="primFontSz" for="des" forName="childText_3" refType="primFontSz" refFor="des" refForName="parentText_4" op="lte"/>
              <dgm:constr type="primFontSz" for="des" forName="childText_4" refType="primFontSz" refFor="des" refForName="parentText_4" op="lte"/>
              <dgm:constr type="primFontSz" for="des" forName="childText_5" refType="primFontSz" refFor="des" refForName="parentText_4" op="lte"/>
              <dgm:constr type="primFontSz" for="des" forName="childText_1" refType="primFontSz" refFor="des" refForName="parentText_5" op="lte"/>
              <dgm:constr type="primFontSz" for="des" forName="childText_2" refType="primFontSz" refFor="des" refForName="parentText_5" op="lte"/>
              <dgm:constr type="primFontSz" for="des" forName="childText_3" refType="primFontSz" refFor="des" refForName="parentText_5" op="lte"/>
              <dgm:constr type="primFontSz" for="des" forName="childText_4" refType="primFontSz" refFor="des" refForName="parentText_5" op="lte"/>
              <dgm:constr type="primFontSz" for="des" forName="childText_5" refType="primFontSz" refFor="des" refForName="parentText_5" op="lte"/>
              <dgm:constr type="primFontSz" for="des" forName="parentText_2" refType="primFontSz" refFor="des" refForName="parentText_1" op="equ"/>
              <dgm:constr type="primFontSz" for="des" forName="parentText_3" refType="primFontSz" refFor="des" refForName="parentText_1" op="equ"/>
              <dgm:constr type="primFontSz" for="des" forName="parentText_4" refType="primFontSz" refFor="des" refForName="parentText_1" op="equ"/>
              <dgm:constr type="primFontSz" for="des" forName="parentText_5" refType="primFontSz" refFor="des" refForName="parentText_1" op="equ"/>
              <dgm:constr type="primFontSz" for="des" forName="childText_2" refType="primFontSz" refFor="des" refForName="childText_1" op="equ"/>
              <dgm:constr type="primFontSz" for="des" forName="childText_3" refType="primFontSz" refFor="des" refForName="childText_1" op="equ"/>
              <dgm:constr type="primFontSz" for="des" forName="childText_4" refType="primFontSz" refFor="des" refForName="childText_1" op="equ"/>
              <dgm:constr type="primFontSz" for="des" forName="childText_5" refType="primFontSz" refFor="des" refForName="childText_1" op="equ"/>
              <dgm:constr type="l" for="ch" forName="accentShape_1" refType="w" fact="0"/>
              <dgm:constr type="t" for="ch" forName="accentShape_1" refType="h" fact="0"/>
              <dgm:constr type="w" for="ch" forName="accentShape_1" refType="w" fact="0.1759"/>
              <dgm:constr type="h" for="ch" forName="accentShape_1" refType="h" fact="0.9952"/>
              <dgm:constr type="l" for="ch" forName="accentShape_2" refType="w" fact="0.192"/>
              <dgm:constr type="t" for="ch" forName="accentShape_2" refType="h" fact="0.1196"/>
              <dgm:constr type="w" for="ch" forName="accentShape_2" refType="w" fact="0.1759"/>
              <dgm:constr type="h" for="ch" forName="accentShape_2" refType="h" fact="0.876"/>
              <dgm:constr type="l" for="ch" forName="accentShape_3" refType="w" fact="0.384"/>
              <dgm:constr type="t" for="ch" forName="accentShape_3" refType="h" fact="0.2457"/>
              <dgm:constr type="w" for="ch" forName="accentShape_3" refType="w" fact="0.1759"/>
              <dgm:constr type="h" for="ch" forName="accentShape_3" refType="h" fact="0.7499"/>
              <dgm:constr type="l" for="ch" forName="accentShape_4" refType="w" fact="0.5759"/>
              <dgm:constr type="t" for="ch" forName="accentShape_4" refType="h" fact="0.3739"/>
              <dgm:constr type="w" for="ch" forName="accentShape_4" refType="w" fact="0.1759"/>
              <dgm:constr type="h" for="ch" forName="accentShape_4" refType="h" fact="0.6217"/>
              <dgm:constr type="l" for="ch" forName="accentShape_5" refType="w" fact="0.7679"/>
              <dgm:constr type="t" for="ch" forName="accentShape_5" refType="h" fact="0.5"/>
              <dgm:constr type="w" for="ch" forName="accentShape_5" refType="w" fact="0.1759"/>
              <dgm:constr type="h" for="ch" forName="accentShape_5" refType="h" fact="0.4956"/>
              <dgm:constr type="l" for="ch" forName="parentText_1" refType="w" fact="0.125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refFor="ch" refForName="accentShape_1" fact="0.9"/>
              <dgm:constr type="l" for="ch" forName="parentText_2" refType="w" fact="0.317"/>
              <dgm:constr type="t" for="ch" forName="parentText_2" refType="h" fact="0.1196"/>
              <dgm:constr type="w" for="ch" forName="parentText_2" refType="w" refFor="ch" refForName="accentShape_2" fact="0.26"/>
              <dgm:constr type="h" for="ch" forName="parentText_2" refType="h" refFor="ch" refForName="accentShape_2" fact="0.9"/>
              <dgm:constr type="l" for="ch" forName="parentText_3" refType="w" fact="0.509"/>
              <dgm:constr type="t" for="ch" forName="parentText_3" refType="h" fact="0.2457"/>
              <dgm:constr type="w" for="ch" forName="parentText_3" refType="w" refFor="ch" refForName="accentShape_3" fact="0.26"/>
              <dgm:constr type="h" for="ch" forName="parentText_3" refType="h" refFor="ch" refForName="accentShape_3" fact="0.9"/>
              <dgm:constr type="l" for="ch" forName="parentText_4" refType="w" fact="0.7009"/>
              <dgm:constr type="t" for="ch" forName="parentText_4" refType="h" fact="0.3739"/>
              <dgm:constr type="w" for="ch" forName="parentText_4" refType="w" refFor="ch" refForName="accentShape_4" fact="0.26"/>
              <dgm:constr type="h" for="ch" forName="parentText_4" refType="h" refFor="ch" refForName="accentShape_4" fact="0.9"/>
              <dgm:constr type="l" for="ch" forName="parentText_5" refType="w" fact="0.8929"/>
              <dgm:constr type="t" for="ch" forName="parentText_5" refType="h" fact="0.5"/>
              <dgm:constr type="w" for="ch" forName="parentText_5" refType="w" refFor="ch" refForName="accentShape_5" fact="0.26"/>
              <dgm:constr type="h" for="ch" forName="parentText_5" refType="h" refFor="ch" refForName="accentShape_5" fact="0.9"/>
              <dgm:constr type="l" for="ch" forName="childText_1" refType="w" fact="0"/>
              <dgm:constr type="t" for="ch" forName="childText_1" refType="h" fact="0"/>
              <dgm:constr type="w" for="ch" forName="childText_1" refType="w" refFor="ch" refForName="accentShape_1" fact="0.71"/>
              <dgm:constr type="h" for="ch" forName="childText_1" refType="h"/>
              <dgm:constr type="l" for="ch" forName="childText_2" refType="w" fact="0.192"/>
              <dgm:constr type="t" for="ch" forName="childText_2" refType="h" fact="0.1192"/>
              <dgm:constr type="w" for="ch" forName="childText_2" refType="w" refFor="ch" refForName="accentShape_2" fact="0.71"/>
              <dgm:constr type="h" for="ch" forName="childText_2" refType="h" fact="0.876"/>
              <dgm:constr type="l" for="ch" forName="childText_3" refType="w" fact="0.384"/>
              <dgm:constr type="t" for="ch" forName="childText_3" refType="h" fact="0.2457"/>
              <dgm:constr type="w" for="ch" forName="childText_3" refType="w" refFor="ch" refForName="accentShape_3" fact="0.71"/>
              <dgm:constr type="h" for="ch" forName="childText_3" refType="h" fact="0.7499"/>
              <dgm:constr type="l" for="ch" forName="childText_4" refType="w" fact="0.5759"/>
              <dgm:constr type="t" for="ch" forName="childText_4" refType="h" fact="0.3739"/>
              <dgm:constr type="w" for="ch" forName="childText_4" refType="w" refFor="ch" refForName="accentShape_4" fact="0.71"/>
              <dgm:constr type="h" for="ch" forName="childText_4" refType="h" fact="0.6217"/>
              <dgm:constr type="l" for="ch" forName="childText_5" refType="w" fact="0.7679"/>
              <dgm:constr type="t" for="ch" forName="childText_5" refType="h" fact="0.5001"/>
              <dgm:constr type="w" for="ch" forName="childText_5" refType="w" refFor="ch" refForName="accentShape_5" fact="0.71"/>
              <dgm:constr type="h" for="ch" forName="childText_5" refType="h" fact="0.4956"/>
            </dgm:constrLst>
          </dgm:if>
          <dgm:else name="Name21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primFontSz" for="des" forName="childText_2" refType="primFontSz" refFor="des" refForName="parentText_1" op="lte"/>
              <dgm:constr type="primFontSz" for="des" forName="childText_3" refType="primFontSz" refFor="des" refForName="parentText_1" op="lte"/>
              <dgm:constr type="primFontSz" for="des" forName="childText_4" refType="primFontSz" refFor="des" refForName="parentText_1" op="lte"/>
              <dgm:constr type="primFontSz" for="des" forName="childText_5" refType="primFontSz" refFor="des" refForName="parentText_1" op="lte"/>
              <dgm:constr type="primFontSz" for="des" forName="childText_1" refType="primFontSz" refFor="des" refForName="parentText_2" op="lte"/>
              <dgm:constr type="primFontSz" for="des" forName="childText_2" refType="primFontSz" refFor="des" refForName="parentText_2" op="lte"/>
              <dgm:constr type="primFontSz" for="des" forName="childText_3" refType="primFontSz" refFor="des" refForName="parentText_2" op="lte"/>
              <dgm:constr type="primFontSz" for="des" forName="childText_4" refType="primFontSz" refFor="des" refForName="parentText_2" op="lte"/>
              <dgm:constr type="primFontSz" for="des" forName="childText_5" refType="primFontSz" refFor="des" refForName="parentText_2" op="lte"/>
              <dgm:constr type="primFontSz" for="des" forName="childText_1" refType="primFontSz" refFor="des" refForName="parentText_3" op="lte"/>
              <dgm:constr type="primFontSz" for="des" forName="childText_2" refType="primFontSz" refFor="des" refForName="parentText_3" op="lte"/>
              <dgm:constr type="primFontSz" for="des" forName="childText_3" refType="primFontSz" refFor="des" refForName="parentText_3" op="lte"/>
              <dgm:constr type="primFontSz" for="des" forName="childText_4" refType="primFontSz" refFor="des" refForName="parentText_3" op="lte"/>
              <dgm:constr type="primFontSz" for="des" forName="childText_5" refType="primFontSz" refFor="des" refForName="parentText_3" op="lte"/>
              <dgm:constr type="primFontSz" for="des" forName="childText_1" refType="primFontSz" refFor="des" refForName="parentText_4" op="lte"/>
              <dgm:constr type="primFontSz" for="des" forName="childText_2" refType="primFontSz" refFor="des" refForName="parentText_4" op="lte"/>
              <dgm:constr type="primFontSz" for="des" forName="childText_3" refType="primFontSz" refFor="des" refForName="parentText_4" op="lte"/>
              <dgm:constr type="primFontSz" for="des" forName="childText_4" refType="primFontSz" refFor="des" refForName="parentText_4" op="lte"/>
              <dgm:constr type="primFontSz" for="des" forName="childText_5" refType="primFontSz" refFor="des" refForName="parentText_4" op="lte"/>
              <dgm:constr type="primFontSz" for="des" forName="childText_1" refType="primFontSz" refFor="des" refForName="parentText_5" op="lte"/>
              <dgm:constr type="primFontSz" for="des" forName="childText_2" refType="primFontSz" refFor="des" refForName="parentText_5" op="lte"/>
              <dgm:constr type="primFontSz" for="des" forName="childText_3" refType="primFontSz" refFor="des" refForName="parentText_5" op="lte"/>
              <dgm:constr type="primFontSz" for="des" forName="childText_4" refType="primFontSz" refFor="des" refForName="parentText_5" op="lte"/>
              <dgm:constr type="primFontSz" for="des" forName="childText_5" refType="primFontSz" refFor="des" refForName="parentText_5" op="lte"/>
              <dgm:constr type="primFontSz" for="des" forName="parentText_2" refType="primFontSz" refFor="des" refForName="parentText_1" op="equ"/>
              <dgm:constr type="primFontSz" for="des" forName="parentText_3" refType="primFontSz" refFor="des" refForName="parentText_1" op="equ"/>
              <dgm:constr type="primFontSz" for="des" forName="parentText_4" refType="primFontSz" refFor="des" refForName="parentText_1" op="equ"/>
              <dgm:constr type="primFontSz" for="des" forName="parentText_5" refType="primFontSz" refFor="des" refForName="parentText_1" op="equ"/>
              <dgm:constr type="primFontSz" for="des" forName="childText_2" refType="primFontSz" refFor="des" refForName="childText_1" op="equ"/>
              <dgm:constr type="primFontSz" for="des" forName="childText_3" refType="primFontSz" refFor="des" refForName="childText_1" op="equ"/>
              <dgm:constr type="primFontSz" for="des" forName="childText_4" refType="primFontSz" refFor="des" refForName="childText_1" op="equ"/>
              <dgm:constr type="primFontSz" for="des" forName="childText_5" refType="primFontSz" refFor="des" refForName="childText_1" op="equ"/>
              <dgm:constr type="l" for="ch" forName="accentShape_5" refType="w" fact="0"/>
              <dgm:constr type="t" for="ch" forName="accentShape_1" refType="h" fact="0"/>
              <dgm:constr type="w" for="ch" forName="accentShape_1" refType="w" fact="0.1759"/>
              <dgm:constr type="h" for="ch" forName="accentShape_1" refType="h" fact="0.9952"/>
              <dgm:constr type="l" for="ch" forName="accentShape_4" refType="w" fact="0.192"/>
              <dgm:constr type="t" for="ch" forName="accentShape_2" refType="h" fact="0.1196"/>
              <dgm:constr type="w" for="ch" forName="accentShape_2" refType="w" fact="0.1759"/>
              <dgm:constr type="h" for="ch" forName="accentShape_2" refType="h" fact="0.876"/>
              <dgm:constr type="l" for="ch" forName="accentShape_3" refType="w" fact="0.384"/>
              <dgm:constr type="t" for="ch" forName="accentShape_3" refType="h" fact="0.2457"/>
              <dgm:constr type="w" for="ch" forName="accentShape_3" refType="w" fact="0.1759"/>
              <dgm:constr type="h" for="ch" forName="accentShape_3" refType="h" fact="0.7499"/>
              <dgm:constr type="l" for="ch" forName="accentShape_2" refType="w" fact="0.5759"/>
              <dgm:constr type="t" for="ch" forName="accentShape_4" refType="h" fact="0.3739"/>
              <dgm:constr type="w" for="ch" forName="accentShape_4" refType="w" fact="0.1759"/>
              <dgm:constr type="h" for="ch" forName="accentShape_4" refType="h" fact="0.6217"/>
              <dgm:constr type="l" for="ch" forName="accentShape_1" refType="w" fact="0.7679"/>
              <dgm:constr type="t" for="ch" forName="accentShape_5" refType="h" fact="0.5"/>
              <dgm:constr type="w" for="ch" forName="accentShape_5" refType="w" fact="0.1759"/>
              <dgm:constr type="h" for="ch" forName="accentShape_5" refType="h" fact="0.4956"/>
              <dgm:constr type="l" for="ch" forName="parentText_5" refType="w" fact="0.125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refFor="ch" refForName="accentShape_1" fact="0.9"/>
              <dgm:constr type="l" for="ch" forName="parentText_4" refType="w" fact="0.317"/>
              <dgm:constr type="t" for="ch" forName="parentText_2" refType="h" fact="0.1196"/>
              <dgm:constr type="w" for="ch" forName="parentText_2" refType="w" refFor="ch" refForName="accentShape_2" fact="0.26"/>
              <dgm:constr type="h" for="ch" forName="parentText_2" refType="h" refFor="ch" refForName="accentShape_2" fact="0.9"/>
              <dgm:constr type="l" for="ch" forName="parentText_3" refType="w" fact="0.509"/>
              <dgm:constr type="t" for="ch" forName="parentText_3" refType="h" fact="0.2457"/>
              <dgm:constr type="w" for="ch" forName="parentText_3" refType="w" refFor="ch" refForName="accentShape_3" fact="0.26"/>
              <dgm:constr type="h" for="ch" forName="parentText_3" refType="h" refFor="ch" refForName="accentShape_3" fact="0.9"/>
              <dgm:constr type="l" for="ch" forName="parentText_2" refType="w" fact="0.7009"/>
              <dgm:constr type="t" for="ch" forName="parentText_4" refType="h" fact="0.3739"/>
              <dgm:constr type="w" for="ch" forName="parentText_4" refType="w" refFor="ch" refForName="accentShape_4" fact="0.26"/>
              <dgm:constr type="h" for="ch" forName="parentText_4" refType="h" refFor="ch" refForName="accentShape_4" fact="0.9"/>
              <dgm:constr type="l" for="ch" forName="parentText_1" refType="w" fact="0.8929"/>
              <dgm:constr type="t" for="ch" forName="parentText_5" refType="h" fact="0.5"/>
              <dgm:constr type="w" for="ch" forName="parentText_5" refType="w" refFor="ch" refForName="accentShape_5" fact="0.26"/>
              <dgm:constr type="h" for="ch" forName="parentText_5" refType="h" refFor="ch" refForName="accentShape_5" fact="0.9"/>
              <dgm:constr type="l" for="ch" forName="childText_5" refType="w" fact="0"/>
              <dgm:constr type="t" for="ch" forName="childText_1" refType="h" fact="0"/>
              <dgm:constr type="w" for="ch" forName="childText_1" refType="w" refFor="ch" refForName="accentShape_1" fact="0.71"/>
              <dgm:constr type="h" for="ch" forName="childText_1" refType="h"/>
              <dgm:constr type="l" for="ch" forName="childText_4" refType="w" fact="0.192"/>
              <dgm:constr type="t" for="ch" forName="childText_2" refType="h" fact="0.1192"/>
              <dgm:constr type="w" for="ch" forName="childText_2" refType="w" refFor="ch" refForName="accentShape_2" fact="0.71"/>
              <dgm:constr type="h" for="ch" forName="childText_2" refType="h" fact="0.876"/>
              <dgm:constr type="l" for="ch" forName="childText_3" refType="w" fact="0.384"/>
              <dgm:constr type="t" for="ch" forName="childText_3" refType="h" fact="0.2457"/>
              <dgm:constr type="w" for="ch" forName="childText_3" refType="w" refFor="ch" refForName="accentShape_3" fact="0.71"/>
              <dgm:constr type="h" for="ch" forName="childText_3" refType="h" fact="0.7499"/>
              <dgm:constr type="l" for="ch" forName="childText_2" refType="w" fact="0.5759"/>
              <dgm:constr type="t" for="ch" forName="childText_4" refType="h" fact="0.3739"/>
              <dgm:constr type="w" for="ch" forName="childText_4" refType="w" refFor="ch" refForName="accentShape_4" fact="0.71"/>
              <dgm:constr type="h" for="ch" forName="childText_4" refType="h" fact="0.6261"/>
              <dgm:constr type="l" for="ch" forName="childText_1" refType="w" fact="0.7679"/>
              <dgm:constr type="t" for="ch" forName="childText_5" refType="h" fact="0.5001"/>
              <dgm:constr type="w" for="ch" forName="childText_5" refType="w" refFor="ch" refForName="accentShape_5" fact="0.71"/>
              <dgm:constr type="h" for="ch" forName="childText_5" refType="h" fact="0.4999"/>
            </dgm:constrLst>
          </dgm:else>
        </dgm:choose>
      </dgm:if>
      <dgm:if name="Name22" axis="ch" ptType="node" func="cnt" op="equ" val="6">
        <dgm:alg type="composite">
          <dgm:param type="ar" val="2.4006"/>
        </dgm:alg>
        <dgm:shape xmlns:r="http://schemas.openxmlformats.org/officeDocument/2006/relationships" r:blip="">
          <dgm:adjLst/>
        </dgm:shape>
        <dgm:choose name="Name23">
          <dgm:if name="Name24" func="var" arg="dir" op="equ" val="norm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primFontSz" for="des" forName="childText_2" refType="primFontSz" refFor="des" refForName="parentText_1" op="lte"/>
              <dgm:constr type="primFontSz" for="des" forName="childText_3" refType="primFontSz" refFor="des" refForName="parentText_1" op="lte"/>
              <dgm:constr type="primFontSz" for="des" forName="childText_4" refType="primFontSz" refFor="des" refForName="parentText_1" op="lte"/>
              <dgm:constr type="primFontSz" for="des" forName="childText_5" refType="primFontSz" refFor="des" refForName="parentText_1" op="lte"/>
              <dgm:constr type="primFontSz" for="des" forName="childText_6" refType="primFontSz" refFor="des" refForName="parentText_1" op="lte"/>
              <dgm:constr type="primFontSz" for="des" forName="childText_1" refType="primFontSz" refFor="des" refForName="parentText_2" op="lte"/>
              <dgm:constr type="primFontSz" for="des" forName="childText_2" refType="primFontSz" refFor="des" refForName="parentText_2" op="lte"/>
              <dgm:constr type="primFontSz" for="des" forName="childText_3" refType="primFontSz" refFor="des" refForName="parentText_2" op="lte"/>
              <dgm:constr type="primFontSz" for="des" forName="childText_4" refType="primFontSz" refFor="des" refForName="parentText_2" op="lte"/>
              <dgm:constr type="primFontSz" for="des" forName="childText_5" refType="primFontSz" refFor="des" refForName="parentText_2" op="lte"/>
              <dgm:constr type="primFontSz" for="des" forName="childText_6" refType="primFontSz" refFor="des" refForName="parentText_2" op="lte"/>
              <dgm:constr type="primFontSz" for="des" forName="childText_1" refType="primFontSz" refFor="des" refForName="parentText_3" op="lte"/>
              <dgm:constr type="primFontSz" for="des" forName="childText_2" refType="primFontSz" refFor="des" refForName="parentText_3" op="lte"/>
              <dgm:constr type="primFontSz" for="des" forName="childText_3" refType="primFontSz" refFor="des" refForName="parentText_3" op="lte"/>
              <dgm:constr type="primFontSz" for="des" forName="childText_4" refType="primFontSz" refFor="des" refForName="parentText_3" op="lte"/>
              <dgm:constr type="primFontSz" for="des" forName="childText_5" refType="primFontSz" refFor="des" refForName="parentText_3" op="lte"/>
              <dgm:constr type="primFontSz" for="des" forName="childText_6" refType="primFontSz" refFor="des" refForName="parentText_3" op="lte"/>
              <dgm:constr type="primFontSz" for="des" forName="childText_1" refType="primFontSz" refFor="des" refForName="parentText_4" op="lte"/>
              <dgm:constr type="primFontSz" for="des" forName="childText_2" refType="primFontSz" refFor="des" refForName="parentText_4" op="lte"/>
              <dgm:constr type="primFontSz" for="des" forName="childText_3" refType="primFontSz" refFor="des" refForName="parentText_4" op="lte"/>
              <dgm:constr type="primFontSz" for="des" forName="childText_4" refType="primFontSz" refFor="des" refForName="parentText_4" op="lte"/>
              <dgm:constr type="primFontSz" for="des" forName="childText_5" refType="primFontSz" refFor="des" refForName="parentText_4" op="lte"/>
              <dgm:constr type="primFontSz" for="des" forName="childText_6" refType="primFontSz" refFor="des" refForName="parentText_4" op="lte"/>
              <dgm:constr type="primFontSz" for="des" forName="childText_1" refType="primFontSz" refFor="des" refForName="parentText_5" op="lte"/>
              <dgm:constr type="primFontSz" for="des" forName="childText_2" refType="primFontSz" refFor="des" refForName="parentText_5" op="lte"/>
              <dgm:constr type="primFontSz" for="des" forName="childText_3" refType="primFontSz" refFor="des" refForName="parentText_5" op="lte"/>
              <dgm:constr type="primFontSz" for="des" forName="childText_4" refType="primFontSz" refFor="des" refForName="parentText_5" op="lte"/>
              <dgm:constr type="primFontSz" for="des" forName="childText_5" refType="primFontSz" refFor="des" refForName="parentText_5" op="lte"/>
              <dgm:constr type="primFontSz" for="des" forName="childText_6" refType="primFontSz" refFor="des" refForName="parentText_5" op="lte"/>
              <dgm:constr type="primFontSz" for="des" forName="childText_1" refType="primFontSz" refFor="des" refForName="parentText_6" op="lte"/>
              <dgm:constr type="primFontSz" for="des" forName="childText_2" refType="primFontSz" refFor="des" refForName="parentText_6" op="lte"/>
              <dgm:constr type="primFontSz" for="des" forName="childText_3" refType="primFontSz" refFor="des" refForName="parentText_6" op="lte"/>
              <dgm:constr type="primFontSz" for="des" forName="childText_4" refType="primFontSz" refFor="des" refForName="parentText_6" op="lte"/>
              <dgm:constr type="primFontSz" for="des" forName="childText_5" refType="primFontSz" refFor="des" refForName="parentText_6" op="lte"/>
              <dgm:constr type="primFontSz" for="des" forName="childText_6" refType="primFontSz" refFor="des" refForName="parentText_6" op="lte"/>
              <dgm:constr type="primFontSz" for="des" forName="parentText_2" refType="primFontSz" refFor="des" refForName="parentText_1" op="equ"/>
              <dgm:constr type="primFontSz" for="des" forName="parentText_3" refType="primFontSz" refFor="des" refForName="parentText_1" op="equ"/>
              <dgm:constr type="primFontSz" for="des" forName="parentText_4" refType="primFontSz" refFor="des" refForName="parentText_1" op="equ"/>
              <dgm:constr type="primFontSz" for="des" forName="parentText_5" refType="primFontSz" refFor="des" refForName="parentText_1" op="equ"/>
              <dgm:constr type="primFontSz" for="des" forName="parentText_6" refType="primFontSz" refFor="des" refForName="parentText_1" op="equ"/>
              <dgm:constr type="primFontSz" for="des" forName="childText_2" refType="primFontSz" refFor="des" refForName="childText_1" op="equ"/>
              <dgm:constr type="primFontSz" for="des" forName="childText_3" refType="primFontSz" refFor="des" refForName="childText_1" op="equ"/>
              <dgm:constr type="primFontSz" for="des" forName="childText_4" refType="primFontSz" refFor="des" refForName="childText_1" op="equ"/>
              <dgm:constr type="primFontSz" for="des" forName="childText_5" refType="primFontSz" refFor="des" refForName="childText_1" op="equ"/>
              <dgm:constr type="primFontSz" for="des" forName="childText_6" refType="primFontSz" refFor="des" refForName="childText_1" op="equ"/>
              <dgm:constr type="l" for="ch" forName="accentShape_1" refType="w" fact="0"/>
              <dgm:constr type="t" for="ch" forName="accentShape_1" refType="h" fact="0"/>
              <dgm:constr type="w" for="ch" forName="accentShape_1" refType="w" fact="0.1473"/>
              <dgm:constr type="h" for="ch" forName="accentShape_1" refType="h"/>
              <dgm:constr type="l" for="ch" forName="accentShape_2" refType="w" fact="0.1608"/>
              <dgm:constr type="t" for="ch" forName="accentShape_2" refType="h" fact="0.1"/>
              <dgm:constr type="w" for="ch" forName="accentShape_2" refType="w" fact="0.1473"/>
              <dgm:constr type="h" for="ch" forName="accentShape_2" refType="h" fact="0.9"/>
              <dgm:constr type="l" for="ch" forName="accentShape_3" refType="w" fact="0.3216"/>
              <dgm:constr type="t" for="ch" forName="accentShape_3" refType="h" fact="0.2"/>
              <dgm:constr type="w" for="ch" forName="accentShape_3" refType="w" fact="0.1473"/>
              <dgm:constr type="h" for="ch" forName="accentShape_3" refType="h" fact="0.8"/>
              <dgm:constr type="l" for="ch" forName="accentShape_4" refType="w" fact="0.4824"/>
              <dgm:constr type="t" for="ch" forName="accentShape_4" refType="h" fact="0.3"/>
              <dgm:constr type="w" for="ch" forName="accentShape_4" refType="w" fact="0.1473"/>
              <dgm:constr type="h" for="ch" forName="accentShape_4" refType="h" fact="0.7"/>
              <dgm:constr type="l" for="ch" forName="accentShape_5" refType="w" fact="0.6432"/>
              <dgm:constr type="t" for="ch" forName="accentShape_5" refType="h" fact="0.4"/>
              <dgm:constr type="w" for="ch" forName="accentShape_5" refType="w" fact="0.1473"/>
              <dgm:constr type="h" for="ch" forName="accentShape_5" refType="h" fact="0.6"/>
              <dgm:constr type="l" for="ch" forName="accentShape_6" refType="w" fact="0.8056"/>
              <dgm:constr type="t" for="ch" forName="accentShape_6" refType="h" fact="0.5"/>
              <dgm:constr type="w" for="ch" forName="accentShape_6" refType="w" fact="0.1473"/>
              <dgm:constr type="h" for="ch" forName="accentShape_6" refType="h" fact="0.5"/>
              <dgm:constr type="l" for="ch" forName="childText_1" refType="w" fact="0"/>
              <dgm:constr type="t" for="ch" forName="childText_1" refType="h" fact="0"/>
              <dgm:constr type="w" for="ch" forName="childText_1" refType="w" refFor="ch" refForName="accentShape_1" fact="0.7"/>
              <dgm:constr type="h" for="ch" forName="childText_1" refType="h" refFor="ch" refForName="accentShape_1"/>
              <dgm:constr type="l" for="ch" forName="childText_2" refType="w" fact="0.1608"/>
              <dgm:constr type="t" for="ch" forName="childText_2" refType="h" fact="0.1"/>
              <dgm:constr type="w" for="ch" forName="childText_2" refType="w" refFor="ch" refForName="accentShape_2" fact="0.7"/>
              <dgm:constr type="h" for="ch" forName="childText_2" refType="h" refFor="ch" refForName="accentShape_2"/>
              <dgm:constr type="l" for="ch" forName="childText_3" refType="w" fact="0.3216"/>
              <dgm:constr type="t" for="ch" forName="childText_3" refType="h" fact="0.2"/>
              <dgm:constr type="w" for="ch" forName="childText_3" refType="w" refFor="ch" refForName="accentShape_3" fact="0.7"/>
              <dgm:constr type="h" for="ch" forName="childText_3" refType="h" refFor="ch" refForName="accentShape_3"/>
              <dgm:constr type="l" for="ch" forName="childText_4" refType="w" fact="0.4824"/>
              <dgm:constr type="t" for="ch" forName="childText_4" refType="h" fact="0.3"/>
              <dgm:constr type="w" for="ch" forName="childText_4" refType="w" refFor="ch" refForName="accentShape_4" fact="0.7"/>
              <dgm:constr type="h" for="ch" forName="childText_4" refType="h" refFor="ch" refForName="accentShape_4"/>
              <dgm:constr type="l" for="ch" forName="childText_5" refType="w" fact="0.6432"/>
              <dgm:constr type="t" for="ch" forName="childText_5" refType="h" fact="0.4"/>
              <dgm:constr type="w" for="ch" forName="childText_5" refType="w" refFor="ch" refForName="accentShape_5" fact="0.7"/>
              <dgm:constr type="h" for="ch" forName="childText_5" refType="h" refFor="ch" refForName="accentShape_5"/>
              <dgm:constr type="l" for="ch" forName="childText_6" refType="w" fact="0.8056"/>
              <dgm:constr type="t" for="ch" forName="childText_6" refType="h" fact="0.5"/>
              <dgm:constr type="w" for="ch" forName="childText_6" refType="w" refFor="ch" refForName="accentShape_6" fact="0.7"/>
              <dgm:constr type="h" for="ch" forName="childText_6" refType="h" refFor="ch" refForName="accentShape_6"/>
              <dgm:constr type="l" for="ch" forName="parentText_1" refType="w" fact="0.1045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refFor="ch" refForName="accentShape_1" fact="0.9"/>
              <dgm:constr type="l" for="ch" forName="parentText_2" refType="w" fact="0.2653"/>
              <dgm:constr type="t" for="ch" forName="parentText_2" refType="h" fact="0.1"/>
              <dgm:constr type="w" for="ch" forName="parentText_2" refType="w" refFor="ch" refForName="accentShape_2" fact="0.26"/>
              <dgm:constr type="h" for="ch" forName="parentText_2" refType="h" refFor="ch" refForName="accentShape_2" fact="0.9"/>
              <dgm:constr type="l" for="ch" forName="parentText_3" refType="w" fact="0.4261"/>
              <dgm:constr type="t" for="ch" forName="parentText_3" refType="h" fact="0.2"/>
              <dgm:constr type="w" for="ch" forName="parentText_3" refType="w" refFor="ch" refForName="accentShape_3" fact="0.26"/>
              <dgm:constr type="h" for="ch" forName="parentText_3" refType="h" refFor="ch" refForName="accentShape_3" fact="0.9"/>
              <dgm:constr type="l" for="ch" forName="parentText_4" refType="w" fact="0.5869"/>
              <dgm:constr type="t" for="ch" forName="parentText_4" refType="h" fact="0.3"/>
              <dgm:constr type="w" for="ch" forName="parentText_4" refType="w" refFor="ch" refForName="accentShape_4" fact="0.26"/>
              <dgm:constr type="h" for="ch" forName="parentText_4" refType="h" refFor="ch" refForName="accentShape_4" fact="0.9"/>
              <dgm:constr type="l" for="ch" forName="parentText_5" refType="w" fact="0.7477"/>
              <dgm:constr type="t" for="ch" forName="parentText_5" refType="h" fact="0.4"/>
              <dgm:constr type="w" for="ch" forName="parentText_5" refType="w" refFor="ch" refForName="accentShape_5" fact="0.26"/>
              <dgm:constr type="h" for="ch" forName="parentText_5" refType="h" refFor="ch" refForName="accentShape_5" fact="0.9"/>
              <dgm:constr type="l" for="ch" forName="parentText_6" refType="w" fact="0.9101"/>
              <dgm:constr type="t" for="ch" forName="parentText_6" refType="h" fact="0.5"/>
              <dgm:constr type="w" for="ch" forName="parentText_6" refType="w" refFor="ch" refForName="accentShape_6" fact="0.26"/>
              <dgm:constr type="h" for="ch" forName="parentText_6" refType="h" refFor="ch" refForName="accentShape_6" fact="0.9"/>
            </dgm:constrLst>
          </dgm:if>
          <dgm:else name="Name25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primFontSz" for="des" forName="childText_2" refType="primFontSz" refFor="des" refForName="parentText_1" op="lte"/>
              <dgm:constr type="primFontSz" for="des" forName="childText_3" refType="primFontSz" refFor="des" refForName="parentText_1" op="lte"/>
              <dgm:constr type="primFontSz" for="des" forName="childText_4" refType="primFontSz" refFor="des" refForName="parentText_1" op="lte"/>
              <dgm:constr type="primFontSz" for="des" forName="childText_5" refType="primFontSz" refFor="des" refForName="parentText_1" op="lte"/>
              <dgm:constr type="primFontSz" for="des" forName="childText_6" refType="primFontSz" refFor="des" refForName="parentText_1" op="lte"/>
              <dgm:constr type="primFontSz" for="des" forName="childText_1" refType="primFontSz" refFor="des" refForName="parentText_2" op="lte"/>
              <dgm:constr type="primFontSz" for="des" forName="childText_2" refType="primFontSz" refFor="des" refForName="parentText_2" op="lte"/>
              <dgm:constr type="primFontSz" for="des" forName="childText_3" refType="primFontSz" refFor="des" refForName="parentText_2" op="lte"/>
              <dgm:constr type="primFontSz" for="des" forName="childText_4" refType="primFontSz" refFor="des" refForName="parentText_2" op="lte"/>
              <dgm:constr type="primFontSz" for="des" forName="childText_5" refType="primFontSz" refFor="des" refForName="parentText_2" op="lte"/>
              <dgm:constr type="primFontSz" for="des" forName="childText_6" refType="primFontSz" refFor="des" refForName="parentText_2" op="lte"/>
              <dgm:constr type="primFontSz" for="des" forName="childText_1" refType="primFontSz" refFor="des" refForName="parentText_3" op="lte"/>
              <dgm:constr type="primFontSz" for="des" forName="childText_2" refType="primFontSz" refFor="des" refForName="parentText_3" op="lte"/>
              <dgm:constr type="primFontSz" for="des" forName="childText_3" refType="primFontSz" refFor="des" refForName="parentText_3" op="lte"/>
              <dgm:constr type="primFontSz" for="des" forName="childText_4" refType="primFontSz" refFor="des" refForName="parentText_3" op="lte"/>
              <dgm:constr type="primFontSz" for="des" forName="childText_5" refType="primFontSz" refFor="des" refForName="parentText_3" op="lte"/>
              <dgm:constr type="primFontSz" for="des" forName="childText_6" refType="primFontSz" refFor="des" refForName="parentText_3" op="lte"/>
              <dgm:constr type="primFontSz" for="des" forName="childText_1" refType="primFontSz" refFor="des" refForName="parentText_4" op="lte"/>
              <dgm:constr type="primFontSz" for="des" forName="childText_2" refType="primFontSz" refFor="des" refForName="parentText_4" op="lte"/>
              <dgm:constr type="primFontSz" for="des" forName="childText_3" refType="primFontSz" refFor="des" refForName="parentText_4" op="lte"/>
              <dgm:constr type="primFontSz" for="des" forName="childText_4" refType="primFontSz" refFor="des" refForName="parentText_4" op="lte"/>
              <dgm:constr type="primFontSz" for="des" forName="childText_5" refType="primFontSz" refFor="des" refForName="parentText_4" op="lte"/>
              <dgm:constr type="primFontSz" for="des" forName="childText_6" refType="primFontSz" refFor="des" refForName="parentText_4" op="lte"/>
              <dgm:constr type="primFontSz" for="des" forName="childText_1" refType="primFontSz" refFor="des" refForName="parentText_5" op="lte"/>
              <dgm:constr type="primFontSz" for="des" forName="childText_2" refType="primFontSz" refFor="des" refForName="parentText_5" op="lte"/>
              <dgm:constr type="primFontSz" for="des" forName="childText_3" refType="primFontSz" refFor="des" refForName="parentText_5" op="lte"/>
              <dgm:constr type="primFontSz" for="des" forName="childText_4" refType="primFontSz" refFor="des" refForName="parentText_5" op="lte"/>
              <dgm:constr type="primFontSz" for="des" forName="childText_5" refType="primFontSz" refFor="des" refForName="parentText_5" op="lte"/>
              <dgm:constr type="primFontSz" for="des" forName="childText_6" refType="primFontSz" refFor="des" refForName="parentText_5" op="lte"/>
              <dgm:constr type="primFontSz" for="des" forName="childText_1" refType="primFontSz" refFor="des" refForName="parentText_6" op="lte"/>
              <dgm:constr type="primFontSz" for="des" forName="childText_2" refType="primFontSz" refFor="des" refForName="parentText_6" op="lte"/>
              <dgm:constr type="primFontSz" for="des" forName="childText_3" refType="primFontSz" refFor="des" refForName="parentText_6" op="lte"/>
              <dgm:constr type="primFontSz" for="des" forName="childText_4" refType="primFontSz" refFor="des" refForName="parentText_6" op="lte"/>
              <dgm:constr type="primFontSz" for="des" forName="childText_5" refType="primFontSz" refFor="des" refForName="parentText_6" op="lte"/>
              <dgm:constr type="primFontSz" for="des" forName="childText_6" refType="primFontSz" refFor="des" refForName="parentText_6" op="lte"/>
              <dgm:constr type="primFontSz" for="des" forName="parentText_2" refType="primFontSz" refFor="des" refForName="parentText_1" op="equ"/>
              <dgm:constr type="primFontSz" for="des" forName="parentText_3" refType="primFontSz" refFor="des" refForName="parentText_1" op="equ"/>
              <dgm:constr type="primFontSz" for="des" forName="parentText_4" refType="primFontSz" refFor="des" refForName="parentText_1" op="equ"/>
              <dgm:constr type="primFontSz" for="des" forName="parentText_5" refType="primFontSz" refFor="des" refForName="parentText_1" op="equ"/>
              <dgm:constr type="primFontSz" for="des" forName="parentText_6" refType="primFontSz" refFor="des" refForName="parentText_1" op="equ"/>
              <dgm:constr type="primFontSz" for="des" forName="childText_2" refType="primFontSz" refFor="des" refForName="childText_1" op="equ"/>
              <dgm:constr type="primFontSz" for="des" forName="childText_3" refType="primFontSz" refFor="des" refForName="childText_1" op="equ"/>
              <dgm:constr type="primFontSz" for="des" forName="childText_4" refType="primFontSz" refFor="des" refForName="childText_1" op="equ"/>
              <dgm:constr type="primFontSz" for="des" forName="childText_5" refType="primFontSz" refFor="des" refForName="childText_1" op="equ"/>
              <dgm:constr type="primFontSz" for="des" forName="childText_6" refType="primFontSz" refFor="des" refForName="childText_1" op="equ"/>
              <dgm:constr type="l" for="ch" forName="accentShape_6" refType="w" fact="0"/>
              <dgm:constr type="t" for="ch" forName="accentShape_1" refType="h" fact="0"/>
              <dgm:constr type="w" for="ch" forName="accentShape_1" refType="w" fact="0.1473"/>
              <dgm:constr type="h" for="ch" forName="accentShape_1" refType="h"/>
              <dgm:constr type="l" for="ch" forName="accentShape_5" refType="w" fact="0.1608"/>
              <dgm:constr type="t" for="ch" forName="accentShape_2" refType="h" fact="0.1"/>
              <dgm:constr type="w" for="ch" forName="accentShape_2" refType="w" fact="0.1473"/>
              <dgm:constr type="h" for="ch" forName="accentShape_2" refType="h" fact="0.9"/>
              <dgm:constr type="l" for="ch" forName="accentShape_4" refType="w" fact="0.3216"/>
              <dgm:constr type="t" for="ch" forName="accentShape_3" refType="h" fact="0.2"/>
              <dgm:constr type="w" for="ch" forName="accentShape_3" refType="w" fact="0.1473"/>
              <dgm:constr type="h" for="ch" forName="accentShape_3" refType="h" fact="0.8"/>
              <dgm:constr type="l" for="ch" forName="accentShape_3" refType="w" fact="0.4824"/>
              <dgm:constr type="t" for="ch" forName="accentShape_4" refType="h" fact="0.3"/>
              <dgm:constr type="w" for="ch" forName="accentShape_4" refType="w" fact="0.1473"/>
              <dgm:constr type="h" for="ch" forName="accentShape_4" refType="h" fact="0.7"/>
              <dgm:constr type="l" for="ch" forName="accentShape_2" refType="w" fact="0.6432"/>
              <dgm:constr type="t" for="ch" forName="accentShape_5" refType="h" fact="0.4"/>
              <dgm:constr type="w" for="ch" forName="accentShape_5" refType="w" fact="0.1473"/>
              <dgm:constr type="h" for="ch" forName="accentShape_5" refType="h" fact="0.6"/>
              <dgm:constr type="l" for="ch" forName="accentShape_1" refType="w" fact="0.8056"/>
              <dgm:constr type="t" for="ch" forName="accentShape_6" refType="h" fact="0.5"/>
              <dgm:constr type="w" for="ch" forName="accentShape_6" refType="w" fact="0.1473"/>
              <dgm:constr type="h" for="ch" forName="accentShape_6" refType="h" fact="0.5"/>
              <dgm:constr type="l" for="ch" forName="childText_6" refType="w" fact="0"/>
              <dgm:constr type="t" for="ch" forName="childText_1" refType="h" fact="0"/>
              <dgm:constr type="w" for="ch" forName="childText_1" refType="w" refFor="ch" refForName="accentShape_1" fact="0.7"/>
              <dgm:constr type="h" for="ch" forName="childText_1" refType="h" refFor="ch" refForName="accentShape_1"/>
              <dgm:constr type="l" for="ch" forName="childText_5" refType="w" fact="0.1608"/>
              <dgm:constr type="t" for="ch" forName="childText_2" refType="h" fact="0.1"/>
              <dgm:constr type="w" for="ch" forName="childText_2" refType="w" refFor="ch" refForName="accentShape_2" fact="0.7"/>
              <dgm:constr type="h" for="ch" forName="childText_2" refType="h" refFor="ch" refForName="accentShape_2"/>
              <dgm:constr type="l" for="ch" forName="childText_4" refType="w" fact="0.3216"/>
              <dgm:constr type="t" for="ch" forName="childText_3" refType="h" fact="0.2"/>
              <dgm:constr type="w" for="ch" forName="childText_3" refType="w" refFor="ch" refForName="accentShape_3" fact="0.7"/>
              <dgm:constr type="h" for="ch" forName="childText_3" refType="h" refFor="ch" refForName="accentShape_3"/>
              <dgm:constr type="l" for="ch" forName="childText_3" refType="w" fact="0.4824"/>
              <dgm:constr type="t" for="ch" forName="childText_4" refType="h" fact="0.3"/>
              <dgm:constr type="w" for="ch" forName="childText_4" refType="w" refFor="ch" refForName="accentShape_4" fact="0.7"/>
              <dgm:constr type="h" for="ch" forName="childText_4" refType="h" refFor="ch" refForName="accentShape_4"/>
              <dgm:constr type="l" for="ch" forName="childText_2" refType="w" fact="0.6432"/>
              <dgm:constr type="t" for="ch" forName="childText_5" refType="h" fact="0.4"/>
              <dgm:constr type="w" for="ch" forName="childText_5" refType="w" refFor="ch" refForName="accentShape_5" fact="0.7"/>
              <dgm:constr type="h" for="ch" forName="childText_5" refType="h" refFor="ch" refForName="accentShape_5"/>
              <dgm:constr type="l" for="ch" forName="childText_1" refType="w" fact="0.8056"/>
              <dgm:constr type="t" for="ch" forName="childText_6" refType="h" fact="0.5"/>
              <dgm:constr type="w" for="ch" forName="childText_6" refType="w" refFor="ch" refForName="accentShape_6" fact="0.7"/>
              <dgm:constr type="h" for="ch" forName="childText_6" refType="h" refFor="ch" refForName="accentShape_6"/>
              <dgm:constr type="l" for="ch" forName="parentText_6" refType="w" fact="0.1045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refFor="ch" refForName="accentShape_1" fact="0.9"/>
              <dgm:constr type="l" for="ch" forName="parentText_5" refType="w" fact="0.2653"/>
              <dgm:constr type="t" for="ch" forName="parentText_2" refType="h" fact="0.1"/>
              <dgm:constr type="w" for="ch" forName="parentText_2" refType="w" refFor="ch" refForName="accentShape_2" fact="0.26"/>
              <dgm:constr type="h" for="ch" forName="parentText_2" refType="h" refFor="ch" refForName="accentShape_2" fact="0.9"/>
              <dgm:constr type="l" for="ch" forName="parentText_4" refType="w" fact="0.4261"/>
              <dgm:constr type="t" for="ch" forName="parentText_3" refType="h" fact="0.2"/>
              <dgm:constr type="w" for="ch" forName="parentText_3" refType="w" refFor="ch" refForName="accentShape_3" fact="0.26"/>
              <dgm:constr type="h" for="ch" forName="parentText_3" refType="h" refFor="ch" refForName="accentShape_3" fact="0.9"/>
              <dgm:constr type="l" for="ch" forName="parentText_3" refType="w" fact="0.5869"/>
              <dgm:constr type="t" for="ch" forName="parentText_4" refType="h" fact="0.3"/>
              <dgm:constr type="w" for="ch" forName="parentText_4" refType="w" refFor="ch" refForName="accentShape_4" fact="0.26"/>
              <dgm:constr type="h" for="ch" forName="parentText_4" refType="h" refFor="ch" refForName="accentShape_4" fact="0.9"/>
              <dgm:constr type="l" for="ch" forName="parentText_2" refType="w" fact="0.7477"/>
              <dgm:constr type="t" for="ch" forName="parentText_5" refType="h" fact="0.4"/>
              <dgm:constr type="w" for="ch" forName="parentText_5" refType="w" refFor="ch" refForName="accentShape_5" fact="0.26"/>
              <dgm:constr type="h" for="ch" forName="parentText_5" refType="h" refFor="ch" refForName="accentShape_5" fact="0.9"/>
              <dgm:constr type="l" for="ch" forName="parentText_1" refType="w" fact="0.9101"/>
              <dgm:constr type="t" for="ch" forName="parentText_6" refType="h" fact="0.5"/>
              <dgm:constr type="w" for="ch" forName="parentText_6" refType="w" refFor="ch" refForName="accentShape_6" fact="0.26"/>
              <dgm:constr type="h" for="ch" forName="parentText_6" refType="h" refFor="ch" refForName="accentShape_6" fact="0.9"/>
            </dgm:constrLst>
          </dgm:else>
        </dgm:choose>
      </dgm:if>
      <dgm:else name="Name26">
        <dgm:alg type="composite">
          <dgm:param type="ar" val="2.7874"/>
        </dgm:alg>
        <dgm:shape xmlns:r="http://schemas.openxmlformats.org/officeDocument/2006/relationships" r:blip="">
          <dgm:adjLst/>
        </dgm:shape>
        <dgm:choose name="Name27">
          <dgm:if name="Name28" func="var" arg="dir" op="equ" val="norm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primFontSz" for="des" forName="childText_2" refType="primFontSz" refFor="des" refForName="parentText_1" op="lte"/>
              <dgm:constr type="primFontSz" for="des" forName="childText_3" refType="primFontSz" refFor="des" refForName="parentText_1" op="lte"/>
              <dgm:constr type="primFontSz" for="des" forName="childText_4" refType="primFontSz" refFor="des" refForName="parentText_1" op="lte"/>
              <dgm:constr type="primFontSz" for="des" forName="childText_5" refType="primFontSz" refFor="des" refForName="parentText_1" op="lte"/>
              <dgm:constr type="primFontSz" for="des" forName="childText_6" refType="primFontSz" refFor="des" refForName="parentText_1" op="lte"/>
              <dgm:constr type="primFontSz" for="des" forName="childText_7" refType="primFontSz" refFor="des" refForName="parentText_1" op="lte"/>
              <dgm:constr type="primFontSz" for="des" forName="childText_1" refType="primFontSz" refFor="des" refForName="parentText_2" op="lte"/>
              <dgm:constr type="primFontSz" for="des" forName="childText_2" refType="primFontSz" refFor="des" refForName="parentText_2" op="lte"/>
              <dgm:constr type="primFontSz" for="des" forName="childText_3" refType="primFontSz" refFor="des" refForName="parentText_2" op="lte"/>
              <dgm:constr type="primFontSz" for="des" forName="childText_4" refType="primFontSz" refFor="des" refForName="parentText_2" op="lte"/>
              <dgm:constr type="primFontSz" for="des" forName="childText_5" refType="primFontSz" refFor="des" refForName="parentText_2" op="lte"/>
              <dgm:constr type="primFontSz" for="des" forName="childText_6" refType="primFontSz" refFor="des" refForName="parentText_2" op="lte"/>
              <dgm:constr type="primFontSz" for="des" forName="childText_7" refType="primFontSz" refFor="des" refForName="parentText_2" op="lte"/>
              <dgm:constr type="primFontSz" for="des" forName="childText_1" refType="primFontSz" refFor="des" refForName="parentText_3" op="lte"/>
              <dgm:constr type="primFontSz" for="des" forName="childText_2" refType="primFontSz" refFor="des" refForName="parentText_3" op="lte"/>
              <dgm:constr type="primFontSz" for="des" forName="childText_3" refType="primFontSz" refFor="des" refForName="parentText_3" op="lte"/>
              <dgm:constr type="primFontSz" for="des" forName="childText_4" refType="primFontSz" refFor="des" refForName="parentText_3" op="lte"/>
              <dgm:constr type="primFontSz" for="des" forName="childText_5" refType="primFontSz" refFor="des" refForName="parentText_3" op="lte"/>
              <dgm:constr type="primFontSz" for="des" forName="childText_6" refType="primFontSz" refFor="des" refForName="parentText_3" op="lte"/>
              <dgm:constr type="primFontSz" for="des" forName="childText_7" refType="primFontSz" refFor="des" refForName="parentText_3" op="lte"/>
              <dgm:constr type="primFontSz" for="des" forName="childText_1" refType="primFontSz" refFor="des" refForName="parentText_4" op="lte"/>
              <dgm:constr type="primFontSz" for="des" forName="childText_2" refType="primFontSz" refFor="des" refForName="parentText_4" op="lte"/>
              <dgm:constr type="primFontSz" for="des" forName="childText_3" refType="primFontSz" refFor="des" refForName="parentText_4" op="lte"/>
              <dgm:constr type="primFontSz" for="des" forName="childText_4" refType="primFontSz" refFor="des" refForName="parentText_4" op="lte"/>
              <dgm:constr type="primFontSz" for="des" forName="childText_5" refType="primFontSz" refFor="des" refForName="parentText_4" op="lte"/>
              <dgm:constr type="primFontSz" for="des" forName="childText_6" refType="primFontSz" refFor="des" refForName="parentText_4" op="lte"/>
              <dgm:constr type="primFontSz" for="des" forName="childText_7" refType="primFontSz" refFor="des" refForName="parentText_4" op="lte"/>
              <dgm:constr type="primFontSz" for="des" forName="childText_1" refType="primFontSz" refFor="des" refForName="parentText_5" op="lte"/>
              <dgm:constr type="primFontSz" for="des" forName="childText_2" refType="primFontSz" refFor="des" refForName="parentText_5" op="lte"/>
              <dgm:constr type="primFontSz" for="des" forName="childText_3" refType="primFontSz" refFor="des" refForName="parentText_5" op="lte"/>
              <dgm:constr type="primFontSz" for="des" forName="childText_4" refType="primFontSz" refFor="des" refForName="parentText_5" op="lte"/>
              <dgm:constr type="primFontSz" for="des" forName="childText_5" refType="primFontSz" refFor="des" refForName="parentText_5" op="lte"/>
              <dgm:constr type="primFontSz" for="des" forName="childText_6" refType="primFontSz" refFor="des" refForName="parentText_5" op="lte"/>
              <dgm:constr type="primFontSz" for="des" forName="childText_7" refType="primFontSz" refFor="des" refForName="parentText_5" op="lte"/>
              <dgm:constr type="primFontSz" for="des" forName="childText_1" refType="primFontSz" refFor="des" refForName="parentText_6" op="lte"/>
              <dgm:constr type="primFontSz" for="des" forName="childText_2" refType="primFontSz" refFor="des" refForName="parentText_6" op="lte"/>
              <dgm:constr type="primFontSz" for="des" forName="childText_3" refType="primFontSz" refFor="des" refForName="parentText_6" op="lte"/>
              <dgm:constr type="primFontSz" for="des" forName="childText_4" refType="primFontSz" refFor="des" refForName="parentText_6" op="lte"/>
              <dgm:constr type="primFontSz" for="des" forName="childText_5" refType="primFontSz" refFor="des" refForName="parentText_6" op="lte"/>
              <dgm:constr type="primFontSz" for="des" forName="childText_6" refType="primFontSz" refFor="des" refForName="parentText_6" op="lte"/>
              <dgm:constr type="primFontSz" for="des" forName="childText_7" refType="primFontSz" refFor="des" refForName="parentText_6" op="lte"/>
              <dgm:constr type="primFontSz" for="des" forName="childText_1" refType="primFontSz" refFor="des" refForName="parentText_7" op="lte"/>
              <dgm:constr type="primFontSz" for="des" forName="childText_2" refType="primFontSz" refFor="des" refForName="parentText_7" op="lte"/>
              <dgm:constr type="primFontSz" for="des" forName="childText_3" refType="primFontSz" refFor="des" refForName="parentText_7" op="lte"/>
              <dgm:constr type="primFontSz" for="des" forName="childText_4" refType="primFontSz" refFor="des" refForName="parentText_7" op="lte"/>
              <dgm:constr type="primFontSz" for="des" forName="childText_5" refType="primFontSz" refFor="des" refForName="parentText_7" op="lte"/>
              <dgm:constr type="primFontSz" for="des" forName="childText_6" refType="primFontSz" refFor="des" refForName="parentText_7" op="lte"/>
              <dgm:constr type="primFontSz" for="des" forName="childText_7" refType="primFontSz" refFor="des" refForName="parentText_7" op="lte"/>
              <dgm:constr type="primFontSz" for="des" forName="parentText_2" refType="primFontSz" refFor="des" refForName="parentText_1" op="equ"/>
              <dgm:constr type="primFontSz" for="des" forName="parentText_3" refType="primFontSz" refFor="des" refForName="parentText_1" op="equ"/>
              <dgm:constr type="primFontSz" for="des" forName="parentText_4" refType="primFontSz" refFor="des" refForName="parentText_1" op="equ"/>
              <dgm:constr type="primFontSz" for="des" forName="parentText_5" refType="primFontSz" refFor="des" refForName="parentText_1" op="equ"/>
              <dgm:constr type="primFontSz" for="des" forName="parentText_6" refType="primFontSz" refFor="des" refForName="parentText_1" op="equ"/>
              <dgm:constr type="primFontSz" for="des" forName="parentText_7" refType="primFontSz" refFor="des" refForName="parentText_1" op="equ"/>
              <dgm:constr type="primFontSz" for="des" forName="childText_2" refType="primFontSz" refFor="des" refForName="childText_1" op="equ"/>
              <dgm:constr type="primFontSz" for="des" forName="childText_3" refType="primFontSz" refFor="des" refForName="childText_1" op="equ"/>
              <dgm:constr type="primFontSz" for="des" forName="childText_4" refType="primFontSz" refFor="des" refForName="childText_1" op="equ"/>
              <dgm:constr type="primFontSz" for="des" forName="childText_5" refType="primFontSz" refFor="des" refForName="childText_1" op="equ"/>
              <dgm:constr type="primFontSz" for="des" forName="childText_6" refType="primFontSz" refFor="des" refForName="childText_1" op="equ"/>
              <dgm:constr type="primFontSz" for="des" forName="childText_7" refType="primFontSz" refFor="des" refForName="childText_1" op="equ"/>
              <dgm:constr type="l" for="ch" forName="accentShape_1" refType="w" fact="0"/>
              <dgm:constr type="t" for="ch" forName="accentShape_1" refType="h" fact="0"/>
              <dgm:constr type="w" for="ch" forName="accentShape_1" refType="w" fact="0.1269"/>
              <dgm:constr type="h" for="ch" forName="accentShape_1" refType="h"/>
              <dgm:constr type="l" for="ch" forName="accentShape_2" refType="w" fact="0.1385"/>
              <dgm:constr type="t" for="ch" forName="accentShape_2" refType="h" fact="0.0833"/>
              <dgm:constr type="w" for="ch" forName="accentShape_2" refType="w" fact="0.1269"/>
              <dgm:constr type="h" for="ch" forName="accentShape_2" refType="h" fact="0.9165"/>
              <dgm:constr type="l" for="ch" forName="accentShape_3" refType="w" fact="0.277"/>
              <dgm:constr type="t" for="ch" forName="accentShape_3" refType="h" fact="0.1666"/>
              <dgm:constr type="w" for="ch" forName="accentShape_3" refType="w" fact="0.1269"/>
              <dgm:constr type="h" for="ch" forName="accentShape_3" refType="h" fact="0.8332"/>
              <dgm:constr type="l" for="ch" forName="accentShape_4" refType="w" fact="0.4155"/>
              <dgm:constr type="t" for="ch" forName="accentShape_4" refType="h" fact="0.2499"/>
              <dgm:constr type="w" for="ch" forName="accentShape_4" refType="w" fact="0.1269"/>
              <dgm:constr type="h" for="ch" forName="accentShape_4" refType="h" fact="0.7499"/>
              <dgm:constr type="l" for="ch" forName="accentShape_5" refType="w" fact="0.5539"/>
              <dgm:constr type="t" for="ch" forName="accentShape_5" refType="h" fact="0.3332"/>
              <dgm:constr type="w" for="ch" forName="accentShape_5" refType="w" fact="0.1269"/>
              <dgm:constr type="h" for="ch" forName="accentShape_5" refType="h" fact="0.6666"/>
              <dgm:constr type="l" for="ch" forName="accentShape_6" refType="w" fact="0.6938"/>
              <dgm:constr type="t" for="ch" forName="accentShape_6" refType="h" fact="0.4165"/>
              <dgm:constr type="w" for="ch" forName="accentShape_6" refType="w" fact="0.1269"/>
              <dgm:constr type="h" for="ch" forName="accentShape_6" refType="h" fact="0.5833"/>
              <dgm:constr type="l" for="ch" forName="accentShape_7" refType="w" fact="0.8326"/>
              <dgm:constr type="t" for="ch" forName="accentShape_7" refType="h" fact="0.5"/>
              <dgm:constr type="w" for="ch" forName="accentShape_7" refType="w" fact="0.1269"/>
              <dgm:constr type="h" for="ch" forName="accentShape_7" refType="h" fact="0.5"/>
              <dgm:constr type="l" for="ch" forName="parentText_1" refType="w" fact="0.0888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refFor="ch" refForName="accentShape_1" fact="0.9"/>
              <dgm:constr type="l" for="ch" forName="parentText_2" refType="w" fact="0.2273"/>
              <dgm:constr type="t" for="ch" forName="parentText_2" refType="h" fact="0.0833"/>
              <dgm:constr type="w" for="ch" forName="parentText_2" refType="w" refFor="ch" refForName="accentShape_2" fact="0.26"/>
              <dgm:constr type="h" for="ch" forName="parentText_2" refType="h" refFor="ch" refForName="accentShape_2" fact="0.9"/>
              <dgm:constr type="l" for="ch" forName="parentText_3" refType="w" fact="0.36583"/>
              <dgm:constr type="t" for="ch" forName="parentText_3" refType="h" fact="0.1666"/>
              <dgm:constr type="w" for="ch" forName="parentText_3" refType="w" refFor="ch" refForName="accentShape_3" fact="0.26"/>
              <dgm:constr type="h" for="ch" forName="parentText_3" refType="h" refFor="ch" refForName="accentShape_3" fact="0.9"/>
              <dgm:constr type="l" for="ch" forName="parentText_4" refType="w" fact="0.5043"/>
              <dgm:constr type="t" for="ch" forName="parentText_4" refType="h" fact="0.2499"/>
              <dgm:constr type="w" for="ch" forName="parentText_4" refType="w" refFor="ch" refForName="accentShape_4" fact="0.26"/>
              <dgm:constr type="h" for="ch" forName="parentText_4" refType="h" refFor="ch" refForName="accentShape_4" fact="0.9"/>
              <dgm:constr type="l" for="ch" forName="parentText_5" refType="w" fact="0.6427"/>
              <dgm:constr type="t" for="ch" forName="parentText_5" refType="h" fact="0.3332"/>
              <dgm:constr type="w" for="ch" forName="parentText_5" refType="w" refFor="ch" refForName="accentShape_5" fact="0.26"/>
              <dgm:constr type="h" for="ch" forName="parentText_5" refType="h" refFor="ch" refForName="accentShape_5" fact="0.9"/>
              <dgm:constr type="l" for="ch" forName="parentText_6" refType="w" fact="0.78263"/>
              <dgm:constr type="t" for="ch" forName="parentText_6" refType="h" fact="0.4165"/>
              <dgm:constr type="w" for="ch" forName="parentText_6" refType="w" refFor="ch" refForName="accentShape_6" fact="0.26"/>
              <dgm:constr type="h" for="ch" forName="parentText_6" refType="h" refFor="ch" refForName="accentShape_6" fact="0.9"/>
              <dgm:constr type="l" for="ch" forName="parentText_7" refType="w" fact="0.92143"/>
              <dgm:constr type="t" for="ch" forName="parentText_7" refType="h" fact="0.5"/>
              <dgm:constr type="w" for="ch" forName="parentText_7" refType="w" refFor="ch" refForName="accentShape_7" fact="0.26"/>
              <dgm:constr type="h" for="ch" forName="parentText_7" refType="h" refFor="ch" refForName="accentShape_7" fact="0.9"/>
              <dgm:constr type="l" for="ch" forName="childText_1" refType="w" fact="0"/>
              <dgm:constr type="t" for="ch" forName="childText_1" refType="h" fact="0"/>
              <dgm:constr type="w" for="ch" forName="childText_1" refType="w" refFor="ch" refForName="accentShape_1" fact="0.7"/>
              <dgm:constr type="h" for="ch" forName="childText_1" refType="h" refFor="ch" refForName="accentShape_1"/>
              <dgm:constr type="l" for="ch" forName="childText_2" refType="w" fact="0.1385"/>
              <dgm:constr type="t" for="ch" forName="childText_2" refType="h" fact="0.0833"/>
              <dgm:constr type="w" for="ch" forName="childText_2" refType="w" refFor="ch" refForName="accentShape_2" fact="0.7"/>
              <dgm:constr type="h" for="ch" forName="childText_2" refType="h" refFor="ch" refForName="accentShape_2"/>
              <dgm:constr type="l" for="ch" forName="childText_3" refType="w" fact="0.277"/>
              <dgm:constr type="t" for="ch" forName="childText_3" refType="h" fact="0.1666"/>
              <dgm:constr type="w" for="ch" forName="childText_3" refType="w" refFor="ch" refForName="accentShape_3" fact="0.7"/>
              <dgm:constr type="h" for="ch" forName="childText_3" refType="h" refFor="ch" refForName="accentShape_3"/>
              <dgm:constr type="l" for="ch" forName="childText_4" refType="w" fact="0.4155"/>
              <dgm:constr type="t" for="ch" forName="childText_4" refType="h" fact="0.2499"/>
              <dgm:constr type="w" for="ch" forName="childText_4" refType="w" refFor="ch" refForName="accentShape_4" fact="0.7"/>
              <dgm:constr type="h" for="ch" forName="childText_4" refType="h" refFor="ch" refForName="accentShape_4"/>
              <dgm:constr type="l" for="ch" forName="childText_5" refType="w" fact="0.5539"/>
              <dgm:constr type="t" for="ch" forName="childText_5" refType="h" fact="0.3332"/>
              <dgm:constr type="w" for="ch" forName="childText_5" refType="w" refFor="ch" refForName="accentShape_5" fact="0.7"/>
              <dgm:constr type="h" for="ch" forName="childText_5" refType="h" refFor="ch" refForName="accentShape_5"/>
              <dgm:constr type="l" for="ch" forName="childText_6" refType="w" fact="0.6938"/>
              <dgm:constr type="t" for="ch" forName="childText_6" refType="h" fact="0.4165"/>
              <dgm:constr type="w" for="ch" forName="childText_6" refType="w" refFor="ch" refForName="accentShape_6" fact="0.7"/>
              <dgm:constr type="h" for="ch" forName="childText_6" refType="h" refFor="ch" refForName="accentShape_6"/>
              <dgm:constr type="l" for="ch" forName="childText_7" refType="w" fact="0.8326"/>
              <dgm:constr type="t" for="ch" forName="childText_7" refType="h" fact="0.5"/>
              <dgm:constr type="w" for="ch" forName="childText_7" refType="w" refFor="ch" refForName="accentShape_7" fact="0.7"/>
              <dgm:constr type="h" for="ch" forName="childText_7" refType="h" refFor="ch" refForName="accentShape_7"/>
            </dgm:constrLst>
          </dgm:if>
          <dgm:else name="Name29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primFontSz" for="des" forName="childText_2" refType="primFontSz" refFor="des" refForName="parentText_1" op="lte"/>
              <dgm:constr type="primFontSz" for="des" forName="childText_3" refType="primFontSz" refFor="des" refForName="parentText_1" op="lte"/>
              <dgm:constr type="primFontSz" for="des" forName="childText_4" refType="primFontSz" refFor="des" refForName="parentText_1" op="lte"/>
              <dgm:constr type="primFontSz" for="des" forName="childText_5" refType="primFontSz" refFor="des" refForName="parentText_1" op="lte"/>
              <dgm:constr type="primFontSz" for="des" forName="childText_6" refType="primFontSz" refFor="des" refForName="parentText_1" op="lte"/>
              <dgm:constr type="primFontSz" for="des" forName="childText_7" refType="primFontSz" refFor="des" refForName="parentText_1" op="lte"/>
              <dgm:constr type="primFontSz" for="des" forName="childText_1" refType="primFontSz" refFor="des" refForName="parentText_2" op="lte"/>
              <dgm:constr type="primFontSz" for="des" forName="childText_2" refType="primFontSz" refFor="des" refForName="parentText_2" op="lte"/>
              <dgm:constr type="primFontSz" for="des" forName="childText_3" refType="primFontSz" refFor="des" refForName="parentText_2" op="lte"/>
              <dgm:constr type="primFontSz" for="des" forName="childText_4" refType="primFontSz" refFor="des" refForName="parentText_2" op="lte"/>
              <dgm:constr type="primFontSz" for="des" forName="childText_5" refType="primFontSz" refFor="des" refForName="parentText_2" op="lte"/>
              <dgm:constr type="primFontSz" for="des" forName="childText_6" refType="primFontSz" refFor="des" refForName="parentText_2" op="lte"/>
              <dgm:constr type="primFontSz" for="des" forName="childText_7" refType="primFontSz" refFor="des" refForName="parentText_2" op="lte"/>
              <dgm:constr type="primFontSz" for="des" forName="childText_1" refType="primFontSz" refFor="des" refForName="parentText_3" op="lte"/>
              <dgm:constr type="primFontSz" for="des" forName="childText_2" refType="primFontSz" refFor="des" refForName="parentText_3" op="lte"/>
              <dgm:constr type="primFontSz" for="des" forName="childText_3" refType="primFontSz" refFor="des" refForName="parentText_3" op="lte"/>
              <dgm:constr type="primFontSz" for="des" forName="childText_4" refType="primFontSz" refFor="des" refForName="parentText_3" op="lte"/>
              <dgm:constr type="primFontSz" for="des" forName="childText_5" refType="primFontSz" refFor="des" refForName="parentText_3" op="lte"/>
              <dgm:constr type="primFontSz" for="des" forName="childText_6" refType="primFontSz" refFor="des" refForName="parentText_3" op="lte"/>
              <dgm:constr type="primFontSz" for="des" forName="childText_7" refType="primFontSz" refFor="des" refForName="parentText_3" op="lte"/>
              <dgm:constr type="primFontSz" for="des" forName="childText_1" refType="primFontSz" refFor="des" refForName="parentText_4" op="lte"/>
              <dgm:constr type="primFontSz" for="des" forName="childText_2" refType="primFontSz" refFor="des" refForName="parentText_4" op="lte"/>
              <dgm:constr type="primFontSz" for="des" forName="childText_3" refType="primFontSz" refFor="des" refForName="parentText_4" op="lte"/>
              <dgm:constr type="primFontSz" for="des" forName="childText_4" refType="primFontSz" refFor="des" refForName="parentText_4" op="lte"/>
              <dgm:constr type="primFontSz" for="des" forName="childText_5" refType="primFontSz" refFor="des" refForName="parentText_4" op="lte"/>
              <dgm:constr type="primFontSz" for="des" forName="childText_6" refType="primFontSz" refFor="des" refForName="parentText_4" op="lte"/>
              <dgm:constr type="primFontSz" for="des" forName="childText_7" refType="primFontSz" refFor="des" refForName="parentText_4" op="lte"/>
              <dgm:constr type="primFontSz" for="des" forName="childText_1" refType="primFontSz" refFor="des" refForName="parentText_5" op="lte"/>
              <dgm:constr type="primFontSz" for="des" forName="childText_2" refType="primFontSz" refFor="des" refForName="parentText_5" op="lte"/>
              <dgm:constr type="primFontSz" for="des" forName="childText_3" refType="primFontSz" refFor="des" refForName="parentText_5" op="lte"/>
              <dgm:constr type="primFontSz" for="des" forName="childText_4" refType="primFontSz" refFor="des" refForName="parentText_5" op="lte"/>
              <dgm:constr type="primFontSz" for="des" forName="childText_5" refType="primFontSz" refFor="des" refForName="parentText_5" op="lte"/>
              <dgm:constr type="primFontSz" for="des" forName="childText_6" refType="primFontSz" refFor="des" refForName="parentText_5" op="lte"/>
              <dgm:constr type="primFontSz" for="des" forName="childText_7" refType="primFontSz" refFor="des" refForName="parentText_5" op="lte"/>
              <dgm:constr type="primFontSz" for="des" forName="childText_1" refType="primFontSz" refFor="des" refForName="parentText_6" op="lte"/>
              <dgm:constr type="primFontSz" for="des" forName="childText_2" refType="primFontSz" refFor="des" refForName="parentText_6" op="lte"/>
              <dgm:constr type="primFontSz" for="des" forName="childText_3" refType="primFontSz" refFor="des" refForName="parentText_6" op="lte"/>
              <dgm:constr type="primFontSz" for="des" forName="childText_4" refType="primFontSz" refFor="des" refForName="parentText_6" op="lte"/>
              <dgm:constr type="primFontSz" for="des" forName="childText_5" refType="primFontSz" refFor="des" refForName="parentText_6" op="lte"/>
              <dgm:constr type="primFontSz" for="des" forName="childText_6" refType="primFontSz" refFor="des" refForName="parentText_6" op="lte"/>
              <dgm:constr type="primFontSz" for="des" forName="childText_7" refType="primFontSz" refFor="des" refForName="parentText_6" op="lte"/>
              <dgm:constr type="primFontSz" for="des" forName="childText_1" refType="primFontSz" refFor="des" refForName="parentText_7" op="lte"/>
              <dgm:constr type="primFontSz" for="des" forName="childText_2" refType="primFontSz" refFor="des" refForName="parentText_7" op="lte"/>
              <dgm:constr type="primFontSz" for="des" forName="childText_3" refType="primFontSz" refFor="des" refForName="parentText_7" op="lte"/>
              <dgm:constr type="primFontSz" for="des" forName="childText_4" refType="primFontSz" refFor="des" refForName="parentText_7" op="lte"/>
              <dgm:constr type="primFontSz" for="des" forName="childText_5" refType="primFontSz" refFor="des" refForName="parentText_7" op="lte"/>
              <dgm:constr type="primFontSz" for="des" forName="childText_6" refType="primFontSz" refFor="des" refForName="parentText_7" op="lte"/>
              <dgm:constr type="primFontSz" for="des" forName="childText_7" refType="primFontSz" refFor="des" refForName="parentText_7" op="lte"/>
              <dgm:constr type="primFontSz" for="des" forName="parentText_2" refType="primFontSz" refFor="des" refForName="parentText_1" op="equ"/>
              <dgm:constr type="primFontSz" for="des" forName="parentText_3" refType="primFontSz" refFor="des" refForName="parentText_1" op="equ"/>
              <dgm:constr type="primFontSz" for="des" forName="parentText_4" refType="primFontSz" refFor="des" refForName="parentText_1" op="equ"/>
              <dgm:constr type="primFontSz" for="des" forName="parentText_5" refType="primFontSz" refFor="des" refForName="parentText_1" op="equ"/>
              <dgm:constr type="primFontSz" for="des" forName="parentText_6" refType="primFontSz" refFor="des" refForName="parentText_1" op="equ"/>
              <dgm:constr type="primFontSz" for="des" forName="parentText_7" refType="primFontSz" refFor="des" refForName="parentText_1" op="equ"/>
              <dgm:constr type="primFontSz" for="des" forName="childText_2" refType="primFontSz" refFor="des" refForName="childText_1" op="equ"/>
              <dgm:constr type="primFontSz" for="des" forName="childText_3" refType="primFontSz" refFor="des" refForName="childText_1" op="equ"/>
              <dgm:constr type="primFontSz" for="des" forName="childText_4" refType="primFontSz" refFor="des" refForName="childText_1" op="equ"/>
              <dgm:constr type="primFontSz" for="des" forName="childText_5" refType="primFontSz" refFor="des" refForName="childText_1" op="equ"/>
              <dgm:constr type="primFontSz" for="des" forName="childText_6" refType="primFontSz" refFor="des" refForName="childText_1" op="equ"/>
              <dgm:constr type="primFontSz" for="des" forName="childText_7" refType="primFontSz" refFor="des" refForName="childText_1" op="equ"/>
              <dgm:constr type="l" for="ch" forName="accentShape_7" refType="w" fact="0"/>
              <dgm:constr type="t" for="ch" forName="accentShape_1" refType="h" fact="0"/>
              <dgm:constr type="w" for="ch" forName="accentShape_1" refType="w" fact="0.1269"/>
              <dgm:constr type="h" for="ch" forName="accentShape_1" refType="h"/>
              <dgm:constr type="l" for="ch" forName="accentShape_6" refType="w" fact="0.1385"/>
              <dgm:constr type="t" for="ch" forName="accentShape_2" refType="h" fact="0.0833"/>
              <dgm:constr type="w" for="ch" forName="accentShape_2" refType="w" fact="0.1269"/>
              <dgm:constr type="h" for="ch" forName="accentShape_2" refType="h" fact="0.9165"/>
              <dgm:constr type="l" for="ch" forName="accentShape_5" refType="w" fact="0.277"/>
              <dgm:constr type="t" for="ch" forName="accentShape_3" refType="h" fact="0.1666"/>
              <dgm:constr type="w" for="ch" forName="accentShape_3" refType="w" fact="0.1269"/>
              <dgm:constr type="h" for="ch" forName="accentShape_3" refType="h" fact="0.8332"/>
              <dgm:constr type="l" for="ch" forName="accentShape_4" refType="w" fact="0.4155"/>
              <dgm:constr type="t" for="ch" forName="accentShape_4" refType="h" fact="0.2499"/>
              <dgm:constr type="w" for="ch" forName="accentShape_4" refType="w" fact="0.1269"/>
              <dgm:constr type="h" for="ch" forName="accentShape_4" refType="h" fact="0.7499"/>
              <dgm:constr type="l" for="ch" forName="accentShape_3" refType="w" fact="0.5539"/>
              <dgm:constr type="t" for="ch" forName="accentShape_5" refType="h" fact="0.3332"/>
              <dgm:constr type="w" for="ch" forName="accentShape_5" refType="w" fact="0.1269"/>
              <dgm:constr type="h" for="ch" forName="accentShape_5" refType="h" fact="0.6666"/>
              <dgm:constr type="l" for="ch" forName="accentShape_2" refType="w" fact="0.6938"/>
              <dgm:constr type="t" for="ch" forName="accentShape_6" refType="h" fact="0.4165"/>
              <dgm:constr type="w" for="ch" forName="accentShape_6" refType="w" fact="0.1269"/>
              <dgm:constr type="h" for="ch" forName="accentShape_6" refType="h" fact="0.5833"/>
              <dgm:constr type="l" for="ch" forName="accentShape_1" refType="w" fact="0.8326"/>
              <dgm:constr type="t" for="ch" forName="accentShape_7" refType="h" fact="0.5"/>
              <dgm:constr type="w" for="ch" forName="accentShape_7" refType="w" fact="0.1269"/>
              <dgm:constr type="h" for="ch" forName="accentShape_7" refType="h" fact="0.5"/>
              <dgm:constr type="l" for="ch" forName="parentText_7" refType="w" fact="0.0888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refFor="ch" refForName="accentShape_1" fact="0.9"/>
              <dgm:constr type="l" for="ch" forName="parentText_6" refType="w" fact="0.2273"/>
              <dgm:constr type="t" for="ch" forName="parentText_2" refType="h" fact="0.0833"/>
              <dgm:constr type="w" for="ch" forName="parentText_2" refType="w" refFor="ch" refForName="accentShape_2" fact="0.26"/>
              <dgm:constr type="h" for="ch" forName="parentText_2" refType="h" refFor="ch" refForName="accentShape_2" fact="0.9"/>
              <dgm:constr type="l" for="ch" forName="parentText_5" refType="w" fact="0.36583"/>
              <dgm:constr type="t" for="ch" forName="parentText_3" refType="h" fact="0.1666"/>
              <dgm:constr type="w" for="ch" forName="parentText_3" refType="w" refFor="ch" refForName="accentShape_3" fact="0.26"/>
              <dgm:constr type="h" for="ch" forName="parentText_3" refType="h" refFor="ch" refForName="accentShape_3" fact="0.9"/>
              <dgm:constr type="l" for="ch" forName="parentText_4" refType="w" fact="0.5043"/>
              <dgm:constr type="t" for="ch" forName="parentText_4" refType="h" fact="0.2499"/>
              <dgm:constr type="w" for="ch" forName="parentText_4" refType="w" refFor="ch" refForName="accentShape_4" fact="0.26"/>
              <dgm:constr type="h" for="ch" forName="parentText_4" refType="h" refFor="ch" refForName="accentShape_4" fact="0.9"/>
              <dgm:constr type="l" for="ch" forName="parentText_3" refType="w" fact="0.6427"/>
              <dgm:constr type="t" for="ch" forName="parentText_5" refType="h" fact="0.3332"/>
              <dgm:constr type="w" for="ch" forName="parentText_5" refType="w" refFor="ch" refForName="accentShape_5" fact="0.26"/>
              <dgm:constr type="h" for="ch" forName="parentText_5" refType="h" refFor="ch" refForName="accentShape_5" fact="0.9"/>
              <dgm:constr type="l" for="ch" forName="parentText_2" refType="w" fact="0.78263"/>
              <dgm:constr type="t" for="ch" forName="parentText_6" refType="h" fact="0.4165"/>
              <dgm:constr type="w" for="ch" forName="parentText_6" refType="w" refFor="ch" refForName="accentShape_6" fact="0.26"/>
              <dgm:constr type="h" for="ch" forName="parentText_6" refType="h" refFor="ch" refForName="accentShape_6" fact="0.9"/>
              <dgm:constr type="l" for="ch" forName="parentText_1" refType="w" fact="0.92143"/>
              <dgm:constr type="t" for="ch" forName="parentText_7" refType="h" fact="0.5"/>
              <dgm:constr type="w" for="ch" forName="parentText_7" refType="w" refFor="ch" refForName="accentShape_7" fact="0.26"/>
              <dgm:constr type="h" for="ch" forName="parentText_7" refType="h" refFor="ch" refForName="accentShape_7" fact="0.9"/>
              <dgm:constr type="l" for="ch" forName="childText_7" refType="w" fact="0"/>
              <dgm:constr type="t" for="ch" forName="childText_1" refType="h" fact="0"/>
              <dgm:constr type="w" for="ch" forName="childText_1" refType="w" refFor="ch" refForName="accentShape_1" fact="0.7"/>
              <dgm:constr type="h" for="ch" forName="childText_1" refType="h" refFor="ch" refForName="accentShape_1"/>
              <dgm:constr type="l" for="ch" forName="childText_6" refType="w" fact="0.1385"/>
              <dgm:constr type="t" for="ch" forName="childText_2" refType="h" fact="0.0833"/>
              <dgm:constr type="w" for="ch" forName="childText_2" refType="w" refFor="ch" refForName="accentShape_2" fact="0.7"/>
              <dgm:constr type="h" for="ch" forName="childText_2" refType="h" refFor="ch" refForName="accentShape_2"/>
              <dgm:constr type="l" for="ch" forName="childText_5" refType="w" fact="0.277"/>
              <dgm:constr type="t" for="ch" forName="childText_3" refType="h" fact="0.1666"/>
              <dgm:constr type="w" for="ch" forName="childText_3" refType="w" refFor="ch" refForName="accentShape_3" fact="0.7"/>
              <dgm:constr type="h" for="ch" forName="childText_3" refType="h" refFor="ch" refForName="accentShape_3"/>
              <dgm:constr type="l" for="ch" forName="childText_4" refType="w" fact="0.4155"/>
              <dgm:constr type="t" for="ch" forName="childText_4" refType="h" fact="0.2499"/>
              <dgm:constr type="w" for="ch" forName="childText_4" refType="w" refFor="ch" refForName="accentShape_4" fact="0.7"/>
              <dgm:constr type="h" for="ch" forName="childText_4" refType="h" refFor="ch" refForName="accentShape_4"/>
              <dgm:constr type="l" for="ch" forName="childText_3" refType="w" fact="0.5539"/>
              <dgm:constr type="t" for="ch" forName="childText_5" refType="h" fact="0.3332"/>
              <dgm:constr type="w" for="ch" forName="childText_5" refType="w" refFor="ch" refForName="accentShape_5" fact="0.7"/>
              <dgm:constr type="h" for="ch" forName="childText_5" refType="h" refFor="ch" refForName="accentShape_5"/>
              <dgm:constr type="l" for="ch" forName="childText_2" refType="w" fact="0.6938"/>
              <dgm:constr type="t" for="ch" forName="childText_6" refType="h" fact="0.4165"/>
              <dgm:constr type="w" for="ch" forName="childText_6" refType="w" refFor="ch" refForName="accentShape_6" fact="0.7"/>
              <dgm:constr type="h" for="ch" forName="childText_6" refType="h" refFor="ch" refForName="accentShape_6"/>
              <dgm:constr type="l" for="ch" forName="childText_1" refType="w" fact="0.8326"/>
              <dgm:constr type="t" for="ch" forName="childText_7" refType="h" fact="0.5"/>
              <dgm:constr type="w" for="ch" forName="childText_7" refType="w" refFor="ch" refForName="accentShape_7" fact="0.7"/>
              <dgm:constr type="h" for="ch" forName="childText_7" refType="h" refFor="ch" refForName="accentShape_7"/>
            </dgm:constrLst>
          </dgm:else>
        </dgm:choose>
      </dgm:else>
    </dgm:choose>
    <dgm:forEach name="wrapper" axis="self" ptType="parTrans">
      <dgm:forEach name="accentRepeat" axis="self">
        <dgm:layoutNode name="imageRepeatNode" styleLbl="node1">
          <dgm:alg type="sp"/>
          <dgm:shape xmlns:r="http://schemas.openxmlformats.org/officeDocument/2006/relationships" type="rect" r:blip="" zOrderOff="-10">
            <dgm:adjLst/>
          </dgm:shape>
          <dgm:presOf axis="self"/>
        </dgm:layoutNode>
      </dgm:forEach>
    </dgm:forEach>
    <dgm:forEach name="Name30" axis="ch" ptType="node" cnt="1">
      <dgm:layoutNode name="parentText_1" styleLbl="node1">
        <dgm:varLst>
          <dgm:chMax val="1"/>
          <dgm:chPref val="1"/>
          <dgm:bulletEnabled val="1"/>
        </dgm:varLst>
        <dgm:alg type="tx">
          <dgm:param type="parTxLTRAlign" val="r"/>
          <dgm:param type="shpTxLTRAlignCh" val="r"/>
          <dgm:param type="txAnchorVertCh" val="mid"/>
          <dgm:param type="autoTxRot" val="grav"/>
        </dgm:alg>
        <dgm:shape xmlns:r="http://schemas.openxmlformats.org/officeDocument/2006/relationships" rot="-90" type="rect" r:blip="" hideGeom="1">
          <dgm:adjLst/>
        </dgm:shape>
        <dgm:presOf axis="self" ptType="node"/>
        <dgm:constrLst>
          <dgm:constr type="lMarg" refType="primFontSz" fact="0.3"/>
          <dgm:constr type="rMarg" refType="primFontSz" fact="0.45"/>
          <dgm:constr type="tMarg" refType="primFontSz" fact="0"/>
          <dgm:constr type="bMarg" refType="primFontSz" fact="0.1"/>
        </dgm:constrLst>
        <dgm:ruleLst>
          <dgm:rule type="primFontSz" val="5" fact="NaN" max="NaN"/>
        </dgm:ruleLst>
      </dgm:layoutNode>
      <dgm:layoutNode name="childText_1" styleLbl="node1">
        <dgm:varLst>
          <dgm:chMax val="0"/>
          <dgm:chPref val="0"/>
          <dgm:bulletEnabled val="1"/>
        </dgm:varLst>
        <dgm:alg type="tx">
          <dgm:param type="txAnchorVert" val="t"/>
          <dgm:param type="parTxLTRAlign" val="l"/>
        </dgm:alg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Shape_1">
        <dgm:alg type="sp"/>
        <dgm:shape xmlns:r="http://schemas.openxmlformats.org/officeDocument/2006/relationships" r:blip="">
          <dgm:adjLst/>
        </dgm:shape>
        <dgm:presOf/>
        <dgm:constrLst/>
        <dgm:forEach name="Name31" ref="accentRepeat"/>
      </dgm:layoutNode>
    </dgm:forEach>
    <dgm:forEach name="Name32" axis="ch" ptType="node" st="2" cnt="1">
      <dgm:layoutNode name="parentText_2">
        <dgm:varLst>
          <dgm:chMax val="1"/>
          <dgm:chPref val="1"/>
          <dgm:bulletEnabled val="1"/>
        </dgm:varLst>
        <dgm:alg type="tx">
          <dgm:param type="parTxLTRAlign" val="r"/>
          <dgm:param type="shpTxLTRAlignCh" val="r"/>
          <dgm:param type="txAnchorVertCh" val="mid"/>
          <dgm:param type="autoTxRot" val="grav"/>
        </dgm:alg>
        <dgm:shape xmlns:r="http://schemas.openxmlformats.org/officeDocument/2006/relationships" rot="-90" type="rect" r:blip="" hideGeom="1">
          <dgm:adjLst/>
        </dgm:shape>
        <dgm:presOf axis="self" ptType="node"/>
        <dgm:constrLst>
          <dgm:constr type="lMarg" refType="primFontSz" fact="0.3"/>
          <dgm:constr type="rMarg" refType="primFontSz" fact="0.45"/>
          <dgm:constr type="tMarg" refType="primFontSz" fact="0"/>
          <dgm:constr type="bMarg" refType="primFontSz" fact="0.1"/>
        </dgm:constrLst>
        <dgm:ruleLst>
          <dgm:rule type="primFontSz" val="5" fact="NaN" max="NaN"/>
        </dgm:ruleLst>
      </dgm:layoutNode>
      <dgm:layoutNode name="childText_2">
        <dgm:varLst>
          <dgm:chMax val="0"/>
          <dgm:chPref val="0"/>
          <dgm:bulletEnabled val="1"/>
        </dgm:varLst>
        <dgm:alg type="tx">
          <dgm:param type="txAnchorVert" val="t"/>
          <dgm:param type="parTxLTRAlign" val="l"/>
        </dgm:alg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Shape_2">
        <dgm:alg type="sp"/>
        <dgm:shape xmlns:r="http://schemas.openxmlformats.org/officeDocument/2006/relationships" r:blip="">
          <dgm:adjLst/>
        </dgm:shape>
        <dgm:presOf/>
        <dgm:constrLst/>
        <dgm:forEach name="Name33" ref="accentRepeat"/>
      </dgm:layoutNode>
    </dgm:forEach>
    <dgm:forEach name="Name34" axis="ch" ptType="node" st="3" cnt="1">
      <dgm:layoutNode name="parentText_3">
        <dgm:varLst>
          <dgm:chMax val="1"/>
          <dgm:chPref val="1"/>
          <dgm:bulletEnabled val="1"/>
        </dgm:varLst>
        <dgm:alg type="tx">
          <dgm:param type="parTxLTRAlign" val="r"/>
          <dgm:param type="shpTxLTRAlignCh" val="r"/>
          <dgm:param type="txAnchorVertCh" val="mid"/>
          <dgm:param type="autoTxRot" val="grav"/>
        </dgm:alg>
        <dgm:shape xmlns:r="http://schemas.openxmlformats.org/officeDocument/2006/relationships" rot="-90" type="rect" r:blip="" hideGeom="1">
          <dgm:adjLst/>
        </dgm:shape>
        <dgm:presOf axis="self" ptType="node"/>
        <dgm:constrLst>
          <dgm:constr type="lMarg" refType="primFontSz" fact="0.3"/>
          <dgm:constr type="rMarg" refType="primFontSz" fact="0.45"/>
          <dgm:constr type="tMarg" refType="primFontSz" fact="0"/>
          <dgm:constr type="bMarg" refType="primFontSz" fact="0.1"/>
        </dgm:constrLst>
        <dgm:ruleLst>
          <dgm:rule type="primFontSz" val="5" fact="NaN" max="NaN"/>
        </dgm:ruleLst>
      </dgm:layoutNode>
      <dgm:layoutNode name="childText_3">
        <dgm:varLst>
          <dgm:chMax val="0"/>
          <dgm:chPref val="0"/>
          <dgm:bulletEnabled val="1"/>
        </dgm:varLst>
        <dgm:alg type="tx">
          <dgm:param type="txAnchorVert" val="t"/>
          <dgm:param type="parTxLTRAlign" val="l"/>
        </dgm:alg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Shape_3">
        <dgm:alg type="sp"/>
        <dgm:shape xmlns:r="http://schemas.openxmlformats.org/officeDocument/2006/relationships" r:blip="">
          <dgm:adjLst/>
        </dgm:shape>
        <dgm:presOf/>
        <dgm:constrLst/>
        <dgm:forEach name="Name35" ref="accentRepeat"/>
      </dgm:layoutNode>
    </dgm:forEach>
    <dgm:forEach name="Name36" axis="ch" ptType="node" st="4" cnt="1">
      <dgm:layoutNode name="parentText_4">
        <dgm:varLst>
          <dgm:chMax val="1"/>
          <dgm:chPref val="1"/>
          <dgm:bulletEnabled val="1"/>
        </dgm:varLst>
        <dgm:alg type="tx">
          <dgm:param type="parTxLTRAlign" val="r"/>
          <dgm:param type="shpTxLTRAlignCh" val="r"/>
          <dgm:param type="txAnchorVertCh" val="mid"/>
          <dgm:param type="autoTxRot" val="grav"/>
        </dgm:alg>
        <dgm:shape xmlns:r="http://schemas.openxmlformats.org/officeDocument/2006/relationships" rot="-90" type="rect" r:blip="" hideGeom="1">
          <dgm:adjLst/>
        </dgm:shape>
        <dgm:presOf axis="self" ptType="node"/>
        <dgm:constrLst>
          <dgm:constr type="lMarg" refType="primFontSz" fact="0.3"/>
          <dgm:constr type="rMarg" refType="primFontSz" fact="0.45"/>
          <dgm:constr type="tMarg" refType="primFontSz" fact="0"/>
          <dgm:constr type="bMarg" refType="primFontSz" fact="0.1"/>
        </dgm:constrLst>
        <dgm:ruleLst>
          <dgm:rule type="primFontSz" val="5" fact="NaN" max="NaN"/>
        </dgm:ruleLst>
      </dgm:layoutNode>
      <dgm:layoutNode name="childText_4">
        <dgm:varLst>
          <dgm:chMax val="0"/>
          <dgm:chPref val="0"/>
          <dgm:bulletEnabled val="1"/>
        </dgm:varLst>
        <dgm:alg type="tx">
          <dgm:param type="txAnchorVert" val="t"/>
          <dgm:param type="parTxLTRAlign" val="l"/>
        </dgm:alg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Shape_4">
        <dgm:alg type="sp"/>
        <dgm:shape xmlns:r="http://schemas.openxmlformats.org/officeDocument/2006/relationships" r:blip="">
          <dgm:adjLst/>
        </dgm:shape>
        <dgm:presOf/>
        <dgm:constrLst/>
        <dgm:forEach name="Name37" ref="accentRepeat"/>
      </dgm:layoutNode>
    </dgm:forEach>
    <dgm:forEach name="Name38" axis="ch" ptType="node" st="5" cnt="1">
      <dgm:layoutNode name="parentText_5">
        <dgm:varLst>
          <dgm:chMax val="1"/>
          <dgm:chPref val="1"/>
          <dgm:bulletEnabled val="1"/>
        </dgm:varLst>
        <dgm:alg type="tx">
          <dgm:param type="parTxLTRAlign" val="r"/>
          <dgm:param type="shpTxLTRAlignCh" val="r"/>
          <dgm:param type="txAnchorVertCh" val="mid"/>
          <dgm:param type="autoTxRot" val="grav"/>
        </dgm:alg>
        <dgm:shape xmlns:r="http://schemas.openxmlformats.org/officeDocument/2006/relationships" rot="-90" type="rect" r:blip="" hideGeom="1">
          <dgm:adjLst/>
        </dgm:shape>
        <dgm:presOf axis="self" ptType="node"/>
        <dgm:constrLst>
          <dgm:constr type="lMarg" refType="primFontSz" fact="0.3"/>
          <dgm:constr type="rMarg" refType="primFontSz" fact="0.45"/>
          <dgm:constr type="tMarg" refType="primFontSz" fact="0"/>
          <dgm:constr type="bMarg" refType="primFontSz" fact="0.1"/>
        </dgm:constrLst>
        <dgm:ruleLst>
          <dgm:rule type="primFontSz" val="5" fact="NaN" max="NaN"/>
        </dgm:ruleLst>
      </dgm:layoutNode>
      <dgm:layoutNode name="childText_5">
        <dgm:varLst>
          <dgm:chMax val="0"/>
          <dgm:chPref val="0"/>
          <dgm:bulletEnabled val="1"/>
        </dgm:varLst>
        <dgm:alg type="tx">
          <dgm:param type="txAnchorVert" val="t"/>
          <dgm:param type="parTxLTRAlign" val="l"/>
        </dgm:alg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Shape_5">
        <dgm:alg type="sp"/>
        <dgm:shape xmlns:r="http://schemas.openxmlformats.org/officeDocument/2006/relationships" r:blip="">
          <dgm:adjLst/>
        </dgm:shape>
        <dgm:presOf/>
        <dgm:constrLst/>
        <dgm:forEach name="Name39" ref="accentRepeat"/>
      </dgm:layoutNode>
    </dgm:forEach>
    <dgm:forEach name="Name40" axis="ch" ptType="node" st="6" cnt="1">
      <dgm:layoutNode name="parentText_6">
        <dgm:varLst>
          <dgm:chMax val="1"/>
          <dgm:chPref val="1"/>
          <dgm:bulletEnabled val="1"/>
        </dgm:varLst>
        <dgm:alg type="tx">
          <dgm:param type="parTxLTRAlign" val="r"/>
          <dgm:param type="shpTxLTRAlignCh" val="r"/>
          <dgm:param type="txAnchorVertCh" val="mid"/>
          <dgm:param type="autoTxRot" val="grav"/>
        </dgm:alg>
        <dgm:shape xmlns:r="http://schemas.openxmlformats.org/officeDocument/2006/relationships" rot="-90" type="rect" r:blip="" hideGeom="1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"/>
          <dgm:constr type="bMarg" refType="primFontSz" fact="0.1"/>
        </dgm:constrLst>
        <dgm:ruleLst>
          <dgm:rule type="primFontSz" val="5" fact="NaN" max="NaN"/>
        </dgm:ruleLst>
      </dgm:layoutNode>
      <dgm:layoutNode name="childText_6">
        <dgm:varLst>
          <dgm:chMax val="0"/>
          <dgm:chPref val="0"/>
          <dgm:bulletEnabled val="1"/>
        </dgm:varLst>
        <dgm:alg type="tx">
          <dgm:param type="txAnchorVert" val="t"/>
          <dgm:param type="parTxLTRAlign" val="l"/>
        </dgm:alg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Shape_6">
        <dgm:alg type="sp"/>
        <dgm:shape xmlns:r="http://schemas.openxmlformats.org/officeDocument/2006/relationships" r:blip="">
          <dgm:adjLst/>
        </dgm:shape>
        <dgm:presOf/>
        <dgm:constrLst/>
        <dgm:forEach name="Name41" ref="accentRepeat"/>
      </dgm:layoutNode>
    </dgm:forEach>
    <dgm:forEach name="Name42" axis="ch" ptType="node" st="7" cnt="1">
      <dgm:layoutNode name="parentText_7">
        <dgm:varLst>
          <dgm:chMax val="1"/>
          <dgm:chPref val="1"/>
          <dgm:bulletEnabled val="1"/>
        </dgm:varLst>
        <dgm:alg type="tx">
          <dgm:param type="parTxLTRAlign" val="r"/>
          <dgm:param type="shpTxLTRAlignCh" val="r"/>
          <dgm:param type="txAnchorVertCh" val="mid"/>
          <dgm:param type="autoTxRot" val="grav"/>
        </dgm:alg>
        <dgm:shape xmlns:r="http://schemas.openxmlformats.org/officeDocument/2006/relationships" rot="-90" type="rect" r:blip="" hideGeom="1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"/>
          <dgm:constr type="bMarg" refType="primFontSz" fact="0.1"/>
        </dgm:constrLst>
        <dgm:ruleLst>
          <dgm:rule type="primFontSz" val="5" fact="NaN" max="NaN"/>
        </dgm:ruleLst>
      </dgm:layoutNode>
      <dgm:layoutNode name="childText_7">
        <dgm:varLst>
          <dgm:chMax val="0"/>
          <dgm:chPref val="0"/>
          <dgm:bulletEnabled val="1"/>
        </dgm:varLst>
        <dgm:alg type="tx">
          <dgm:param type="txAnchorVert" val="t"/>
          <dgm:param type="parTxLTRAlign" val="l"/>
        </dgm:alg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Shape_7">
        <dgm:alg type="sp"/>
        <dgm:shape xmlns:r="http://schemas.openxmlformats.org/officeDocument/2006/relationships" r:blip="">
          <dgm:adjLst/>
        </dgm:shape>
        <dgm:presOf/>
        <dgm:constrLst/>
        <dgm:forEach name="Name43" ref="accentRepeat"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5F02D01-ECD8-4AEC-9565-FA21B03A483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0FE3A11-8BD9-44DC-8075-9360B79B7C3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9943BF-B9D5-4CFF-8846-92DF6AE01739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DAFB85-3B7D-4CA2-904E-4167F0052B8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576007-1004-443B-B50F-10E3F1114AF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A416C4-AF5C-4DF2-B90F-5C34F9DC22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56748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2EC582-578F-4C56-93B6-FFF5A6B4F800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2D6A21-CEB1-4205-812D-FA91A95E58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6421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8.xml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5" Type="http://schemas.openxmlformats.org/officeDocument/2006/relationships/image" Target="../media/image2.jpg"/><Relationship Id="rId4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11.xml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5" Type="http://schemas.openxmlformats.org/officeDocument/2006/relationships/image" Target="../media/image2.jpg"/><Relationship Id="rId4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5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6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7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8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Master" Target="../slideMasters/slideMaster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9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tags" Target="../tags/tag22.xml"/><Relationship Id="rId7" Type="http://schemas.openxmlformats.org/officeDocument/2006/relationships/diagramQuickStyle" Target="../diagrams/quickStyle3.xml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4" Type="http://schemas.openxmlformats.org/officeDocument/2006/relationships/slideMaster" Target="../slideMasters/slideMaster1.xml"/><Relationship Id="rId9" Type="http://schemas.microsoft.com/office/2007/relationships/diagramDrawing" Target="../diagrams/drawing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Master" Target="../slideMasters/slideMaster1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3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5.xml"/><Relationship Id="rId1" Type="http://schemas.openxmlformats.org/officeDocument/2006/relationships/tags" Target="../tags/tag2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Title Slide">
    <p:bg>
      <p:bgPr>
        <a:blipFill>
          <a:blip r:embed="rId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F91AF32E-AF7D-6F25-3BF1-077AAE0A95A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flipV="1">
            <a:off x="6283613" y="0"/>
            <a:ext cx="5906799" cy="6859588"/>
          </a:xfrm>
          <a:custGeom>
            <a:avLst/>
            <a:gdLst>
              <a:gd name="connsiteX0" fmla="*/ 6815285 w 6815285"/>
              <a:gd name="connsiteY0" fmla="*/ 6858000 h 6858000"/>
              <a:gd name="connsiteX1" fmla="*/ 114803 w 6815285"/>
              <a:gd name="connsiteY1" fmla="*/ 6858000 h 6858000"/>
              <a:gd name="connsiteX2" fmla="*/ 114803 w 6815285"/>
              <a:gd name="connsiteY2" fmla="*/ 6857176 h 6858000"/>
              <a:gd name="connsiteX3" fmla="*/ 114 w 6815285"/>
              <a:gd name="connsiteY3" fmla="*/ 6858000 h 6858000"/>
              <a:gd name="connsiteX4" fmla="*/ 0 w 6815285"/>
              <a:gd name="connsiteY4" fmla="*/ 6858000 h 6858000"/>
              <a:gd name="connsiteX5" fmla="*/ 155465 w 6815285"/>
              <a:gd name="connsiteY5" fmla="*/ 6460088 h 6858000"/>
              <a:gd name="connsiteX6" fmla="*/ 710507 w 6815285"/>
              <a:gd name="connsiteY6" fmla="*/ 3389074 h 6858000"/>
              <a:gd name="connsiteX7" fmla="*/ 417915 w 6815285"/>
              <a:gd name="connsiteY7" fmla="*/ 386333 h 6858000"/>
              <a:gd name="connsiteX8" fmla="*/ 276190 w 6815285"/>
              <a:gd name="connsiteY8" fmla="*/ 0 h 6858000"/>
              <a:gd name="connsiteX9" fmla="*/ 6815285 w 6815285"/>
              <a:gd name="connsiteY9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15285" h="6858000">
                <a:moveTo>
                  <a:pt x="6815285" y="6858000"/>
                </a:moveTo>
                <a:lnTo>
                  <a:pt x="114803" y="6858000"/>
                </a:lnTo>
                <a:lnTo>
                  <a:pt x="114803" y="6857176"/>
                </a:lnTo>
                <a:lnTo>
                  <a:pt x="114" y="6858000"/>
                </a:lnTo>
                <a:lnTo>
                  <a:pt x="0" y="6858000"/>
                </a:lnTo>
                <a:lnTo>
                  <a:pt x="155465" y="6460088"/>
                </a:lnTo>
                <a:cubicBezTo>
                  <a:pt x="494663" y="5506396"/>
                  <a:pt x="670315" y="4389430"/>
                  <a:pt x="710507" y="3389074"/>
                </a:cubicBezTo>
                <a:cubicBezTo>
                  <a:pt x="750700" y="2388717"/>
                  <a:pt x="712215" y="1313993"/>
                  <a:pt x="417915" y="386333"/>
                </a:cubicBezTo>
                <a:lnTo>
                  <a:pt x="276190" y="0"/>
                </a:lnTo>
                <a:lnTo>
                  <a:pt x="6815285" y="0"/>
                </a:lnTo>
                <a:close/>
              </a:path>
            </a:pathLst>
          </a:custGeom>
          <a:gradFill flip="none" rotWithShape="1">
            <a:gsLst>
              <a:gs pos="0">
                <a:srgbClr val="E0420C">
                  <a:lumMod val="75000"/>
                </a:srgbClr>
              </a:gs>
              <a:gs pos="100000">
                <a:srgbClr val="E0420C">
                  <a:lumMod val="80000"/>
                  <a:lumOff val="20000"/>
                </a:srgbClr>
              </a:gs>
            </a:gsLst>
            <a:lin ang="0" scaled="1"/>
            <a:tileRect/>
          </a:gradFill>
          <a:ln>
            <a:noFill/>
          </a:ln>
          <a:effectLst>
            <a:outerShdw blurRad="50800" dist="38100" dir="1080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6904375" y="3465203"/>
            <a:ext cx="5286037" cy="507949"/>
          </a:xfrm>
          <a:noFill/>
          <a:ln w="12700">
            <a:noFill/>
          </a:ln>
        </p:spPr>
        <p:txBody>
          <a:bodyPr wrap="square" lIns="201168" tIns="45720" rIns="228600" bIns="91440" anchor="t" anchorCtr="0">
            <a:spAutoFit/>
          </a:bodyPr>
          <a:lstStyle>
            <a:lvl1pPr marL="0" indent="0" algn="ctr">
              <a:lnSpc>
                <a:spcPct val="90000"/>
              </a:lnSpc>
              <a:spcBef>
                <a:spcPts val="1000"/>
              </a:spcBef>
              <a:buNone/>
              <a:defRPr sz="2400">
                <a:solidFill>
                  <a:srgbClr val="FFFFFF"/>
                </a:solidFill>
                <a:latin typeface="Calibri Light" panose="020F0302020204030204" pitchFamily="34" charset="0"/>
              </a:defRPr>
            </a:lvl1pPr>
            <a:lvl2pPr marL="4571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ctr" defTabSz="914309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IN" dirty="0"/>
              <a:t>Click to add subtitle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84AA02AB-533E-4639-97E5-685329263CE4}"/>
              </a:ext>
            </a:extLst>
          </p:cNvPr>
          <p:cNvSpPr>
            <a:spLocks noGrp="1"/>
          </p:cNvSpPr>
          <p:nvPr>
            <p:ph type="ctrTitle" hasCustomPrompt="1"/>
            <p:custDataLst>
              <p:tags r:id="rId3"/>
            </p:custDataLst>
          </p:nvPr>
        </p:nvSpPr>
        <p:spPr>
          <a:xfrm>
            <a:off x="6904375" y="2655877"/>
            <a:ext cx="5286037" cy="773917"/>
          </a:xfrm>
          <a:noFill/>
          <a:ln w="12700">
            <a:noFill/>
          </a:ln>
        </p:spPr>
        <p:txBody>
          <a:bodyPr wrap="square" lIns="201168" tIns="91440" rIns="228600" bIns="0" anchor="b" anchorCtr="0">
            <a:spAutoFit/>
          </a:bodyPr>
          <a:lstStyle>
            <a:lvl1pPr algn="ctr">
              <a:lnSpc>
                <a:spcPct val="80000"/>
              </a:lnSpc>
              <a:defRPr sz="5399" b="0" cap="none" baseline="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Your Title Here</a:t>
            </a:r>
            <a:endParaRPr lang="en-IN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6F4458C5-08A0-4943-AAED-E84B2231C9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72417-F962-4F83-9E4F-0329EDDF2267}" type="datetime1">
              <a:rPr lang="en-IN" smtClean="0"/>
              <a:t>25-07-2026</a:t>
            </a:fld>
            <a:endParaRPr lang="en-IN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096E8F4A-9ED8-4711-BDF5-57E225EF54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B7EBA7B-1886-4EAE-80C2-20C564DAF4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AB8F2-7686-4971-BD89-DC525220668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32215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">
    <p:bg>
      <p:bgPr>
        <a:blipFill>
          <a:blip r:embed="rId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66B6EE96-EF1E-46B3-BD5B-E5C3C3A21CC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flipV="1">
            <a:off x="6283613" y="0"/>
            <a:ext cx="5906799" cy="6859588"/>
          </a:xfrm>
          <a:custGeom>
            <a:avLst/>
            <a:gdLst>
              <a:gd name="connsiteX0" fmla="*/ 6815286 w 6815286"/>
              <a:gd name="connsiteY0" fmla="*/ 6858000 h 6858000"/>
              <a:gd name="connsiteX1" fmla="*/ 114803 w 6815286"/>
              <a:gd name="connsiteY1" fmla="*/ 6858000 h 6858000"/>
              <a:gd name="connsiteX2" fmla="*/ 114803 w 6815286"/>
              <a:gd name="connsiteY2" fmla="*/ 6857176 h 6858000"/>
              <a:gd name="connsiteX3" fmla="*/ 114 w 6815286"/>
              <a:gd name="connsiteY3" fmla="*/ 6858000 h 6858000"/>
              <a:gd name="connsiteX4" fmla="*/ 0 w 6815286"/>
              <a:gd name="connsiteY4" fmla="*/ 6858000 h 6858000"/>
              <a:gd name="connsiteX5" fmla="*/ 155465 w 6815286"/>
              <a:gd name="connsiteY5" fmla="*/ 6460088 h 6858000"/>
              <a:gd name="connsiteX6" fmla="*/ 710507 w 6815286"/>
              <a:gd name="connsiteY6" fmla="*/ 3389074 h 6858000"/>
              <a:gd name="connsiteX7" fmla="*/ 417915 w 6815286"/>
              <a:gd name="connsiteY7" fmla="*/ 386333 h 6858000"/>
              <a:gd name="connsiteX8" fmla="*/ 276190 w 6815286"/>
              <a:gd name="connsiteY8" fmla="*/ 0 h 6858000"/>
              <a:gd name="connsiteX9" fmla="*/ 6815286 w 6815286"/>
              <a:gd name="connsiteY9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15286" h="6858000">
                <a:moveTo>
                  <a:pt x="6815286" y="6858000"/>
                </a:moveTo>
                <a:lnTo>
                  <a:pt x="114803" y="6858000"/>
                </a:lnTo>
                <a:lnTo>
                  <a:pt x="114803" y="6857176"/>
                </a:lnTo>
                <a:lnTo>
                  <a:pt x="114" y="6858000"/>
                </a:lnTo>
                <a:lnTo>
                  <a:pt x="0" y="6858000"/>
                </a:lnTo>
                <a:lnTo>
                  <a:pt x="155465" y="6460088"/>
                </a:lnTo>
                <a:cubicBezTo>
                  <a:pt x="494663" y="5506396"/>
                  <a:pt x="670315" y="4389430"/>
                  <a:pt x="710507" y="3389074"/>
                </a:cubicBezTo>
                <a:cubicBezTo>
                  <a:pt x="750700" y="2388717"/>
                  <a:pt x="712215" y="1313993"/>
                  <a:pt x="417915" y="386333"/>
                </a:cubicBezTo>
                <a:lnTo>
                  <a:pt x="276190" y="0"/>
                </a:lnTo>
                <a:lnTo>
                  <a:pt x="6815286" y="0"/>
                </a:lnTo>
                <a:close/>
              </a:path>
            </a:pathLst>
          </a:custGeom>
          <a:gradFill flip="none" rotWithShape="1">
            <a:gsLst>
              <a:gs pos="0">
                <a:srgbClr val="E0420C">
                  <a:lumMod val="75000"/>
                </a:srgbClr>
              </a:gs>
              <a:gs pos="100000">
                <a:srgbClr val="E0420C">
                  <a:lumMod val="80000"/>
                  <a:lumOff val="20000"/>
                </a:srgbClr>
              </a:gs>
            </a:gsLst>
            <a:lin ang="0" scaled="1"/>
            <a:tileRect/>
          </a:gradFill>
          <a:ln>
            <a:noFill/>
          </a:ln>
          <a:effectLst>
            <a:outerShdw blurRad="50800" dist="38100" dir="1080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6904375" y="3476956"/>
            <a:ext cx="5286037" cy="400203"/>
          </a:xfrm>
          <a:noFill/>
          <a:ln w="12700">
            <a:noFill/>
          </a:ln>
        </p:spPr>
        <p:txBody>
          <a:bodyPr wrap="square" lIns="201168" rIns="228600" anchor="t" anchorCtr="0">
            <a:spAutoFit/>
          </a:bodyPr>
          <a:lstStyle>
            <a:lvl1pPr marL="0" indent="0" algn="ctr">
              <a:lnSpc>
                <a:spcPct val="90000"/>
              </a:lnSpc>
              <a:spcBef>
                <a:spcPts val="1000"/>
              </a:spcBef>
              <a:buNone/>
              <a:defRPr sz="2000">
                <a:solidFill>
                  <a:srgbClr val="FFFFFF"/>
                </a:solidFill>
                <a:latin typeface="Calibri Light" panose="020F0302020204030204" pitchFamily="34" charset="0"/>
              </a:defRPr>
            </a:lvl1pPr>
            <a:lvl2pPr marL="4571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ctr" defTabSz="914309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IN" dirty="0"/>
              <a:t>Click to add subtitle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84AA02AB-533E-4639-97E5-685329263CE4}"/>
              </a:ext>
            </a:extLst>
          </p:cNvPr>
          <p:cNvSpPr>
            <a:spLocks noGrp="1"/>
          </p:cNvSpPr>
          <p:nvPr>
            <p:ph type="ctrTitle" hasCustomPrompt="1"/>
            <p:custDataLst>
              <p:tags r:id="rId3"/>
            </p:custDataLst>
          </p:nvPr>
        </p:nvSpPr>
        <p:spPr>
          <a:xfrm>
            <a:off x="6904375" y="2753777"/>
            <a:ext cx="5286037" cy="700355"/>
          </a:xfrm>
          <a:noFill/>
          <a:ln w="12700">
            <a:noFill/>
          </a:ln>
        </p:spPr>
        <p:txBody>
          <a:bodyPr wrap="square" lIns="201168" tIns="46800" rIns="228600" bIns="46800" anchor="b" anchorCtr="0">
            <a:spAutoFit/>
          </a:bodyPr>
          <a:lstStyle>
            <a:lvl1pPr algn="ctr">
              <a:lnSpc>
                <a:spcPct val="80000"/>
              </a:lnSpc>
              <a:defRPr sz="4800" b="0" cap="none" baseline="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Add section heading</a:t>
            </a:r>
            <a:endParaRPr lang="en-IN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B57864EB-2868-4C8A-93E0-42AA15B694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DEE055-0E09-4012-AB8A-3153E545C799}" type="datetime1">
              <a:rPr lang="en-IN" smtClean="0"/>
              <a:t>25-07-2026</a:t>
            </a:fld>
            <a:endParaRPr lang="en-IN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B17FE51C-69D7-4AC2-975B-A9A774EAF1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E6FE995B-881F-4D55-B44F-6520C9728F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AB8F2-7686-4971-BD89-DC525220668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18755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AA4416-6EF5-4861-8342-06CA5AC1DB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E57D985-2A9C-4366-9A3B-2BC502BD1395}" type="datetime1">
              <a:rPr lang="en-IN" smtClean="0"/>
              <a:t>25-07-2026</a:t>
            </a:fld>
            <a:endParaRPr lang="en-IN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ECCBA54-53D8-4096-9E27-324B687C4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27B06194-B45B-4874-A691-21AB55FCD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F2AB8F2-7686-4971-BD89-DC5252206682}" type="slidenum">
              <a:rPr lang="en-IN" smtClean="0"/>
              <a:t>‹#›</a:t>
            </a:fld>
            <a:endParaRPr lang="en-IN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7D9B802-C4AA-4117-AC54-70C7203625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B6D0AE01-B1CF-40C8-A7FD-934E6A0E35B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089542" y="1829223"/>
            <a:ext cx="5914276" cy="4356965"/>
          </a:xfrm>
        </p:spPr>
        <p:txBody>
          <a:bodyPr wrap="square" lIns="236601" tIns="118364" rIns="236601" bIns="118364">
            <a:normAutofit/>
          </a:bodyPr>
          <a:lstStyle>
            <a:lvl1pPr marL="0" indent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lang="en-IN" sz="2800" kern="1200" dirty="0">
                <a:solidFill>
                  <a:schemeClr val="tx2">
                    <a:lumMod val="90000"/>
                    <a:lumOff val="10000"/>
                  </a:schemeClr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>
              <a:defRPr sz="2800">
                <a:solidFill>
                  <a:schemeClr val="tx2"/>
                </a:solidFill>
              </a:defRPr>
            </a:lvl2pPr>
            <a:lvl3pPr>
              <a:defRPr sz="2400">
                <a:solidFill>
                  <a:schemeClr val="tx2"/>
                </a:solidFill>
              </a:defRPr>
            </a:lvl3pPr>
            <a:lvl4pPr>
              <a:defRPr sz="2000">
                <a:solidFill>
                  <a:schemeClr val="tx2"/>
                </a:solidFill>
              </a:defRPr>
            </a:lvl4pPr>
            <a:lvl5pPr>
              <a:defRPr sz="20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IN" dirty="0"/>
              <a:t>Click on icon to add content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647205DC-8BC1-44FB-83B4-DBE70F56A59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75041" y="1829649"/>
            <a:ext cx="4293484" cy="4355901"/>
          </a:xfrm>
        </p:spPr>
        <p:txBody>
          <a:bodyPr wrap="square" lIns="91440" tIns="85852" rIns="171704" bIns="85852">
            <a:normAutofit/>
          </a:bodyPr>
          <a:lstStyle>
            <a:lvl1pPr marL="195923" indent="-195923">
              <a:lnSpc>
                <a:spcPct val="90000"/>
              </a:lnSpc>
              <a:spcBef>
                <a:spcPts val="857"/>
              </a:spcBef>
              <a:spcAft>
                <a:spcPts val="0"/>
              </a:spcAft>
              <a:buClr>
                <a:schemeClr val="tx2">
                  <a:lumMod val="95000"/>
                  <a:lumOff val="5000"/>
                </a:schemeClr>
              </a:buClr>
              <a:buFont typeface="Arial" panose="020B0604020202020204" pitchFamily="34" charset="0"/>
              <a:buChar char="•"/>
              <a:defRPr lang="en-US" sz="2400" kern="1200" dirty="0">
                <a:solidFill>
                  <a:schemeClr val="tx2">
                    <a:lumMod val="95000"/>
                    <a:lumOff val="5000"/>
                  </a:schemeClr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2630374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AA4416-6EF5-4861-8342-06CA5AC1DB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B52869C-0F04-4A6C-B199-AD8FABD96C73}" type="datetime1">
              <a:rPr lang="en-IN" smtClean="0"/>
              <a:t>25-07-2026</a:t>
            </a:fld>
            <a:endParaRPr lang="en-IN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ECCBA54-53D8-4096-9E27-324B687C4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27B06194-B45B-4874-A691-21AB55FCD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F2AB8F2-7686-4971-BD89-DC5252206682}" type="slidenum">
              <a:rPr lang="en-IN" smtClean="0"/>
              <a:t>‹#›</a:t>
            </a:fld>
            <a:endParaRPr lang="en-IN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7D9B802-C4AA-4117-AC54-70C7203625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35AC944-70FB-41D3-9952-82BC6386B8B5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1475040" y="1829223"/>
            <a:ext cx="5124657" cy="4356965"/>
          </a:xfrm>
        </p:spPr>
        <p:txBody>
          <a:bodyPr wrap="square" lIns="204978" tIns="102489" rIns="204978" bIns="102489">
            <a:normAutofit/>
          </a:bodyPr>
          <a:lstStyle>
            <a:lvl1pPr marL="0" indent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  <a:defRPr sz="2800">
                <a:solidFill>
                  <a:schemeClr val="tx2">
                    <a:lumMod val="90000"/>
                    <a:lumOff val="10000"/>
                  </a:schemeClr>
                </a:solidFill>
                <a:latin typeface="Calibri Light" panose="020F0302020204030204" pitchFamily="34" charset="0"/>
              </a:defRPr>
            </a:lvl1pPr>
            <a:lvl2pPr>
              <a:defRPr sz="2400">
                <a:solidFill>
                  <a:schemeClr val="tx2"/>
                </a:solidFill>
              </a:defRPr>
            </a:lvl2pPr>
            <a:lvl3pPr>
              <a:defRPr sz="2000">
                <a:solidFill>
                  <a:schemeClr val="tx2"/>
                </a:solidFill>
              </a:defRPr>
            </a:lvl3pPr>
            <a:lvl4pPr>
              <a:defRPr sz="1800">
                <a:solidFill>
                  <a:schemeClr val="tx2"/>
                </a:solidFill>
              </a:defRPr>
            </a:lvl4pPr>
            <a:lvl5pPr>
              <a:defRPr sz="1800">
                <a:solidFill>
                  <a:schemeClr val="tx2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IN" dirty="0"/>
              <a:t>Click on icon to add content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2902BB74-30B0-46EF-8433-3A747CA46A41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864720" y="1829223"/>
            <a:ext cx="5124657" cy="4356965"/>
          </a:xfrm>
        </p:spPr>
        <p:txBody>
          <a:bodyPr wrap="square" lIns="204978" tIns="102489" rIns="204978" bIns="102489">
            <a:normAutofit/>
          </a:bodyPr>
          <a:lstStyle>
            <a:lvl1pPr marL="0" indent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  <a:defRPr sz="2800">
                <a:solidFill>
                  <a:schemeClr val="tx2">
                    <a:lumMod val="90000"/>
                    <a:lumOff val="10000"/>
                  </a:schemeClr>
                </a:solidFill>
                <a:latin typeface="Calibri Light" panose="020F0302020204030204" pitchFamily="34" charset="0"/>
              </a:defRPr>
            </a:lvl1pPr>
            <a:lvl2pPr>
              <a:defRPr sz="2400">
                <a:solidFill>
                  <a:schemeClr val="tx2"/>
                </a:solidFill>
              </a:defRPr>
            </a:lvl2pPr>
            <a:lvl3pPr>
              <a:defRPr sz="2000">
                <a:solidFill>
                  <a:schemeClr val="tx2"/>
                </a:solidFill>
              </a:defRPr>
            </a:lvl3pPr>
            <a:lvl4pPr>
              <a:defRPr sz="1800">
                <a:solidFill>
                  <a:schemeClr val="tx2"/>
                </a:solidFill>
              </a:defRPr>
            </a:lvl4pPr>
            <a:lvl5pPr>
              <a:defRPr sz="1800">
                <a:solidFill>
                  <a:schemeClr val="tx2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IN" dirty="0"/>
              <a:t>Click on icon to add content</a:t>
            </a:r>
          </a:p>
        </p:txBody>
      </p:sp>
    </p:spTree>
    <p:extLst>
      <p:ext uri="{BB962C8B-B14F-4D97-AF65-F5344CB8AC3E}">
        <p14:creationId xmlns:p14="http://schemas.microsoft.com/office/powerpoint/2010/main" val="673932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AA4416-6EF5-4861-8342-06CA5AC1DB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5F8417D-1B23-4473-81F7-592EE96E68F9}" type="datetime1">
              <a:rPr lang="en-IN" smtClean="0"/>
              <a:t>25-07-2026</a:t>
            </a:fld>
            <a:endParaRPr lang="en-IN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ECCBA54-53D8-4096-9E27-324B687C4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27B06194-B45B-4874-A691-21AB55FCD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F2AB8F2-7686-4971-BD89-DC5252206682}" type="slidenum">
              <a:rPr lang="en-IN" smtClean="0"/>
              <a:t>‹#›</a:t>
            </a:fld>
            <a:endParaRPr lang="en-IN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7D9B802-C4AA-4117-AC54-70C7203625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A5531B6-B93E-4152-9DDA-4974207519A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019278" y="5525128"/>
            <a:ext cx="9428297" cy="657639"/>
          </a:xfrm>
        </p:spPr>
        <p:txBody>
          <a:bodyPr wrap="square" lIns="377190" tIns="188595" rIns="377190" bIns="188595" anchor="ctr">
            <a:normAutofit/>
          </a:bodyPr>
          <a:lstStyle>
            <a:lvl1pPr marL="0" indent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Tx/>
              <a:buNone/>
              <a:defRPr sz="2800">
                <a:solidFill>
                  <a:schemeClr val="tx2">
                    <a:lumMod val="90000"/>
                    <a:lumOff val="1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/>
            </a:lvl2pPr>
            <a:lvl3pPr marL="914309" indent="0">
              <a:buFontTx/>
              <a:buNone/>
              <a:defRPr/>
            </a:lvl3pPr>
            <a:lvl4pPr marL="1371463" indent="0">
              <a:buFontTx/>
              <a:buNone/>
              <a:defRPr/>
            </a:lvl4pPr>
            <a:lvl5pPr marL="1828617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add caption</a:t>
            </a:r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DF4ED745-B7F3-4860-A562-4D96F20A2810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2019278" y="1820761"/>
            <a:ext cx="9428297" cy="3661436"/>
          </a:xfrm>
        </p:spPr>
        <p:txBody>
          <a:bodyPr wrap="square" lIns="377190" tIns="188595" rIns="377190" bIns="188595">
            <a:normAutofit/>
          </a:bodyPr>
          <a:lstStyle>
            <a:lvl1pPr marL="0" indent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  <a:defRPr sz="2800">
                <a:solidFill>
                  <a:schemeClr val="tx2">
                    <a:lumMod val="90000"/>
                    <a:lumOff val="10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r>
              <a:rPr lang="en-US" dirty="0"/>
              <a:t>Click on icon to add chart</a:t>
            </a:r>
          </a:p>
        </p:txBody>
      </p:sp>
    </p:spTree>
    <p:extLst>
      <p:ext uri="{BB962C8B-B14F-4D97-AF65-F5344CB8AC3E}">
        <p14:creationId xmlns:p14="http://schemas.microsoft.com/office/powerpoint/2010/main" val="3640349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 Member Bio">
    <p:bg>
      <p:bgPr>
        <a:solidFill>
          <a:srgbClr val="E0420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AA4416-6EF5-4861-8342-06CA5AC1DB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BBCE534-3DB6-434A-9559-0850D7E51BFD}" type="datetime1">
              <a:rPr lang="en-IN" smtClean="0"/>
              <a:t>25-07-2026</a:t>
            </a:fld>
            <a:endParaRPr lang="en-IN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ECCBA54-53D8-4096-9E27-324B687C4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27B06194-B45B-4874-A691-21AB55FCD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F2AB8F2-7686-4971-BD89-DC5252206682}" type="slidenum">
              <a:rPr lang="en-IN" smtClean="0"/>
              <a:t>‹#›</a:t>
            </a:fld>
            <a:endParaRPr lang="en-IN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7D9B802-C4AA-4117-AC54-70C7203625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72CE83A-D0F0-4318-9A56-A85D06FA44C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475040" y="4394869"/>
            <a:ext cx="4433396" cy="530908"/>
          </a:xfrm>
          <a:gradFill flip="none" rotWithShape="1">
            <a:gsLst>
              <a:gs pos="0">
                <a:schemeClr val="accent2">
                  <a:lumMod val="90000"/>
                  <a:lumOff val="10000"/>
                </a:schemeClr>
              </a:gs>
              <a:gs pos="100000">
                <a:schemeClr val="accent2">
                  <a:lumMod val="90000"/>
                </a:schemeClr>
              </a:gs>
            </a:gsLst>
            <a:lin ang="0" scaled="1"/>
            <a:tileRect/>
          </a:gradFill>
        </p:spPr>
        <p:txBody>
          <a:bodyPr wrap="square" lIns="177419" tIns="88646" rIns="177419" bIns="88646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3200">
                <a:solidFill>
                  <a:schemeClr val="accent2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b="0" i="0" dirty="0">
                <a:effectLst/>
                <a:latin typeface="Roboto"/>
              </a:rPr>
              <a:t>Click to add name</a:t>
            </a:r>
            <a:endParaRPr lang="en-US" noProof="0" dirty="0"/>
          </a:p>
        </p:txBody>
      </p:sp>
      <p:sp>
        <p:nvSpPr>
          <p:cNvPr id="10" name="Picture Placeholder 11">
            <a:extLst>
              <a:ext uri="{FF2B5EF4-FFF2-40B4-BE49-F238E27FC236}">
                <a16:creationId xmlns:a16="http://schemas.microsoft.com/office/drawing/2014/main" id="{6C026766-C7E9-44B6-B1EE-9BD456585A5E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2468327" y="1826525"/>
            <a:ext cx="2484453" cy="2435055"/>
          </a:xfrm>
          <a:prstGeom prst="flowChartConnector">
            <a:avLst/>
          </a:prstGeo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Profile Photo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26D78231-E816-4F22-95E2-A6DF08F6030F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068674" y="1824827"/>
            <a:ext cx="5902271" cy="528625"/>
          </a:xfrm>
          <a:gradFill flip="none" rotWithShape="1">
            <a:gsLst>
              <a:gs pos="0">
                <a:schemeClr val="accent2">
                  <a:lumMod val="90000"/>
                  <a:lumOff val="10000"/>
                </a:schemeClr>
              </a:gs>
              <a:gs pos="100000">
                <a:schemeClr val="accent2">
                  <a:lumMod val="90000"/>
                </a:schemeClr>
              </a:gs>
            </a:gsLst>
            <a:lin ang="0" scaled="1"/>
            <a:tileRect/>
          </a:gradFill>
        </p:spPr>
        <p:txBody>
          <a:bodyPr wrap="square" lIns="236093" tIns="118110" rIns="236093" bIns="118110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3200" b="0">
                <a:solidFill>
                  <a:schemeClr val="accent2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None/>
              <a:defRPr sz="2000" b="1"/>
            </a:lvl2pPr>
            <a:lvl3pPr marL="914309" indent="0">
              <a:buNone/>
              <a:defRPr sz="1800" b="1"/>
            </a:lvl3pPr>
            <a:lvl4pPr marL="1371463" indent="0">
              <a:buNone/>
              <a:defRPr sz="1600" b="1"/>
            </a:lvl4pPr>
            <a:lvl5pPr marL="1828617" indent="0">
              <a:buNone/>
              <a:defRPr sz="1600" b="1"/>
            </a:lvl5pPr>
            <a:lvl6pPr marL="2285771" indent="0">
              <a:buNone/>
              <a:defRPr sz="1600" b="1"/>
            </a:lvl6pPr>
            <a:lvl7pPr marL="2742926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4" indent="0">
              <a:buNone/>
              <a:defRPr sz="1600" b="1"/>
            </a:lvl9pPr>
          </a:lstStyle>
          <a:p>
            <a:pPr lvl="0"/>
            <a:r>
              <a:rPr lang="en-US" dirty="0"/>
              <a:t>Click to add heading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56A47062-6001-4561-A197-DFE4F07A8F87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1475040" y="5027430"/>
            <a:ext cx="4433396" cy="1155604"/>
          </a:xfrm>
        </p:spPr>
        <p:txBody>
          <a:bodyPr wrap="square" lIns="177419" tIns="88646" rIns="177419" bIns="88646" anchor="t" anchorCtr="0">
            <a:normAutofit/>
          </a:bodyPr>
          <a:lstStyle>
            <a:lvl1pPr marL="0" indent="0" algn="ctr">
              <a:lnSpc>
                <a:spcPct val="90000"/>
              </a:lnSpc>
              <a:spcBef>
                <a:spcPts val="893"/>
              </a:spcBef>
              <a:spcAft>
                <a:spcPts val="0"/>
              </a:spcAft>
              <a:buFont typeface="Arial" panose="020B0604020202020204" pitchFamily="34" charset="0"/>
              <a:buNone/>
              <a:defRPr sz="2500">
                <a:solidFill>
                  <a:schemeClr val="tx2">
                    <a:lumMod val="95000"/>
                    <a:lumOff val="5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title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AFF1B300-15D6-4FD4-86E0-38EB60F4BFC0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6068674" y="2425538"/>
            <a:ext cx="5902271" cy="3748343"/>
          </a:xfrm>
        </p:spPr>
        <p:txBody>
          <a:bodyPr wrap="square" lIns="91440" tIns="118110" rIns="236093" bIns="118110" anchor="t" anchorCtr="0">
            <a:normAutofit/>
          </a:bodyPr>
          <a:lstStyle>
            <a:lvl1pPr marL="228577" indent="-228577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tx2">
                  <a:lumMod val="90000"/>
                  <a:lumOff val="10000"/>
                </a:schemeClr>
              </a:buClr>
              <a:buFont typeface="Arial" panose="020B0604020202020204" pitchFamily="34" charset="0"/>
              <a:buChar char="•"/>
              <a:defRPr sz="2800">
                <a:solidFill>
                  <a:schemeClr val="tx2">
                    <a:lumMod val="90000"/>
                    <a:lumOff val="10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2615437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Members Bio">
    <p:bg>
      <p:bgPr>
        <a:solidFill>
          <a:srgbClr val="E0420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AA4416-6EF5-4861-8342-06CA5AC1DB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77BB93E-3D8F-445E-A2D6-304A57A57E1F}" type="datetime1">
              <a:rPr lang="en-IN" smtClean="0"/>
              <a:t>25-07-2026</a:t>
            </a:fld>
            <a:endParaRPr lang="en-IN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ECCBA54-53D8-4096-9E27-324B687C4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27B06194-B45B-4874-A691-21AB55FCD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F2AB8F2-7686-4971-BD89-DC5252206682}" type="slidenum">
              <a:rPr lang="en-IN" smtClean="0"/>
              <a:t>‹#›</a:t>
            </a:fld>
            <a:endParaRPr lang="en-IN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7D9B802-C4AA-4117-AC54-70C7203625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Picture Placeholder 11">
            <a:extLst>
              <a:ext uri="{FF2B5EF4-FFF2-40B4-BE49-F238E27FC236}">
                <a16:creationId xmlns:a16="http://schemas.microsoft.com/office/drawing/2014/main" id="{25C0254D-5EE5-4CF2-8F43-E6647DE2D4FD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8649368" y="1857492"/>
            <a:ext cx="1814399" cy="1767683"/>
          </a:xfrm>
          <a:prstGeom prst="flowChartConnector">
            <a:avLst/>
          </a:prstGeo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Profile Photo</a:t>
            </a:r>
          </a:p>
        </p:txBody>
      </p:sp>
      <p:sp>
        <p:nvSpPr>
          <p:cNvPr id="10" name="Picture Placeholder 11">
            <a:extLst>
              <a:ext uri="{FF2B5EF4-FFF2-40B4-BE49-F238E27FC236}">
                <a16:creationId xmlns:a16="http://schemas.microsoft.com/office/drawing/2014/main" id="{372DF8A2-ADBF-4C0A-A6D4-8225E611D9F2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3034066" y="1857492"/>
            <a:ext cx="1784558" cy="1767683"/>
          </a:xfrm>
          <a:prstGeom prst="flowChartConnector">
            <a:avLst/>
          </a:prstGeo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Profile Photo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AB5F492C-8C38-4657-8E61-F3BB0B62353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498416" y="3685853"/>
            <a:ext cx="4855858" cy="765923"/>
          </a:xfrm>
          <a:gradFill flip="none" rotWithShape="1">
            <a:gsLst>
              <a:gs pos="0">
                <a:schemeClr val="accent2">
                  <a:lumMod val="90000"/>
                  <a:lumOff val="10000"/>
                </a:schemeClr>
              </a:gs>
              <a:gs pos="100000">
                <a:schemeClr val="accent2">
                  <a:lumMod val="90000"/>
                </a:schemeClr>
              </a:gs>
            </a:gsLst>
            <a:lin ang="0" scaled="1"/>
            <a:tileRect/>
          </a:gradFill>
        </p:spPr>
        <p:txBody>
          <a:bodyPr wrap="square" lIns="194310" tIns="97155" rIns="194310" bIns="97155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3200">
                <a:solidFill>
                  <a:schemeClr val="accent2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b="0" i="0" dirty="0">
                <a:effectLst/>
                <a:latin typeface="Roboto"/>
              </a:rPr>
              <a:t>Click to add name</a:t>
            </a:r>
            <a:endParaRPr lang="en-US" noProof="0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92546F8E-36F1-4647-BEDB-383DB00F2AE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498416" y="5027430"/>
            <a:ext cx="4855858" cy="1144199"/>
          </a:xfrm>
        </p:spPr>
        <p:txBody>
          <a:bodyPr wrap="square" lIns="194310" tIns="97155" rIns="194310" bIns="97155">
            <a:normAutofit/>
          </a:bodyPr>
          <a:lstStyle>
            <a:lvl1pPr marL="0" indent="0" algn="l">
              <a:lnSpc>
                <a:spcPct val="90000"/>
              </a:lnSpc>
              <a:spcBef>
                <a:spcPts val="964"/>
              </a:spcBef>
              <a:spcAft>
                <a:spcPts val="0"/>
              </a:spcAft>
              <a:buNone/>
              <a:defRPr sz="2700">
                <a:solidFill>
                  <a:schemeClr val="tx2">
                    <a:lumMod val="95000"/>
                    <a:lumOff val="5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short bio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28A84F86-2605-4D2E-A695-BF186F15D81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498416" y="4478437"/>
            <a:ext cx="4855858" cy="549215"/>
          </a:xfrm>
        </p:spPr>
        <p:txBody>
          <a:bodyPr wrap="square" lIns="194310" tIns="97155" rIns="194310" bIns="97155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3200">
                <a:solidFill>
                  <a:schemeClr val="tx2">
                    <a:lumMod val="85000"/>
                    <a:lumOff val="15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title</a:t>
            </a:r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AAFA69D-2884-433B-B25D-3317DB628C1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133091" y="3685853"/>
            <a:ext cx="4846953" cy="765923"/>
          </a:xfrm>
          <a:gradFill flip="none" rotWithShape="1">
            <a:gsLst>
              <a:gs pos="0">
                <a:schemeClr val="accent4">
                  <a:lumMod val="90000"/>
                  <a:lumOff val="10000"/>
                </a:schemeClr>
              </a:gs>
              <a:gs pos="100000">
                <a:schemeClr val="accent4">
                  <a:lumMod val="90000"/>
                </a:schemeClr>
              </a:gs>
            </a:gsLst>
            <a:lin ang="0" scaled="1"/>
            <a:tileRect/>
          </a:gradFill>
        </p:spPr>
        <p:txBody>
          <a:bodyPr wrap="square" lIns="193929" tIns="96901" rIns="193929" bIns="96901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3200">
                <a:solidFill>
                  <a:schemeClr val="accent4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b="0" i="0" dirty="0">
                <a:effectLst/>
                <a:latin typeface="Roboto"/>
              </a:rPr>
              <a:t>Click to add name</a:t>
            </a:r>
            <a:endParaRPr lang="en-US" noProof="0" dirty="0"/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32ED6EAD-88D4-4BC5-95E0-B6E297127FFF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133091" y="5027430"/>
            <a:ext cx="4846953" cy="1144199"/>
          </a:xfrm>
        </p:spPr>
        <p:txBody>
          <a:bodyPr wrap="square" lIns="193929" tIns="96901" rIns="193929" bIns="96901">
            <a:normAutofit/>
          </a:bodyPr>
          <a:lstStyle>
            <a:lvl1pPr marL="0" indent="0" algn="l">
              <a:lnSpc>
                <a:spcPct val="90000"/>
              </a:lnSpc>
              <a:spcBef>
                <a:spcPts val="964"/>
              </a:spcBef>
              <a:spcAft>
                <a:spcPts val="0"/>
              </a:spcAft>
              <a:buNone/>
              <a:defRPr sz="2700">
                <a:solidFill>
                  <a:schemeClr val="tx2">
                    <a:lumMod val="95000"/>
                    <a:lumOff val="5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short bio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9C403998-BFF6-4689-94B8-E0E87E6F355D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133091" y="4478437"/>
            <a:ext cx="4846953" cy="549215"/>
          </a:xfrm>
        </p:spPr>
        <p:txBody>
          <a:bodyPr wrap="square" lIns="193929" tIns="96901" rIns="193929" bIns="96901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3200">
                <a:solidFill>
                  <a:schemeClr val="tx2">
                    <a:lumMod val="85000"/>
                    <a:lumOff val="15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501573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Members Bio">
    <p:bg>
      <p:bgPr>
        <a:solidFill>
          <a:srgbClr val="E0420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AA4416-6EF5-4861-8342-06CA5AC1DB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BDBD23B-7852-43A4-A71B-040BE2FAF1EB}" type="datetime1">
              <a:rPr lang="en-IN" smtClean="0"/>
              <a:t>25-07-2026</a:t>
            </a:fld>
            <a:endParaRPr lang="en-IN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ECCBA54-53D8-4096-9E27-324B687C4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27B06194-B45B-4874-A691-21AB55FCD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F2AB8F2-7686-4971-BD89-DC5252206682}" type="slidenum">
              <a:rPr lang="en-IN" smtClean="0"/>
              <a:t>‹#›</a:t>
            </a:fld>
            <a:endParaRPr lang="en-IN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7D9B802-C4AA-4117-AC54-70C7203625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Picture Placeholder 11">
            <a:extLst>
              <a:ext uri="{FF2B5EF4-FFF2-40B4-BE49-F238E27FC236}">
                <a16:creationId xmlns:a16="http://schemas.microsoft.com/office/drawing/2014/main" id="{8F3939E2-F022-4EAF-A546-4CFF1839F6AB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5830258" y="1848605"/>
            <a:ext cx="1814399" cy="1767683"/>
          </a:xfrm>
          <a:prstGeom prst="flowChartConnector">
            <a:avLst/>
          </a:prstGeo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Profile Photo</a:t>
            </a:r>
          </a:p>
        </p:txBody>
      </p:sp>
      <p:sp>
        <p:nvSpPr>
          <p:cNvPr id="10" name="Picture Placeholder 11">
            <a:extLst>
              <a:ext uri="{FF2B5EF4-FFF2-40B4-BE49-F238E27FC236}">
                <a16:creationId xmlns:a16="http://schemas.microsoft.com/office/drawing/2014/main" id="{A24B9077-6491-4B1B-B89F-D5AEF8CBC023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2229535" y="1848605"/>
            <a:ext cx="1810490" cy="1767683"/>
          </a:xfrm>
          <a:prstGeom prst="flowChartConnector">
            <a:avLst/>
          </a:prstGeo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Profile Photo</a:t>
            </a: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C44F98FB-C8B6-4DC0-BD9B-84F2B54F2925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9424872" y="1848605"/>
            <a:ext cx="1814399" cy="1767683"/>
          </a:xfrm>
          <a:prstGeom prst="flowChartConnector">
            <a:avLst/>
          </a:prstGeo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Profile Photo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170B3438-BF6A-4E6A-836E-891C125C6489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5095610" y="3669364"/>
            <a:ext cx="3275634" cy="662850"/>
          </a:xfrm>
          <a:gradFill flip="none" rotWithShape="1">
            <a:gsLst>
              <a:gs pos="0">
                <a:schemeClr val="accent4">
                  <a:lumMod val="90000"/>
                  <a:lumOff val="10000"/>
                </a:schemeClr>
              </a:gs>
              <a:gs pos="100000">
                <a:schemeClr val="accent4">
                  <a:lumMod val="90000"/>
                </a:schemeClr>
              </a:gs>
            </a:gsLst>
            <a:lin ang="0" scaled="1"/>
            <a:tileRect/>
          </a:gradFill>
        </p:spPr>
        <p:txBody>
          <a:bodyPr wrap="square" lIns="131064" tIns="65532" rIns="131064" bIns="65532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3200">
                <a:solidFill>
                  <a:schemeClr val="accent4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name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61BAE5D6-BF2C-4EB4-BA90-D7A63E58973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5095610" y="4360961"/>
            <a:ext cx="3275634" cy="450123"/>
          </a:xfrm>
        </p:spPr>
        <p:txBody>
          <a:bodyPr vert="horz" wrap="square" lIns="131064" tIns="65532" rIns="131064" bIns="65532" rtlCol="0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lang="en-US" sz="3200" noProof="0" dirty="0">
                <a:solidFill>
                  <a:schemeClr val="tx2">
                    <a:lumMod val="85000"/>
                    <a:lumOff val="15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pPr marL="342866" lvl="0" indent="-342866" algn="ctr"/>
            <a:r>
              <a:rPr lang="en-US" noProof="0" dirty="0"/>
              <a:t>Click to add title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60430863-E638-4A1B-819A-5B5C22E5C854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5095610" y="4811084"/>
            <a:ext cx="3275634" cy="1362795"/>
          </a:xfrm>
        </p:spPr>
        <p:txBody>
          <a:bodyPr wrap="square" lIns="131064" tIns="65532" rIns="131064" bIns="65532">
            <a:normAutofit/>
          </a:bodyPr>
          <a:lstStyle>
            <a:lvl1pPr marL="0" indent="0" algn="l">
              <a:lnSpc>
                <a:spcPct val="90000"/>
              </a:lnSpc>
              <a:spcBef>
                <a:spcPts val="643"/>
              </a:spcBef>
              <a:spcAft>
                <a:spcPts val="0"/>
              </a:spcAft>
              <a:buNone/>
              <a:defRPr sz="180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short bio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3A3775C3-81E0-4E0B-86EE-E92CEBCEFE9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496965" y="3669364"/>
            <a:ext cx="3270567" cy="662850"/>
          </a:xfrm>
          <a:gradFill flip="none" rotWithShape="1">
            <a:gsLst>
              <a:gs pos="0">
                <a:schemeClr val="accent2">
                  <a:lumMod val="90000"/>
                  <a:lumOff val="10000"/>
                </a:schemeClr>
              </a:gs>
              <a:gs pos="100000">
                <a:schemeClr val="accent2">
                  <a:lumMod val="90000"/>
                </a:schemeClr>
              </a:gs>
            </a:gsLst>
            <a:lin ang="0" scaled="1"/>
            <a:tileRect/>
          </a:gradFill>
        </p:spPr>
        <p:txBody>
          <a:bodyPr wrap="square" lIns="130810" tIns="65405" rIns="130810" bIns="65405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3200">
                <a:solidFill>
                  <a:schemeClr val="accent2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name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D08A24D-926F-47C0-B1B2-E582A9005A0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496965" y="4811084"/>
            <a:ext cx="3270567" cy="1362795"/>
          </a:xfrm>
        </p:spPr>
        <p:txBody>
          <a:bodyPr wrap="square" lIns="130810" tIns="65405" rIns="130810" bIns="65405">
            <a:normAutofit/>
          </a:bodyPr>
          <a:lstStyle>
            <a:lvl1pPr marL="0" indent="0" algn="l">
              <a:lnSpc>
                <a:spcPct val="90000"/>
              </a:lnSpc>
              <a:spcBef>
                <a:spcPts val="643"/>
              </a:spcBef>
              <a:spcAft>
                <a:spcPts val="0"/>
              </a:spcAft>
              <a:buNone/>
              <a:defRPr sz="180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short bio</a:t>
            </a:r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F3F9FB6D-46B3-4C9B-BA51-2F11A1A44A9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496965" y="4360961"/>
            <a:ext cx="3270567" cy="450123"/>
          </a:xfrm>
        </p:spPr>
        <p:txBody>
          <a:bodyPr vert="horz" wrap="square" lIns="130810" tIns="65405" rIns="130810" bIns="65405" rtlCol="0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lang="en-US" sz="3200" noProof="0" dirty="0">
                <a:solidFill>
                  <a:schemeClr val="tx2">
                    <a:lumMod val="85000"/>
                    <a:lumOff val="15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pPr marL="342866" lvl="0" indent="-342866" algn="ctr"/>
            <a:r>
              <a:rPr lang="en-US" noProof="0" dirty="0"/>
              <a:t>Click to add title</a:t>
            </a:r>
          </a:p>
        </p:txBody>
      </p:sp>
      <p:sp>
        <p:nvSpPr>
          <p:cNvPr id="19" name="Text Placeholder 8">
            <a:extLst>
              <a:ext uri="{FF2B5EF4-FFF2-40B4-BE49-F238E27FC236}">
                <a16:creationId xmlns:a16="http://schemas.microsoft.com/office/drawing/2014/main" id="{FADE5D8C-3F56-4495-8B8C-644BAB13AD8C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8694256" y="3669364"/>
            <a:ext cx="3275634" cy="662850"/>
          </a:xfrm>
          <a:gradFill flip="none" rotWithShape="1">
            <a:gsLst>
              <a:gs pos="0">
                <a:schemeClr val="accent6">
                  <a:lumMod val="90000"/>
                  <a:lumOff val="10000"/>
                </a:schemeClr>
              </a:gs>
              <a:gs pos="100000">
                <a:schemeClr val="accent6">
                  <a:lumMod val="90000"/>
                </a:schemeClr>
              </a:gs>
            </a:gsLst>
            <a:lin ang="0" scaled="1"/>
            <a:tileRect/>
          </a:gradFill>
        </p:spPr>
        <p:txBody>
          <a:bodyPr wrap="square" lIns="131064" tIns="65532" rIns="131064" bIns="65532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3200">
                <a:solidFill>
                  <a:schemeClr val="accent6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name</a:t>
            </a:r>
          </a:p>
        </p:txBody>
      </p:sp>
      <p:sp>
        <p:nvSpPr>
          <p:cNvPr id="20" name="Text Placeholder 10">
            <a:extLst>
              <a:ext uri="{FF2B5EF4-FFF2-40B4-BE49-F238E27FC236}">
                <a16:creationId xmlns:a16="http://schemas.microsoft.com/office/drawing/2014/main" id="{B1089001-11CD-411B-B491-36908FEE470B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8694256" y="4811084"/>
            <a:ext cx="3275634" cy="1362795"/>
          </a:xfrm>
        </p:spPr>
        <p:txBody>
          <a:bodyPr wrap="square" lIns="131064" tIns="65532" rIns="131064" bIns="65532">
            <a:normAutofit/>
          </a:bodyPr>
          <a:lstStyle>
            <a:lvl1pPr marL="0" indent="0" algn="l">
              <a:lnSpc>
                <a:spcPct val="90000"/>
              </a:lnSpc>
              <a:spcBef>
                <a:spcPts val="643"/>
              </a:spcBef>
              <a:spcAft>
                <a:spcPts val="0"/>
              </a:spcAft>
              <a:buNone/>
              <a:defRPr sz="180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short bio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BED27557-288C-4B8B-AE86-FFA1D5CD7977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8694256" y="4360961"/>
            <a:ext cx="3275634" cy="450123"/>
          </a:xfrm>
        </p:spPr>
        <p:txBody>
          <a:bodyPr wrap="square" lIns="131064" tIns="65532" rIns="131064" bIns="65532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3200">
                <a:solidFill>
                  <a:schemeClr val="tx2">
                    <a:lumMod val="85000"/>
                    <a:lumOff val="15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pPr marL="342866" lvl="0" indent="-342866" algn="ctr"/>
            <a:r>
              <a:rPr lang="en-US" noProof="0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3102567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Members Bio">
    <p:bg>
      <p:bgPr>
        <a:solidFill>
          <a:srgbClr val="E0420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AA4416-6EF5-4861-8342-06CA5AC1DB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2ADC3A3-B9B5-4B12-A9CA-6CA3E6E663CE}" type="datetime1">
              <a:rPr lang="en-IN" smtClean="0"/>
              <a:t>25-07-2026</a:t>
            </a:fld>
            <a:endParaRPr lang="en-IN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ECCBA54-53D8-4096-9E27-324B687C4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27B06194-B45B-4874-A691-21AB55FCD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F2AB8F2-7686-4971-BD89-DC5252206682}" type="slidenum">
              <a:rPr lang="en-IN" smtClean="0"/>
              <a:t>‹#›</a:t>
            </a:fld>
            <a:endParaRPr lang="en-IN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7D9B802-C4AA-4117-AC54-70C7203625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Picture Placeholder 11">
            <a:extLst>
              <a:ext uri="{FF2B5EF4-FFF2-40B4-BE49-F238E27FC236}">
                <a16:creationId xmlns:a16="http://schemas.microsoft.com/office/drawing/2014/main" id="{1CF15611-3E75-4E93-9350-B34BBC5E8475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4687579" y="1825168"/>
            <a:ext cx="1446617" cy="1481259"/>
          </a:xfrm>
          <a:prstGeom prst="flowChartConnector">
            <a:avLst/>
          </a:prstGeo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Profile Photo</a:t>
            </a:r>
          </a:p>
        </p:txBody>
      </p:sp>
      <p:sp>
        <p:nvSpPr>
          <p:cNvPr id="10" name="Picture Placeholder 11">
            <a:extLst>
              <a:ext uri="{FF2B5EF4-FFF2-40B4-BE49-F238E27FC236}">
                <a16:creationId xmlns:a16="http://schemas.microsoft.com/office/drawing/2014/main" id="{8454BD6A-1048-4D68-9BA2-41A0BF833D95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2014446" y="1825168"/>
            <a:ext cx="1446617" cy="1481259"/>
          </a:xfrm>
          <a:prstGeom prst="flowChartConnector">
            <a:avLst/>
          </a:prstGeo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Profile Photo</a:t>
            </a: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E738750D-0453-4F89-9FA4-1C72C0DC44F3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7351217" y="1825168"/>
            <a:ext cx="1446617" cy="1481259"/>
          </a:xfrm>
          <a:prstGeom prst="flowChartConnector">
            <a:avLst/>
          </a:prstGeo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Profile Photo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363A7B22-B11B-46D7-9E5F-43C4FB4C7B3C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173057" y="3434706"/>
            <a:ext cx="2472219" cy="518685"/>
          </a:xfrm>
          <a:gradFill flip="none" rotWithShape="1">
            <a:gsLst>
              <a:gs pos="0">
                <a:schemeClr val="accent3">
                  <a:lumMod val="90000"/>
                  <a:lumOff val="10000"/>
                </a:schemeClr>
              </a:gs>
              <a:gs pos="100000">
                <a:schemeClr val="accent3">
                  <a:lumMod val="90000"/>
                </a:schemeClr>
              </a:gs>
            </a:gsLst>
            <a:lin ang="0" scaled="1"/>
            <a:tileRect/>
          </a:gradFill>
        </p:spPr>
        <p:txBody>
          <a:bodyPr wrap="square" lIns="98933" tIns="49403" rIns="98933" bIns="49403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3200">
                <a:solidFill>
                  <a:schemeClr val="accent3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name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00B911D4-B6AF-4EA3-8A18-A85F2BD42AA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4173057" y="3964363"/>
            <a:ext cx="2472219" cy="274608"/>
          </a:xfrm>
          <a:ln>
            <a:noFill/>
          </a:ln>
        </p:spPr>
        <p:txBody>
          <a:bodyPr vert="horz" wrap="square" lIns="98933" tIns="49403" rIns="98933" bIns="49403" rtlCol="0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lang="en-US" sz="2400" noProof="0" dirty="0">
                <a:solidFill>
                  <a:schemeClr val="tx2">
                    <a:lumMod val="95000"/>
                    <a:lumOff val="5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pPr marL="342866" lvl="0" indent="-342866" algn="ctr"/>
            <a:r>
              <a:rPr lang="en-US" noProof="0" dirty="0"/>
              <a:t>Click to add title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1495DDBD-2043-4C11-A4C8-DE126C34403D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4173057" y="4249375"/>
            <a:ext cx="2472219" cy="1931407"/>
          </a:xfrm>
        </p:spPr>
        <p:txBody>
          <a:bodyPr wrap="square" lIns="98933" tIns="49403" rIns="98933" bIns="49403">
            <a:normAutofit/>
          </a:bodyPr>
          <a:lstStyle>
            <a:lvl1pPr marL="0" indent="0" algn="l">
              <a:lnSpc>
                <a:spcPct val="90000"/>
              </a:lnSpc>
              <a:spcBef>
                <a:spcPts val="571"/>
              </a:spcBef>
              <a:spcAft>
                <a:spcPts val="0"/>
              </a:spcAft>
              <a:buNone/>
              <a:defRPr sz="160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bio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BBB5577B-022F-4017-A058-157A1C6D976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501644" y="3434706"/>
            <a:ext cx="2472219" cy="518685"/>
          </a:xfrm>
          <a:gradFill flip="none" rotWithShape="1">
            <a:gsLst>
              <a:gs pos="0">
                <a:schemeClr val="accent2">
                  <a:lumMod val="90000"/>
                  <a:lumOff val="10000"/>
                </a:schemeClr>
              </a:gs>
              <a:gs pos="100000">
                <a:schemeClr val="accent2">
                  <a:lumMod val="90000"/>
                </a:schemeClr>
              </a:gs>
            </a:gsLst>
            <a:lin ang="0" scaled="1"/>
            <a:tileRect/>
          </a:gradFill>
        </p:spPr>
        <p:txBody>
          <a:bodyPr wrap="square" lIns="98933" tIns="49403" rIns="98933" bIns="49403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3200">
                <a:solidFill>
                  <a:schemeClr val="accent2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name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87048282-FA0E-48B1-8D91-0DF04F516A0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501644" y="4249375"/>
            <a:ext cx="2472219" cy="1931407"/>
          </a:xfrm>
        </p:spPr>
        <p:txBody>
          <a:bodyPr wrap="square" lIns="98933" tIns="49403" rIns="98933" bIns="49403">
            <a:normAutofit/>
          </a:bodyPr>
          <a:lstStyle>
            <a:lvl1pPr marL="0" indent="0" algn="l">
              <a:lnSpc>
                <a:spcPct val="90000"/>
              </a:lnSpc>
              <a:spcBef>
                <a:spcPts val="571"/>
              </a:spcBef>
              <a:spcAft>
                <a:spcPts val="0"/>
              </a:spcAft>
              <a:buNone/>
              <a:defRPr sz="160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bio</a:t>
            </a:r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67175112-22B2-4861-B8D4-E202EF39E5A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501644" y="3964363"/>
            <a:ext cx="2472219" cy="274608"/>
          </a:xfrm>
          <a:ln>
            <a:noFill/>
          </a:ln>
        </p:spPr>
        <p:txBody>
          <a:bodyPr vert="horz" wrap="square" lIns="98933" tIns="49403" rIns="98933" bIns="49403" rtlCol="0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lang="en-US" sz="2400" noProof="0" dirty="0">
                <a:solidFill>
                  <a:schemeClr val="tx2">
                    <a:lumMod val="95000"/>
                    <a:lumOff val="5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pPr marL="342866" lvl="0" indent="-342866" algn="ctr"/>
            <a:r>
              <a:rPr lang="en-US" noProof="0" dirty="0"/>
              <a:t>Click to add title</a:t>
            </a:r>
          </a:p>
        </p:txBody>
      </p:sp>
      <p:sp>
        <p:nvSpPr>
          <p:cNvPr id="19" name="Text Placeholder 8">
            <a:extLst>
              <a:ext uri="{FF2B5EF4-FFF2-40B4-BE49-F238E27FC236}">
                <a16:creationId xmlns:a16="http://schemas.microsoft.com/office/drawing/2014/main" id="{1C39062D-8C71-4F61-A5A1-185B56273C9C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6844470" y="3434706"/>
            <a:ext cx="2466553" cy="518685"/>
          </a:xfrm>
          <a:gradFill flip="none" rotWithShape="1">
            <a:gsLst>
              <a:gs pos="0">
                <a:schemeClr val="accent4">
                  <a:lumMod val="90000"/>
                  <a:lumOff val="10000"/>
                </a:schemeClr>
              </a:gs>
              <a:gs pos="100000">
                <a:schemeClr val="accent4">
                  <a:lumMod val="90000"/>
                </a:schemeClr>
              </a:gs>
            </a:gsLst>
            <a:lin ang="0" scaled="1"/>
            <a:tileRect/>
          </a:gradFill>
        </p:spPr>
        <p:txBody>
          <a:bodyPr wrap="square" lIns="98679" tIns="49276" rIns="98679" bIns="49276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3200">
                <a:solidFill>
                  <a:schemeClr val="accent4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name</a:t>
            </a:r>
          </a:p>
        </p:txBody>
      </p:sp>
      <p:sp>
        <p:nvSpPr>
          <p:cNvPr id="20" name="Text Placeholder 10">
            <a:extLst>
              <a:ext uri="{FF2B5EF4-FFF2-40B4-BE49-F238E27FC236}">
                <a16:creationId xmlns:a16="http://schemas.microsoft.com/office/drawing/2014/main" id="{62A7D524-803C-48D6-8A16-DF2758A878D8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6844470" y="4249375"/>
            <a:ext cx="2466553" cy="1931407"/>
          </a:xfrm>
        </p:spPr>
        <p:txBody>
          <a:bodyPr wrap="square" lIns="98679" tIns="49276" rIns="98679" bIns="49276">
            <a:normAutofit/>
          </a:bodyPr>
          <a:lstStyle>
            <a:lvl1pPr marL="0" indent="0" algn="l">
              <a:lnSpc>
                <a:spcPct val="90000"/>
              </a:lnSpc>
              <a:spcBef>
                <a:spcPts val="571"/>
              </a:spcBef>
              <a:spcAft>
                <a:spcPts val="0"/>
              </a:spcAft>
              <a:buNone/>
              <a:defRPr sz="160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bio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B7891903-18E3-4648-807E-A3723B7DABCA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6844470" y="3964362"/>
            <a:ext cx="2466553" cy="274608"/>
          </a:xfrm>
          <a:ln>
            <a:noFill/>
          </a:ln>
        </p:spPr>
        <p:txBody>
          <a:bodyPr vert="horz" wrap="square" lIns="98679" tIns="49276" rIns="98679" bIns="49276" rtlCol="0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lang="en-US" sz="2400" noProof="0" dirty="0">
                <a:solidFill>
                  <a:schemeClr val="tx2">
                    <a:lumMod val="95000"/>
                    <a:lumOff val="5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pPr marL="342866" lvl="0" indent="-342866" algn="ctr"/>
            <a:r>
              <a:rPr lang="en-US" noProof="0" dirty="0"/>
              <a:t>Click to add title</a:t>
            </a:r>
          </a:p>
        </p:txBody>
      </p:sp>
      <p:sp>
        <p:nvSpPr>
          <p:cNvPr id="22" name="Picture Placeholder 11">
            <a:extLst>
              <a:ext uri="{FF2B5EF4-FFF2-40B4-BE49-F238E27FC236}">
                <a16:creationId xmlns:a16="http://schemas.microsoft.com/office/drawing/2014/main" id="{FFE8F76F-60A3-4F57-AB6E-3B5974D25837}"/>
              </a:ext>
            </a:extLst>
          </p:cNvPr>
          <p:cNvSpPr>
            <a:spLocks noGrp="1"/>
          </p:cNvSpPr>
          <p:nvPr>
            <p:ph type="pic" sz="quarter" idx="51" hasCustomPrompt="1"/>
          </p:nvPr>
        </p:nvSpPr>
        <p:spPr>
          <a:xfrm>
            <a:off x="10020187" y="1825168"/>
            <a:ext cx="1446617" cy="1481259"/>
          </a:xfrm>
          <a:prstGeom prst="flowChartConnector">
            <a:avLst/>
          </a:prstGeo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Profile Photo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00AA0671-220D-47CA-84A5-CAD188A79CCB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9510218" y="3434706"/>
            <a:ext cx="2466553" cy="518685"/>
          </a:xfrm>
          <a:gradFill flip="none" rotWithShape="1">
            <a:gsLst>
              <a:gs pos="0">
                <a:schemeClr val="accent5">
                  <a:lumMod val="90000"/>
                  <a:lumOff val="10000"/>
                </a:schemeClr>
              </a:gs>
              <a:gs pos="100000">
                <a:schemeClr val="accent5">
                  <a:lumMod val="90000"/>
                </a:schemeClr>
              </a:gs>
            </a:gsLst>
            <a:lin ang="0" scaled="1"/>
            <a:tileRect/>
          </a:gradFill>
        </p:spPr>
        <p:txBody>
          <a:bodyPr wrap="square" lIns="98679" tIns="49276" rIns="98679" bIns="49276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3200">
                <a:solidFill>
                  <a:schemeClr val="accent5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name</a:t>
            </a:r>
          </a:p>
        </p:txBody>
      </p:sp>
      <p:sp>
        <p:nvSpPr>
          <p:cNvPr id="24" name="Text Placeholder 10">
            <a:extLst>
              <a:ext uri="{FF2B5EF4-FFF2-40B4-BE49-F238E27FC236}">
                <a16:creationId xmlns:a16="http://schemas.microsoft.com/office/drawing/2014/main" id="{511E49AC-BB62-4E20-87AF-C0D6E60EB446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9510218" y="4249375"/>
            <a:ext cx="2466553" cy="1931407"/>
          </a:xfrm>
        </p:spPr>
        <p:txBody>
          <a:bodyPr wrap="square" lIns="98679" tIns="49276" rIns="98679" bIns="49276">
            <a:normAutofit/>
          </a:bodyPr>
          <a:lstStyle>
            <a:lvl1pPr marL="0" indent="0" algn="l">
              <a:lnSpc>
                <a:spcPct val="90000"/>
              </a:lnSpc>
              <a:spcBef>
                <a:spcPts val="571"/>
              </a:spcBef>
              <a:spcAft>
                <a:spcPts val="0"/>
              </a:spcAft>
              <a:buNone/>
              <a:defRPr sz="160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bio</a:t>
            </a:r>
          </a:p>
        </p:txBody>
      </p:sp>
      <p:sp>
        <p:nvSpPr>
          <p:cNvPr id="25" name="Text Placeholder 8">
            <a:extLst>
              <a:ext uri="{FF2B5EF4-FFF2-40B4-BE49-F238E27FC236}">
                <a16:creationId xmlns:a16="http://schemas.microsoft.com/office/drawing/2014/main" id="{F792AA38-9BC9-413C-8706-F7E58FEA3288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9510218" y="3964363"/>
            <a:ext cx="2466553" cy="274608"/>
          </a:xfrm>
          <a:ln>
            <a:noFill/>
          </a:ln>
        </p:spPr>
        <p:txBody>
          <a:bodyPr wrap="square" lIns="98679" tIns="49276" rIns="98679" bIns="49276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2400">
                <a:solidFill>
                  <a:schemeClr val="tx2">
                    <a:lumMod val="95000"/>
                    <a:lumOff val="5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pPr marL="342866" lvl="0" indent="-342866" algn="ctr"/>
            <a:r>
              <a:rPr lang="en-US" noProof="0" dirty="0"/>
              <a:t>Click to add title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AD71E1B-FE75-45D8-896D-16E9CC69770A}"/>
              </a:ext>
            </a:extLst>
          </p:cNvPr>
          <p:cNvSpPr/>
          <p:nvPr/>
        </p:nvSpPr>
        <p:spPr>
          <a:xfrm>
            <a:off x="1505643" y="3434705"/>
            <a:ext cx="2464222" cy="2752161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07C944B-8278-4370-8EB4-17703EB908BA}"/>
              </a:ext>
            </a:extLst>
          </p:cNvPr>
          <p:cNvSpPr/>
          <p:nvPr/>
        </p:nvSpPr>
        <p:spPr>
          <a:xfrm>
            <a:off x="4170562" y="3434705"/>
            <a:ext cx="2464222" cy="2752161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FD2674F-8BA0-4D62-8329-52B313C0A99E}"/>
              </a:ext>
            </a:extLst>
          </p:cNvPr>
          <p:cNvSpPr/>
          <p:nvPr/>
        </p:nvSpPr>
        <p:spPr>
          <a:xfrm>
            <a:off x="6841248" y="3434705"/>
            <a:ext cx="2466553" cy="2752161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8262ED19-F581-4564-A143-574502461B6C}"/>
              </a:ext>
            </a:extLst>
          </p:cNvPr>
          <p:cNvSpPr/>
          <p:nvPr/>
        </p:nvSpPr>
        <p:spPr>
          <a:xfrm>
            <a:off x="9510218" y="3434705"/>
            <a:ext cx="2466553" cy="2752161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</p:spTree>
    <p:extLst>
      <p:ext uri="{BB962C8B-B14F-4D97-AF65-F5344CB8AC3E}">
        <p14:creationId xmlns:p14="http://schemas.microsoft.com/office/powerpoint/2010/main" val="1190964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x 3 Org Chart">
    <p:bg>
      <p:bgPr>
        <a:solidFill>
          <a:srgbClr val="E0420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57F5851F-D3C0-CBC0-B63F-71025538ED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flipH="1">
            <a:off x="561427" y="0"/>
            <a:ext cx="11628986" cy="6859588"/>
          </a:xfrm>
          <a:custGeom>
            <a:avLst/>
            <a:gdLst>
              <a:gd name="connsiteX0" fmla="*/ 0 w 11630500"/>
              <a:gd name="connsiteY0" fmla="*/ 0 h 6858000"/>
              <a:gd name="connsiteX1" fmla="*/ 11589013 w 11630500"/>
              <a:gd name="connsiteY1" fmla="*/ 0 h 6858000"/>
              <a:gd name="connsiteX2" fmla="*/ 11589013 w 11630500"/>
              <a:gd name="connsiteY2" fmla="*/ 297 h 6858000"/>
              <a:gd name="connsiteX3" fmla="*/ 11630386 w 11630500"/>
              <a:gd name="connsiteY3" fmla="*/ 0 h 6858000"/>
              <a:gd name="connsiteX4" fmla="*/ 11630500 w 11630500"/>
              <a:gd name="connsiteY4" fmla="*/ 0 h 6858000"/>
              <a:gd name="connsiteX5" fmla="*/ 11475035 w 11630500"/>
              <a:gd name="connsiteY5" fmla="*/ 397912 h 6858000"/>
              <a:gd name="connsiteX6" fmla="*/ 10919993 w 11630500"/>
              <a:gd name="connsiteY6" fmla="*/ 3468926 h 6858000"/>
              <a:gd name="connsiteX7" fmla="*/ 11212585 w 11630500"/>
              <a:gd name="connsiteY7" fmla="*/ 6471667 h 6858000"/>
              <a:gd name="connsiteX8" fmla="*/ 11354310 w 11630500"/>
              <a:gd name="connsiteY8" fmla="*/ 6858000 h 6858000"/>
              <a:gd name="connsiteX9" fmla="*/ 0 w 11630500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630500" h="6858000">
                <a:moveTo>
                  <a:pt x="0" y="0"/>
                </a:moveTo>
                <a:lnTo>
                  <a:pt x="11589013" y="0"/>
                </a:lnTo>
                <a:lnTo>
                  <a:pt x="11589013" y="297"/>
                </a:lnTo>
                <a:lnTo>
                  <a:pt x="11630386" y="0"/>
                </a:lnTo>
                <a:lnTo>
                  <a:pt x="11630500" y="0"/>
                </a:lnTo>
                <a:lnTo>
                  <a:pt x="11475035" y="397912"/>
                </a:lnTo>
                <a:cubicBezTo>
                  <a:pt x="11135837" y="1351604"/>
                  <a:pt x="10960185" y="2468570"/>
                  <a:pt x="10919993" y="3468926"/>
                </a:cubicBezTo>
                <a:cubicBezTo>
                  <a:pt x="10879800" y="4469283"/>
                  <a:pt x="10918285" y="5544007"/>
                  <a:pt x="11212585" y="6471667"/>
                </a:cubicBezTo>
                <a:lnTo>
                  <a:pt x="1135431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0800" dist="38100" dir="1080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N" sz="1800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AA4416-6EF5-4861-8342-06CA5AC1DB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AF4D133-FE79-4027-A911-C2E43E9CF9D1}" type="datetime1">
              <a:rPr lang="en-IN" smtClean="0"/>
              <a:t>25-07-2026</a:t>
            </a:fld>
            <a:endParaRPr lang="en-IN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ECCBA54-53D8-4096-9E27-324B687C4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27B06194-B45B-4874-A691-21AB55FCD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F2AB8F2-7686-4971-BD89-DC5252206682}" type="slidenum">
              <a:rPr lang="en-IN" smtClean="0"/>
              <a:t>‹#›</a:t>
            </a:fld>
            <a:endParaRPr lang="en-IN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7D9B802-C4AA-4117-AC54-70C7203625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EE544545-5A15-4791-AFF7-17FFAF57FA1E}"/>
              </a:ext>
            </a:extLst>
          </p:cNvPr>
          <p:cNvGrpSpPr/>
          <p:nvPr/>
        </p:nvGrpSpPr>
        <p:grpSpPr>
          <a:xfrm>
            <a:off x="3325840" y="2556766"/>
            <a:ext cx="7249758" cy="613114"/>
            <a:chOff x="3326273" y="2556174"/>
            <a:chExt cx="7250702" cy="612972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3286168C-4E3E-45BC-8660-DD86D82E29F6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10355559" y="2964709"/>
              <a:ext cx="408874" cy="0"/>
            </a:xfrm>
            <a:prstGeom prst="line">
              <a:avLst/>
            </a:prstGeom>
            <a:ln w="25400">
              <a:solidFill>
                <a:srgbClr val="D3F09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44FFC0DA-0733-4D5F-A20C-548AD6ADC002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3136283" y="2964247"/>
              <a:ext cx="408874" cy="0"/>
            </a:xfrm>
            <a:prstGeom prst="line">
              <a:avLst/>
            </a:prstGeom>
            <a:ln w="25400">
              <a:solidFill>
                <a:srgbClr val="D3F09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44433E12-33DE-4EDA-9166-A989C5F69660}"/>
                </a:ext>
              </a:extLst>
            </p:cNvPr>
            <p:cNvCxnSpPr/>
            <p:nvPr/>
          </p:nvCxnSpPr>
          <p:spPr>
            <a:xfrm>
              <a:off x="6940996" y="2556174"/>
              <a:ext cx="0" cy="485028"/>
            </a:xfrm>
            <a:prstGeom prst="line">
              <a:avLst/>
            </a:prstGeom>
            <a:ln w="25400">
              <a:solidFill>
                <a:srgbClr val="D3F09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3D0DF753-1D83-4EC3-93A2-E3D6896B81B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326273" y="2781102"/>
              <a:ext cx="7250702" cy="0"/>
            </a:xfrm>
            <a:prstGeom prst="line">
              <a:avLst/>
            </a:prstGeom>
            <a:ln w="25400">
              <a:solidFill>
                <a:srgbClr val="D3F09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624DCE12-5747-4287-A9F7-0C317114174A}"/>
              </a:ext>
            </a:extLst>
          </p:cNvPr>
          <p:cNvGrpSpPr/>
          <p:nvPr/>
        </p:nvGrpSpPr>
        <p:grpSpPr>
          <a:xfrm>
            <a:off x="1501502" y="3874078"/>
            <a:ext cx="1836103" cy="1878895"/>
            <a:chOff x="1501697" y="3873181"/>
            <a:chExt cx="1836342" cy="1878460"/>
          </a:xfrm>
        </p:grpSpPr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E206496B-7AC1-4D0D-AEA0-3DBC87EE1629}"/>
                </a:ext>
              </a:extLst>
            </p:cNvPr>
            <p:cNvCxnSpPr>
              <a:cxnSpLocks/>
            </p:cNvCxnSpPr>
            <p:nvPr/>
          </p:nvCxnSpPr>
          <p:spPr>
            <a:xfrm>
              <a:off x="1501697" y="5748358"/>
              <a:ext cx="204437" cy="0"/>
            </a:xfrm>
            <a:prstGeom prst="line">
              <a:avLst/>
            </a:prstGeom>
            <a:ln w="25400">
              <a:solidFill>
                <a:srgbClr val="D3F09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F421C329-B01E-443D-8E11-F5DD2B6F2EA8}"/>
                </a:ext>
              </a:extLst>
            </p:cNvPr>
            <p:cNvGrpSpPr/>
            <p:nvPr/>
          </p:nvGrpSpPr>
          <p:grpSpPr>
            <a:xfrm>
              <a:off x="1508865" y="3873181"/>
              <a:ext cx="1829174" cy="1878460"/>
              <a:chOff x="3015916" y="3729789"/>
              <a:chExt cx="1227221" cy="1876927"/>
            </a:xfrm>
          </p:grpSpPr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84360754-B811-401F-A4EB-A1C01A8E512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15916" y="4476263"/>
                <a:ext cx="137160" cy="0"/>
              </a:xfrm>
              <a:prstGeom prst="line">
                <a:avLst/>
              </a:prstGeom>
              <a:ln w="25400">
                <a:solidFill>
                  <a:srgbClr val="D3F09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58851440-473C-4003-81F4-FD6F00B59076}"/>
                  </a:ext>
                </a:extLst>
              </p:cNvPr>
              <p:cNvSpPr/>
              <p:nvPr/>
            </p:nvSpPr>
            <p:spPr>
              <a:xfrm>
                <a:off x="3015916" y="3729789"/>
                <a:ext cx="1227221" cy="1876927"/>
              </a:xfrm>
              <a:custGeom>
                <a:avLst/>
                <a:gdLst>
                  <a:gd name="connsiteX0" fmla="*/ 1227221 w 1227221"/>
                  <a:gd name="connsiteY0" fmla="*/ 0 h 1876927"/>
                  <a:gd name="connsiteX1" fmla="*/ 1227221 w 1227221"/>
                  <a:gd name="connsiteY1" fmla="*/ 168443 h 1876927"/>
                  <a:gd name="connsiteX2" fmla="*/ 0 w 1227221"/>
                  <a:gd name="connsiteY2" fmla="*/ 168443 h 1876927"/>
                  <a:gd name="connsiteX3" fmla="*/ 0 w 1227221"/>
                  <a:gd name="connsiteY3" fmla="*/ 1876927 h 1876927"/>
                  <a:gd name="connsiteX4" fmla="*/ 152400 w 1227221"/>
                  <a:gd name="connsiteY4" fmla="*/ 1876927 h 18769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27221" h="1876927">
                    <a:moveTo>
                      <a:pt x="1227221" y="0"/>
                    </a:moveTo>
                    <a:lnTo>
                      <a:pt x="1227221" y="168443"/>
                    </a:lnTo>
                    <a:lnTo>
                      <a:pt x="0" y="168443"/>
                    </a:lnTo>
                    <a:lnTo>
                      <a:pt x="0" y="1876927"/>
                    </a:lnTo>
                    <a:lnTo>
                      <a:pt x="152400" y="1876927"/>
                    </a:lnTo>
                  </a:path>
                </a:pathLst>
              </a:custGeom>
              <a:noFill/>
              <a:ln>
                <a:solidFill>
                  <a:srgbClr val="D3F09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/>
              </a:p>
            </p:txBody>
          </p:sp>
        </p:grp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43C5BA8E-0A21-4E81-AEB0-FB225154AFB3}"/>
              </a:ext>
            </a:extLst>
          </p:cNvPr>
          <p:cNvGrpSpPr/>
          <p:nvPr/>
        </p:nvGrpSpPr>
        <p:grpSpPr>
          <a:xfrm>
            <a:off x="5060658" y="3874078"/>
            <a:ext cx="1836103" cy="1878895"/>
            <a:chOff x="5061317" y="3873181"/>
            <a:chExt cx="1836342" cy="1878460"/>
          </a:xfrm>
        </p:grpSpPr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AE7C8573-E5D7-4DD8-A5FF-D96FDBD1D54B}"/>
                </a:ext>
              </a:extLst>
            </p:cNvPr>
            <p:cNvCxnSpPr>
              <a:cxnSpLocks/>
            </p:cNvCxnSpPr>
            <p:nvPr/>
          </p:nvCxnSpPr>
          <p:spPr>
            <a:xfrm>
              <a:off x="5061317" y="5748738"/>
              <a:ext cx="204437" cy="0"/>
            </a:xfrm>
            <a:prstGeom prst="line">
              <a:avLst/>
            </a:prstGeom>
            <a:ln w="25400">
              <a:solidFill>
                <a:srgbClr val="D3F09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2015A2EE-BB13-41D5-A10B-B879C14C5858}"/>
                </a:ext>
              </a:extLst>
            </p:cNvPr>
            <p:cNvGrpSpPr/>
            <p:nvPr/>
          </p:nvGrpSpPr>
          <p:grpSpPr>
            <a:xfrm>
              <a:off x="5068485" y="3873181"/>
              <a:ext cx="1829174" cy="1878460"/>
              <a:chOff x="3015916" y="3729789"/>
              <a:chExt cx="1227221" cy="1876927"/>
            </a:xfrm>
          </p:grpSpPr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E98F734E-DF10-45E6-8D55-5F1851EA0B1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15916" y="4476263"/>
                <a:ext cx="137160" cy="0"/>
              </a:xfrm>
              <a:prstGeom prst="line">
                <a:avLst/>
              </a:prstGeom>
              <a:ln w="25400">
                <a:solidFill>
                  <a:srgbClr val="D3F09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1959793D-408B-4806-A723-7BEDA4091A49}"/>
                  </a:ext>
                </a:extLst>
              </p:cNvPr>
              <p:cNvSpPr/>
              <p:nvPr/>
            </p:nvSpPr>
            <p:spPr>
              <a:xfrm>
                <a:off x="3015916" y="3729789"/>
                <a:ext cx="1227221" cy="1876927"/>
              </a:xfrm>
              <a:custGeom>
                <a:avLst/>
                <a:gdLst>
                  <a:gd name="connsiteX0" fmla="*/ 1227221 w 1227221"/>
                  <a:gd name="connsiteY0" fmla="*/ 0 h 1876927"/>
                  <a:gd name="connsiteX1" fmla="*/ 1227221 w 1227221"/>
                  <a:gd name="connsiteY1" fmla="*/ 168443 h 1876927"/>
                  <a:gd name="connsiteX2" fmla="*/ 0 w 1227221"/>
                  <a:gd name="connsiteY2" fmla="*/ 168443 h 1876927"/>
                  <a:gd name="connsiteX3" fmla="*/ 0 w 1227221"/>
                  <a:gd name="connsiteY3" fmla="*/ 1876927 h 1876927"/>
                  <a:gd name="connsiteX4" fmla="*/ 152400 w 1227221"/>
                  <a:gd name="connsiteY4" fmla="*/ 1876927 h 18769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27221" h="1876927">
                    <a:moveTo>
                      <a:pt x="1227221" y="0"/>
                    </a:moveTo>
                    <a:lnTo>
                      <a:pt x="1227221" y="168443"/>
                    </a:lnTo>
                    <a:lnTo>
                      <a:pt x="0" y="168443"/>
                    </a:lnTo>
                    <a:lnTo>
                      <a:pt x="0" y="1876927"/>
                    </a:lnTo>
                    <a:lnTo>
                      <a:pt x="152400" y="1876927"/>
                    </a:lnTo>
                  </a:path>
                </a:pathLst>
              </a:custGeom>
              <a:noFill/>
              <a:ln>
                <a:solidFill>
                  <a:srgbClr val="D3F09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/>
              </a:p>
            </p:txBody>
          </p:sp>
        </p:grp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07677305-3C59-4D4E-A44C-272B0DD35462}"/>
              </a:ext>
            </a:extLst>
          </p:cNvPr>
          <p:cNvGrpSpPr/>
          <p:nvPr/>
        </p:nvGrpSpPr>
        <p:grpSpPr>
          <a:xfrm>
            <a:off x="8617400" y="3874078"/>
            <a:ext cx="1836103" cy="1878895"/>
            <a:chOff x="8618522" y="3873181"/>
            <a:chExt cx="1836342" cy="1878460"/>
          </a:xfrm>
        </p:grpSpPr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26420EC6-BD92-4DDE-BA63-285288F3D066}"/>
                </a:ext>
              </a:extLst>
            </p:cNvPr>
            <p:cNvCxnSpPr>
              <a:cxnSpLocks/>
            </p:cNvCxnSpPr>
            <p:nvPr/>
          </p:nvCxnSpPr>
          <p:spPr>
            <a:xfrm>
              <a:off x="8618522" y="5740919"/>
              <a:ext cx="204437" cy="0"/>
            </a:xfrm>
            <a:prstGeom prst="line">
              <a:avLst/>
            </a:prstGeom>
            <a:ln w="25400">
              <a:solidFill>
                <a:srgbClr val="D3F09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D0FEDC7E-352C-40FB-B2FE-22C2E0FBE891}"/>
                </a:ext>
              </a:extLst>
            </p:cNvPr>
            <p:cNvGrpSpPr/>
            <p:nvPr/>
          </p:nvGrpSpPr>
          <p:grpSpPr>
            <a:xfrm>
              <a:off x="8625690" y="3873181"/>
              <a:ext cx="1829174" cy="1878460"/>
              <a:chOff x="3015916" y="3729789"/>
              <a:chExt cx="1227221" cy="1876927"/>
            </a:xfrm>
          </p:grpSpPr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29587E8A-E256-4F3D-B19E-214C6DBC7D8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15916" y="4476263"/>
                <a:ext cx="137160" cy="0"/>
              </a:xfrm>
              <a:prstGeom prst="line">
                <a:avLst/>
              </a:prstGeom>
              <a:ln w="25400">
                <a:solidFill>
                  <a:srgbClr val="D3F09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28C8D97A-C6CC-4546-9FD7-B371EE674EC3}"/>
                  </a:ext>
                </a:extLst>
              </p:cNvPr>
              <p:cNvSpPr/>
              <p:nvPr/>
            </p:nvSpPr>
            <p:spPr>
              <a:xfrm>
                <a:off x="3015916" y="3729789"/>
                <a:ext cx="1227221" cy="1876927"/>
              </a:xfrm>
              <a:custGeom>
                <a:avLst/>
                <a:gdLst>
                  <a:gd name="connsiteX0" fmla="*/ 1227221 w 1227221"/>
                  <a:gd name="connsiteY0" fmla="*/ 0 h 1876927"/>
                  <a:gd name="connsiteX1" fmla="*/ 1227221 w 1227221"/>
                  <a:gd name="connsiteY1" fmla="*/ 168443 h 1876927"/>
                  <a:gd name="connsiteX2" fmla="*/ 0 w 1227221"/>
                  <a:gd name="connsiteY2" fmla="*/ 168443 h 1876927"/>
                  <a:gd name="connsiteX3" fmla="*/ 0 w 1227221"/>
                  <a:gd name="connsiteY3" fmla="*/ 1876927 h 1876927"/>
                  <a:gd name="connsiteX4" fmla="*/ 152400 w 1227221"/>
                  <a:gd name="connsiteY4" fmla="*/ 1876927 h 18769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27221" h="1876927">
                    <a:moveTo>
                      <a:pt x="1227221" y="0"/>
                    </a:moveTo>
                    <a:lnTo>
                      <a:pt x="1227221" y="168443"/>
                    </a:lnTo>
                    <a:lnTo>
                      <a:pt x="0" y="168443"/>
                    </a:lnTo>
                    <a:lnTo>
                      <a:pt x="0" y="1876927"/>
                    </a:lnTo>
                    <a:lnTo>
                      <a:pt x="152400" y="1876927"/>
                    </a:lnTo>
                  </a:path>
                </a:pathLst>
              </a:custGeom>
              <a:noFill/>
              <a:ln>
                <a:solidFill>
                  <a:srgbClr val="D3F09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/>
              </a:p>
            </p:txBody>
          </p:sp>
        </p:grpSp>
      </p:grpSp>
      <p:sp>
        <p:nvSpPr>
          <p:cNvPr id="32" name="Rectangle 31">
            <a:extLst>
              <a:ext uri="{FF2B5EF4-FFF2-40B4-BE49-F238E27FC236}">
                <a16:creationId xmlns:a16="http://schemas.microsoft.com/office/drawing/2014/main" id="{24437A2F-EAB8-4E60-8A00-0019D1AC995E}"/>
              </a:ext>
            </a:extLst>
          </p:cNvPr>
          <p:cNvSpPr/>
          <p:nvPr/>
        </p:nvSpPr>
        <p:spPr>
          <a:xfrm>
            <a:off x="8827666" y="4194453"/>
            <a:ext cx="3202431" cy="823823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369914EC-5412-441B-8CBE-5919416038F1}"/>
              </a:ext>
            </a:extLst>
          </p:cNvPr>
          <p:cNvSpPr/>
          <p:nvPr/>
        </p:nvSpPr>
        <p:spPr>
          <a:xfrm>
            <a:off x="8827666" y="5356959"/>
            <a:ext cx="3202431" cy="823823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34" name="Picture Placeholder 11">
            <a:extLst>
              <a:ext uri="{FF2B5EF4-FFF2-40B4-BE49-F238E27FC236}">
                <a16:creationId xmlns:a16="http://schemas.microsoft.com/office/drawing/2014/main" id="{4E49CE2F-B3F3-4A0D-AE70-AE10C252B6FB}"/>
              </a:ext>
            </a:extLst>
          </p:cNvPr>
          <p:cNvSpPr>
            <a:spLocks noGrp="1" noChangeAspect="1"/>
          </p:cNvSpPr>
          <p:nvPr>
            <p:ph type="pic" sz="quarter" idx="62" hasCustomPrompt="1"/>
          </p:nvPr>
        </p:nvSpPr>
        <p:spPr>
          <a:xfrm>
            <a:off x="8992882" y="4222214"/>
            <a:ext cx="731425" cy="731689"/>
          </a:xfrm>
          <a:prstGeom prst="flowChartConnector">
            <a:avLst/>
          </a:prstGeo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Profile Photo</a:t>
            </a:r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96D8A608-35DA-4314-957C-BB7BD9D43D08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9958736" y="4194453"/>
            <a:ext cx="2071359" cy="439373"/>
          </a:xfrm>
          <a:gradFill flip="none" rotWithShape="1">
            <a:gsLst>
              <a:gs pos="0">
                <a:schemeClr val="accent6">
                  <a:lumMod val="90000"/>
                  <a:lumOff val="10000"/>
                </a:schemeClr>
              </a:gs>
              <a:gs pos="100000">
                <a:schemeClr val="accent6">
                  <a:lumMod val="90000"/>
                </a:schemeClr>
              </a:gs>
            </a:gsLst>
            <a:lin ang="0" scaled="1"/>
            <a:tileRect/>
          </a:gradFill>
        </p:spPr>
        <p:txBody>
          <a:bodyPr vert="horz" wrap="square" lIns="82804" tIns="41402" rIns="82804" bIns="41402" rtlCol="0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lang="en-US" sz="2000" b="0" noProof="0" dirty="0">
                <a:solidFill>
                  <a:schemeClr val="accent6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name</a:t>
            </a:r>
          </a:p>
        </p:txBody>
      </p:sp>
      <p:sp>
        <p:nvSpPr>
          <p:cNvPr id="36" name="Text Placeholder 8">
            <a:extLst>
              <a:ext uri="{FF2B5EF4-FFF2-40B4-BE49-F238E27FC236}">
                <a16:creationId xmlns:a16="http://schemas.microsoft.com/office/drawing/2014/main" id="{8307E0BE-F750-4899-9E33-118C6BA2F5BB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9958736" y="4633826"/>
            <a:ext cx="2071359" cy="384451"/>
          </a:xfrm>
        </p:spPr>
        <p:txBody>
          <a:bodyPr vert="horz" wrap="square" lIns="82804" tIns="41402" rIns="82804" bIns="41402" rtlCol="0" anchor="ctr" anchorCtr="0">
            <a:normAutofit/>
          </a:bodyPr>
          <a:lstStyle>
            <a:lvl1pPr marL="0" indent="0" algn="ctr">
              <a:lnSpc>
                <a:spcPct val="90000"/>
              </a:lnSpc>
              <a:spcBef>
                <a:spcPts val="429"/>
              </a:spcBef>
              <a:spcAft>
                <a:spcPts val="0"/>
              </a:spcAft>
              <a:buNone/>
              <a:defRPr lang="en-US" sz="1200" noProof="0" dirty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pPr marL="342866" lvl="0" indent="-342866" algn="ctr"/>
            <a:r>
              <a:rPr lang="en-US" noProof="0" dirty="0"/>
              <a:t>Click to add title</a:t>
            </a:r>
          </a:p>
        </p:txBody>
      </p:sp>
      <p:sp>
        <p:nvSpPr>
          <p:cNvPr id="37" name="Text Placeholder 8">
            <a:extLst>
              <a:ext uri="{FF2B5EF4-FFF2-40B4-BE49-F238E27FC236}">
                <a16:creationId xmlns:a16="http://schemas.microsoft.com/office/drawing/2014/main" id="{7C4102F8-0D67-45CB-A51E-5F194FA7DD0C}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>
          <a:xfrm>
            <a:off x="9958736" y="5356959"/>
            <a:ext cx="2071359" cy="439373"/>
          </a:xfrm>
          <a:gradFill flip="none" rotWithShape="1">
            <a:gsLst>
              <a:gs pos="0">
                <a:schemeClr val="accent6">
                  <a:lumMod val="90000"/>
                  <a:lumOff val="10000"/>
                </a:schemeClr>
              </a:gs>
              <a:gs pos="100000">
                <a:schemeClr val="accent6">
                  <a:lumMod val="90000"/>
                </a:schemeClr>
              </a:gs>
            </a:gsLst>
            <a:lin ang="0" scaled="1"/>
            <a:tileRect/>
          </a:gradFill>
        </p:spPr>
        <p:txBody>
          <a:bodyPr vert="horz" wrap="square" lIns="82804" tIns="41402" rIns="82804" bIns="41402" rtlCol="0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lang="en-US" sz="2000" b="0" noProof="0" dirty="0">
                <a:solidFill>
                  <a:schemeClr val="accent6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name</a:t>
            </a:r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242DAB19-4218-43B7-9F02-14F18F3F7713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9958736" y="5796332"/>
            <a:ext cx="2071359" cy="384451"/>
          </a:xfrm>
        </p:spPr>
        <p:txBody>
          <a:bodyPr vert="horz" wrap="square" lIns="82804" tIns="41402" rIns="82804" bIns="41402" rtlCol="0" anchor="ctr" anchorCtr="0">
            <a:normAutofit/>
          </a:bodyPr>
          <a:lstStyle>
            <a:lvl1pPr marL="0" indent="0" algn="ctr">
              <a:lnSpc>
                <a:spcPct val="90000"/>
              </a:lnSpc>
              <a:spcBef>
                <a:spcPts val="429"/>
              </a:spcBef>
              <a:spcAft>
                <a:spcPts val="0"/>
              </a:spcAft>
              <a:buNone/>
              <a:defRPr lang="en-US" sz="1200" noProof="0" dirty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pPr marL="342866" lvl="0" indent="-342866" algn="ctr"/>
            <a:r>
              <a:rPr lang="en-US" noProof="0" dirty="0"/>
              <a:t>Click to add title</a:t>
            </a:r>
          </a:p>
        </p:txBody>
      </p:sp>
      <p:sp>
        <p:nvSpPr>
          <p:cNvPr id="39" name="Picture Placeholder 11">
            <a:extLst>
              <a:ext uri="{FF2B5EF4-FFF2-40B4-BE49-F238E27FC236}">
                <a16:creationId xmlns:a16="http://schemas.microsoft.com/office/drawing/2014/main" id="{4029B6DE-2EBA-4698-A14F-3FDF8318481F}"/>
              </a:ext>
            </a:extLst>
          </p:cNvPr>
          <p:cNvSpPr>
            <a:spLocks noGrp="1" noChangeAspect="1"/>
          </p:cNvSpPr>
          <p:nvPr>
            <p:ph type="pic" sz="quarter" idx="65" hasCustomPrompt="1"/>
          </p:nvPr>
        </p:nvSpPr>
        <p:spPr>
          <a:xfrm>
            <a:off x="8992877" y="5384719"/>
            <a:ext cx="731425" cy="731689"/>
          </a:xfrm>
          <a:prstGeom prst="flowChartConnector">
            <a:avLst/>
          </a:prstGeo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Profile Photo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F7F216E8-7BB6-4D2A-BE15-8E001655414A}"/>
              </a:ext>
            </a:extLst>
          </p:cNvPr>
          <p:cNvSpPr/>
          <p:nvPr/>
        </p:nvSpPr>
        <p:spPr>
          <a:xfrm>
            <a:off x="5288694" y="4194453"/>
            <a:ext cx="3202431" cy="823823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D93F6D97-CA56-433C-88CA-A755F2DDE997}"/>
              </a:ext>
            </a:extLst>
          </p:cNvPr>
          <p:cNvSpPr/>
          <p:nvPr/>
        </p:nvSpPr>
        <p:spPr>
          <a:xfrm>
            <a:off x="5288694" y="5356959"/>
            <a:ext cx="3202431" cy="823823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42" name="Picture Placeholder 11">
            <a:extLst>
              <a:ext uri="{FF2B5EF4-FFF2-40B4-BE49-F238E27FC236}">
                <a16:creationId xmlns:a16="http://schemas.microsoft.com/office/drawing/2014/main" id="{F8897D20-639D-4973-B8EA-B93D6169A426}"/>
              </a:ext>
            </a:extLst>
          </p:cNvPr>
          <p:cNvSpPr>
            <a:spLocks noGrp="1" noChangeAspect="1"/>
          </p:cNvSpPr>
          <p:nvPr>
            <p:ph type="pic" sz="quarter" idx="56" hasCustomPrompt="1"/>
          </p:nvPr>
        </p:nvSpPr>
        <p:spPr>
          <a:xfrm>
            <a:off x="5480914" y="4222214"/>
            <a:ext cx="731425" cy="731689"/>
          </a:xfrm>
          <a:prstGeom prst="flowChartConnector">
            <a:avLst/>
          </a:prstGeo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Profile Photo</a:t>
            </a:r>
          </a:p>
        </p:txBody>
      </p:sp>
      <p:sp>
        <p:nvSpPr>
          <p:cNvPr id="43" name="Text Placeholder 8">
            <a:extLst>
              <a:ext uri="{FF2B5EF4-FFF2-40B4-BE49-F238E27FC236}">
                <a16:creationId xmlns:a16="http://schemas.microsoft.com/office/drawing/2014/main" id="{06000DD4-80D1-4944-8832-EEBDEF99A202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6419766" y="4194453"/>
            <a:ext cx="2071359" cy="439373"/>
          </a:xfrm>
          <a:gradFill flip="none" rotWithShape="1">
            <a:gsLst>
              <a:gs pos="0">
                <a:schemeClr val="accent4">
                  <a:lumMod val="90000"/>
                  <a:lumOff val="10000"/>
                </a:schemeClr>
              </a:gs>
              <a:gs pos="100000">
                <a:schemeClr val="accent4">
                  <a:lumMod val="90000"/>
                </a:schemeClr>
              </a:gs>
            </a:gsLst>
            <a:lin ang="0" scaled="1"/>
            <a:tileRect/>
          </a:gradFill>
        </p:spPr>
        <p:txBody>
          <a:bodyPr vert="horz" wrap="square" lIns="82804" tIns="41402" rIns="82804" bIns="41402" rtlCol="0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lang="en-US" sz="2000" b="0" noProof="0" dirty="0">
                <a:solidFill>
                  <a:schemeClr val="accent4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name</a:t>
            </a:r>
          </a:p>
        </p:txBody>
      </p:sp>
      <p:sp>
        <p:nvSpPr>
          <p:cNvPr id="44" name="Text Placeholder 8">
            <a:extLst>
              <a:ext uri="{FF2B5EF4-FFF2-40B4-BE49-F238E27FC236}">
                <a16:creationId xmlns:a16="http://schemas.microsoft.com/office/drawing/2014/main" id="{909A3BB9-C368-42F9-A631-02276746C176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6419766" y="4633826"/>
            <a:ext cx="2071359" cy="384451"/>
          </a:xfrm>
        </p:spPr>
        <p:txBody>
          <a:bodyPr vert="horz" wrap="square" lIns="82804" tIns="41402" rIns="82804" bIns="41402" rtlCol="0" anchor="ctr" anchorCtr="0">
            <a:normAutofit/>
          </a:bodyPr>
          <a:lstStyle>
            <a:lvl1pPr marL="0" indent="0" algn="ctr">
              <a:lnSpc>
                <a:spcPct val="90000"/>
              </a:lnSpc>
              <a:spcBef>
                <a:spcPts val="429"/>
              </a:spcBef>
              <a:spcAft>
                <a:spcPts val="0"/>
              </a:spcAft>
              <a:buNone/>
              <a:defRPr lang="en-US" sz="1200" noProof="0" dirty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pPr marL="342866" lvl="0" indent="-342866" algn="ctr"/>
            <a:r>
              <a:rPr lang="en-US" noProof="0" dirty="0"/>
              <a:t>Click to add title</a:t>
            </a:r>
          </a:p>
        </p:txBody>
      </p:sp>
      <p:sp>
        <p:nvSpPr>
          <p:cNvPr id="45" name="Picture Placeholder 11">
            <a:extLst>
              <a:ext uri="{FF2B5EF4-FFF2-40B4-BE49-F238E27FC236}">
                <a16:creationId xmlns:a16="http://schemas.microsoft.com/office/drawing/2014/main" id="{ED6FA8A0-515D-43A4-BCA9-B50A046AC2DD}"/>
              </a:ext>
            </a:extLst>
          </p:cNvPr>
          <p:cNvSpPr>
            <a:spLocks noGrp="1" noChangeAspect="1"/>
          </p:cNvSpPr>
          <p:nvPr>
            <p:ph type="pic" sz="quarter" idx="59" hasCustomPrompt="1"/>
          </p:nvPr>
        </p:nvSpPr>
        <p:spPr>
          <a:xfrm>
            <a:off x="5480910" y="5384719"/>
            <a:ext cx="731425" cy="731689"/>
          </a:xfrm>
          <a:prstGeom prst="flowChartConnector">
            <a:avLst/>
          </a:prstGeo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Profile Photo</a:t>
            </a:r>
          </a:p>
        </p:txBody>
      </p:sp>
      <p:sp>
        <p:nvSpPr>
          <p:cNvPr id="46" name="Text Placeholder 8">
            <a:extLst>
              <a:ext uri="{FF2B5EF4-FFF2-40B4-BE49-F238E27FC236}">
                <a16:creationId xmlns:a16="http://schemas.microsoft.com/office/drawing/2014/main" id="{5182825B-0B25-4651-8726-21A47334F6CD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6419766" y="5356959"/>
            <a:ext cx="2071359" cy="439373"/>
          </a:xfrm>
          <a:gradFill flip="none" rotWithShape="1">
            <a:gsLst>
              <a:gs pos="0">
                <a:schemeClr val="accent4">
                  <a:lumMod val="90000"/>
                  <a:lumOff val="10000"/>
                </a:schemeClr>
              </a:gs>
              <a:gs pos="100000">
                <a:schemeClr val="accent4">
                  <a:lumMod val="90000"/>
                </a:schemeClr>
              </a:gs>
            </a:gsLst>
            <a:lin ang="0" scaled="1"/>
            <a:tileRect/>
          </a:gradFill>
        </p:spPr>
        <p:txBody>
          <a:bodyPr vert="horz" wrap="square" lIns="82804" tIns="41402" rIns="82804" bIns="41402" rtlCol="0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lang="en-US" sz="2000" b="0" noProof="0" dirty="0">
                <a:solidFill>
                  <a:schemeClr val="accent4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name</a:t>
            </a:r>
          </a:p>
        </p:txBody>
      </p:sp>
      <p:sp>
        <p:nvSpPr>
          <p:cNvPr id="47" name="Text Placeholder 8">
            <a:extLst>
              <a:ext uri="{FF2B5EF4-FFF2-40B4-BE49-F238E27FC236}">
                <a16:creationId xmlns:a16="http://schemas.microsoft.com/office/drawing/2014/main" id="{CC24296E-9437-42E5-9279-1EA86E52B334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6419766" y="5796332"/>
            <a:ext cx="2071359" cy="384451"/>
          </a:xfrm>
        </p:spPr>
        <p:txBody>
          <a:bodyPr vert="horz" wrap="square" lIns="82804" tIns="41402" rIns="82804" bIns="41402" rtlCol="0" anchor="ctr" anchorCtr="0">
            <a:normAutofit/>
          </a:bodyPr>
          <a:lstStyle>
            <a:lvl1pPr marL="0" indent="0" algn="ctr">
              <a:lnSpc>
                <a:spcPct val="90000"/>
              </a:lnSpc>
              <a:spcBef>
                <a:spcPts val="429"/>
              </a:spcBef>
              <a:spcAft>
                <a:spcPts val="0"/>
              </a:spcAft>
              <a:buNone/>
              <a:defRPr lang="en-US" sz="1200" noProof="0" dirty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pPr marL="342866" lvl="0" indent="-342866" algn="ctr"/>
            <a:r>
              <a:rPr lang="en-US" noProof="0" dirty="0"/>
              <a:t>Click to add title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FDA511AC-4D21-4879-A179-DC102A9D7913}"/>
              </a:ext>
            </a:extLst>
          </p:cNvPr>
          <p:cNvSpPr/>
          <p:nvPr/>
        </p:nvSpPr>
        <p:spPr>
          <a:xfrm>
            <a:off x="1726767" y="4194453"/>
            <a:ext cx="3202431" cy="823823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 dirty="0"/>
          </a:p>
        </p:txBody>
      </p:sp>
      <p:sp>
        <p:nvSpPr>
          <p:cNvPr id="49" name="Picture Placeholder 11">
            <a:extLst>
              <a:ext uri="{FF2B5EF4-FFF2-40B4-BE49-F238E27FC236}">
                <a16:creationId xmlns:a16="http://schemas.microsoft.com/office/drawing/2014/main" id="{A02837D5-7384-448C-8850-27C9F07F4683}"/>
              </a:ext>
            </a:extLst>
          </p:cNvPr>
          <p:cNvSpPr>
            <a:spLocks noGrp="1" noChangeAspect="1"/>
          </p:cNvSpPr>
          <p:nvPr>
            <p:ph type="pic" sz="quarter" idx="44" hasCustomPrompt="1"/>
          </p:nvPr>
        </p:nvSpPr>
        <p:spPr>
          <a:xfrm>
            <a:off x="1914782" y="4222214"/>
            <a:ext cx="731425" cy="731689"/>
          </a:xfrm>
          <a:prstGeom prst="flowChartConnector">
            <a:avLst/>
          </a:prstGeo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Profile Photo</a:t>
            </a:r>
          </a:p>
        </p:txBody>
      </p:sp>
      <p:sp>
        <p:nvSpPr>
          <p:cNvPr id="50" name="Text Placeholder 8">
            <a:extLst>
              <a:ext uri="{FF2B5EF4-FFF2-40B4-BE49-F238E27FC236}">
                <a16:creationId xmlns:a16="http://schemas.microsoft.com/office/drawing/2014/main" id="{F4448ACD-75B9-4893-B0FC-B29F6EC1770E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2857840" y="4194453"/>
            <a:ext cx="2071359" cy="439373"/>
          </a:xfrm>
          <a:gradFill flip="none" rotWithShape="1">
            <a:gsLst>
              <a:gs pos="0">
                <a:schemeClr val="accent2">
                  <a:lumMod val="90000"/>
                  <a:lumOff val="10000"/>
                </a:schemeClr>
              </a:gs>
              <a:gs pos="100000">
                <a:schemeClr val="accent2">
                  <a:lumMod val="90000"/>
                </a:schemeClr>
              </a:gs>
            </a:gsLst>
            <a:lin ang="0" scaled="1"/>
            <a:tileRect/>
          </a:gradFill>
        </p:spPr>
        <p:txBody>
          <a:bodyPr vert="horz" wrap="square" lIns="82804" tIns="41402" rIns="82804" bIns="41402" rtlCol="0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lang="en-US" sz="2000" b="0" noProof="0" dirty="0">
                <a:solidFill>
                  <a:schemeClr val="accent2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name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827D9076-6DE7-4E38-8BAC-6E48EE966969}"/>
              </a:ext>
            </a:extLst>
          </p:cNvPr>
          <p:cNvSpPr/>
          <p:nvPr/>
        </p:nvSpPr>
        <p:spPr>
          <a:xfrm>
            <a:off x="1726767" y="5356959"/>
            <a:ext cx="3202431" cy="823823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 dirty="0"/>
          </a:p>
        </p:txBody>
      </p:sp>
      <p:sp>
        <p:nvSpPr>
          <p:cNvPr id="52" name="Text Placeholder 8">
            <a:extLst>
              <a:ext uri="{FF2B5EF4-FFF2-40B4-BE49-F238E27FC236}">
                <a16:creationId xmlns:a16="http://schemas.microsoft.com/office/drawing/2014/main" id="{DF3E0709-D5D1-490A-ACB8-ED6CF5F48959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2857840" y="4633826"/>
            <a:ext cx="2071359" cy="384451"/>
          </a:xfrm>
        </p:spPr>
        <p:txBody>
          <a:bodyPr vert="horz" wrap="square" lIns="82804" tIns="41402" rIns="82804" bIns="41402" rtlCol="0" anchor="ctr" anchorCtr="0">
            <a:normAutofit/>
          </a:bodyPr>
          <a:lstStyle>
            <a:lvl1pPr marL="0" indent="0" algn="ctr">
              <a:lnSpc>
                <a:spcPct val="90000"/>
              </a:lnSpc>
              <a:spcBef>
                <a:spcPts val="429"/>
              </a:spcBef>
              <a:spcAft>
                <a:spcPts val="0"/>
              </a:spcAft>
              <a:buNone/>
              <a:defRPr lang="en-US" sz="1200" noProof="0" dirty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pPr marL="342866" lvl="0" indent="-342866" algn="ctr"/>
            <a:r>
              <a:rPr lang="en-US" noProof="0" dirty="0"/>
              <a:t>Click to add title</a:t>
            </a:r>
          </a:p>
        </p:txBody>
      </p:sp>
      <p:sp>
        <p:nvSpPr>
          <p:cNvPr id="53" name="Picture Placeholder 11">
            <a:extLst>
              <a:ext uri="{FF2B5EF4-FFF2-40B4-BE49-F238E27FC236}">
                <a16:creationId xmlns:a16="http://schemas.microsoft.com/office/drawing/2014/main" id="{ECCAD50E-5AD1-4803-A4E8-9D9215BFAE81}"/>
              </a:ext>
            </a:extLst>
          </p:cNvPr>
          <p:cNvSpPr>
            <a:spLocks noGrp="1" noChangeAspect="1"/>
          </p:cNvSpPr>
          <p:nvPr>
            <p:ph type="pic" sz="quarter" idx="47" hasCustomPrompt="1"/>
          </p:nvPr>
        </p:nvSpPr>
        <p:spPr>
          <a:xfrm>
            <a:off x="1918984" y="5384719"/>
            <a:ext cx="731425" cy="731689"/>
          </a:xfrm>
          <a:prstGeom prst="flowChartConnector">
            <a:avLst/>
          </a:prstGeo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Profile Photo</a:t>
            </a:r>
          </a:p>
        </p:txBody>
      </p:sp>
      <p:sp>
        <p:nvSpPr>
          <p:cNvPr id="54" name="Text Placeholder 8">
            <a:extLst>
              <a:ext uri="{FF2B5EF4-FFF2-40B4-BE49-F238E27FC236}">
                <a16:creationId xmlns:a16="http://schemas.microsoft.com/office/drawing/2014/main" id="{012CD1D1-60D4-4E8E-A0D8-9BD44C4BE67F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2857840" y="5356959"/>
            <a:ext cx="2071359" cy="439373"/>
          </a:xfrm>
          <a:gradFill flip="none" rotWithShape="1">
            <a:gsLst>
              <a:gs pos="0">
                <a:schemeClr val="accent2">
                  <a:lumMod val="90000"/>
                  <a:lumOff val="10000"/>
                </a:schemeClr>
              </a:gs>
              <a:gs pos="100000">
                <a:schemeClr val="accent2">
                  <a:lumMod val="90000"/>
                </a:schemeClr>
              </a:gs>
            </a:gsLst>
            <a:lin ang="0" scaled="1"/>
            <a:tileRect/>
          </a:gradFill>
        </p:spPr>
        <p:txBody>
          <a:bodyPr vert="horz" wrap="square" lIns="82804" tIns="41402" rIns="82804" bIns="41402" rtlCol="0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lang="en-US" sz="2000" b="0" noProof="0" dirty="0">
                <a:solidFill>
                  <a:schemeClr val="accent2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name</a:t>
            </a:r>
          </a:p>
        </p:txBody>
      </p:sp>
      <p:sp>
        <p:nvSpPr>
          <p:cNvPr id="55" name="Text Placeholder 8">
            <a:extLst>
              <a:ext uri="{FF2B5EF4-FFF2-40B4-BE49-F238E27FC236}">
                <a16:creationId xmlns:a16="http://schemas.microsoft.com/office/drawing/2014/main" id="{BC41260D-145B-4574-929C-61C400EA049F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2857840" y="5796332"/>
            <a:ext cx="2071359" cy="384451"/>
          </a:xfrm>
        </p:spPr>
        <p:txBody>
          <a:bodyPr vert="horz" wrap="square" lIns="82804" tIns="41402" rIns="82804" bIns="41402" rtlCol="0" anchor="ctr" anchorCtr="0">
            <a:normAutofit/>
          </a:bodyPr>
          <a:lstStyle>
            <a:lvl1pPr marL="0" indent="0" algn="ctr">
              <a:lnSpc>
                <a:spcPct val="90000"/>
              </a:lnSpc>
              <a:spcBef>
                <a:spcPts val="429"/>
              </a:spcBef>
              <a:spcAft>
                <a:spcPts val="0"/>
              </a:spcAft>
              <a:buNone/>
              <a:defRPr lang="en-US" sz="1200" noProof="0" dirty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pPr marL="342866" lvl="0" indent="-342866" algn="ctr"/>
            <a:r>
              <a:rPr lang="en-US" noProof="0" dirty="0"/>
              <a:t>Click to add title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64E55E7B-8467-4DA6-BFC9-AAEE6DB60F72}"/>
              </a:ext>
            </a:extLst>
          </p:cNvPr>
          <p:cNvSpPr/>
          <p:nvPr/>
        </p:nvSpPr>
        <p:spPr>
          <a:xfrm>
            <a:off x="1726767" y="3054838"/>
            <a:ext cx="3202431" cy="823823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ED9ECC64-3FAF-4A6F-8705-0544C7597ECE}"/>
              </a:ext>
            </a:extLst>
          </p:cNvPr>
          <p:cNvSpPr/>
          <p:nvPr/>
        </p:nvSpPr>
        <p:spPr>
          <a:xfrm>
            <a:off x="5288694" y="3054838"/>
            <a:ext cx="3202431" cy="823823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3B2E9AF8-1458-4AFD-B290-22E384785F45}"/>
              </a:ext>
            </a:extLst>
          </p:cNvPr>
          <p:cNvSpPr/>
          <p:nvPr/>
        </p:nvSpPr>
        <p:spPr>
          <a:xfrm>
            <a:off x="8827666" y="3054838"/>
            <a:ext cx="3202431" cy="823823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59" name="Picture Placeholder 11">
            <a:extLst>
              <a:ext uri="{FF2B5EF4-FFF2-40B4-BE49-F238E27FC236}">
                <a16:creationId xmlns:a16="http://schemas.microsoft.com/office/drawing/2014/main" id="{66AB66B0-0001-422E-B6F8-02D7A6EDC12A}"/>
              </a:ext>
            </a:extLst>
          </p:cNvPr>
          <p:cNvSpPr>
            <a:spLocks noGrp="1" noChangeAspect="1"/>
          </p:cNvSpPr>
          <p:nvPr>
            <p:ph type="pic" sz="quarter" idx="41" hasCustomPrompt="1"/>
          </p:nvPr>
        </p:nvSpPr>
        <p:spPr>
          <a:xfrm>
            <a:off x="1894045" y="3078015"/>
            <a:ext cx="731425" cy="731689"/>
          </a:xfrm>
          <a:prstGeom prst="flowChartConnector">
            <a:avLst/>
          </a:prstGeo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Profile Photo</a:t>
            </a:r>
          </a:p>
        </p:txBody>
      </p:sp>
      <p:sp>
        <p:nvSpPr>
          <p:cNvPr id="60" name="Text Placeholder 8">
            <a:extLst>
              <a:ext uri="{FF2B5EF4-FFF2-40B4-BE49-F238E27FC236}">
                <a16:creationId xmlns:a16="http://schemas.microsoft.com/office/drawing/2014/main" id="{62BCD284-F036-4F02-9D94-0B7914B943BE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857840" y="3054839"/>
            <a:ext cx="2071359" cy="439373"/>
          </a:xfrm>
          <a:gradFill flip="none" rotWithShape="1">
            <a:gsLst>
              <a:gs pos="0">
                <a:schemeClr val="accent2">
                  <a:lumMod val="90000"/>
                  <a:lumOff val="10000"/>
                </a:schemeClr>
              </a:gs>
              <a:gs pos="100000">
                <a:schemeClr val="accent2">
                  <a:lumMod val="90000"/>
                </a:schemeClr>
              </a:gs>
            </a:gsLst>
            <a:lin ang="0" scaled="1"/>
            <a:tileRect/>
          </a:gradFill>
        </p:spPr>
        <p:txBody>
          <a:bodyPr wrap="square" lIns="82804" tIns="41402" rIns="82804" bIns="41402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accent2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name</a:t>
            </a:r>
          </a:p>
        </p:txBody>
      </p:sp>
      <p:sp>
        <p:nvSpPr>
          <p:cNvPr id="61" name="Text Placeholder 8">
            <a:extLst>
              <a:ext uri="{FF2B5EF4-FFF2-40B4-BE49-F238E27FC236}">
                <a16:creationId xmlns:a16="http://schemas.microsoft.com/office/drawing/2014/main" id="{0906AB20-6981-4619-99F6-E27214044D4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2857840" y="3498781"/>
            <a:ext cx="2071359" cy="384451"/>
          </a:xfrm>
        </p:spPr>
        <p:txBody>
          <a:bodyPr vert="horz" wrap="square" lIns="82804" tIns="41402" rIns="82804" bIns="41402" rtlCol="0" anchor="ctr" anchorCtr="0">
            <a:normAutofit/>
          </a:bodyPr>
          <a:lstStyle>
            <a:lvl1pPr marL="0" indent="0" algn="ctr">
              <a:lnSpc>
                <a:spcPct val="90000"/>
              </a:lnSpc>
              <a:spcBef>
                <a:spcPts val="429"/>
              </a:spcBef>
              <a:spcAft>
                <a:spcPts val="0"/>
              </a:spcAft>
              <a:buNone/>
              <a:defRPr lang="en-US" sz="1200" noProof="0" dirty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pPr marL="342866" lvl="0" indent="-342866" algn="ctr"/>
            <a:r>
              <a:rPr lang="en-US" noProof="0" dirty="0"/>
              <a:t>Click to add title</a:t>
            </a:r>
          </a:p>
        </p:txBody>
      </p:sp>
      <p:sp>
        <p:nvSpPr>
          <p:cNvPr id="62" name="Picture Placeholder 11">
            <a:extLst>
              <a:ext uri="{FF2B5EF4-FFF2-40B4-BE49-F238E27FC236}">
                <a16:creationId xmlns:a16="http://schemas.microsoft.com/office/drawing/2014/main" id="{67700A6E-A94E-4E9F-A16B-79C60B396593}"/>
              </a:ext>
            </a:extLst>
          </p:cNvPr>
          <p:cNvSpPr>
            <a:spLocks noGrp="1" noChangeAspect="1"/>
          </p:cNvSpPr>
          <p:nvPr>
            <p:ph type="pic" sz="quarter" idx="50" hasCustomPrompt="1"/>
          </p:nvPr>
        </p:nvSpPr>
        <p:spPr>
          <a:xfrm>
            <a:off x="5468961" y="3078015"/>
            <a:ext cx="731425" cy="731689"/>
          </a:xfrm>
          <a:prstGeom prst="flowChartConnector">
            <a:avLst/>
          </a:prstGeo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Profile Photo</a:t>
            </a:r>
          </a:p>
        </p:txBody>
      </p:sp>
      <p:sp>
        <p:nvSpPr>
          <p:cNvPr id="63" name="Text Placeholder 8">
            <a:extLst>
              <a:ext uri="{FF2B5EF4-FFF2-40B4-BE49-F238E27FC236}">
                <a16:creationId xmlns:a16="http://schemas.microsoft.com/office/drawing/2014/main" id="{DE485C85-F78A-46F5-BCD7-69D06351A8E0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6419766" y="3054839"/>
            <a:ext cx="2071359" cy="439373"/>
          </a:xfrm>
          <a:gradFill flip="none" rotWithShape="1">
            <a:gsLst>
              <a:gs pos="0">
                <a:schemeClr val="accent4">
                  <a:lumMod val="90000"/>
                  <a:lumOff val="10000"/>
                </a:schemeClr>
              </a:gs>
              <a:gs pos="100000">
                <a:schemeClr val="accent4">
                  <a:lumMod val="90000"/>
                </a:schemeClr>
              </a:gs>
            </a:gsLst>
            <a:lin ang="0" scaled="1"/>
            <a:tileRect/>
          </a:gradFill>
        </p:spPr>
        <p:txBody>
          <a:bodyPr wrap="square" lIns="82804" tIns="41402" rIns="82804" bIns="41402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accent4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name</a:t>
            </a:r>
          </a:p>
        </p:txBody>
      </p: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540A69CA-5CE1-46D1-8E16-B8B6161C031B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6419766" y="3498781"/>
            <a:ext cx="2071359" cy="384451"/>
          </a:xfrm>
        </p:spPr>
        <p:txBody>
          <a:bodyPr vert="horz" wrap="square" lIns="82804" tIns="41402" rIns="82804" bIns="41402" rtlCol="0" anchor="ctr" anchorCtr="0">
            <a:normAutofit/>
          </a:bodyPr>
          <a:lstStyle>
            <a:lvl1pPr marL="0" indent="0" algn="ctr">
              <a:lnSpc>
                <a:spcPct val="90000"/>
              </a:lnSpc>
              <a:spcBef>
                <a:spcPts val="429"/>
              </a:spcBef>
              <a:spcAft>
                <a:spcPts val="0"/>
              </a:spcAft>
              <a:buNone/>
              <a:defRPr lang="en-US" sz="1200" noProof="0" dirty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pPr marL="342866" lvl="0" indent="-342866" algn="ctr"/>
            <a:r>
              <a:rPr lang="en-US" noProof="0" dirty="0"/>
              <a:t>Click to add title</a:t>
            </a:r>
          </a:p>
        </p:txBody>
      </p:sp>
      <p:sp>
        <p:nvSpPr>
          <p:cNvPr id="65" name="Picture Placeholder 11">
            <a:extLst>
              <a:ext uri="{FF2B5EF4-FFF2-40B4-BE49-F238E27FC236}">
                <a16:creationId xmlns:a16="http://schemas.microsoft.com/office/drawing/2014/main" id="{9CABE3F3-5C58-4906-951E-3C8F07AEC7AD}"/>
              </a:ext>
            </a:extLst>
          </p:cNvPr>
          <p:cNvSpPr>
            <a:spLocks noGrp="1" noChangeAspect="1"/>
          </p:cNvSpPr>
          <p:nvPr>
            <p:ph type="pic" sz="quarter" idx="53" hasCustomPrompt="1"/>
          </p:nvPr>
        </p:nvSpPr>
        <p:spPr>
          <a:xfrm>
            <a:off x="8992882" y="3078015"/>
            <a:ext cx="731425" cy="731689"/>
          </a:xfrm>
          <a:prstGeom prst="flowChartConnector">
            <a:avLst/>
          </a:prstGeo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Profile Photo</a:t>
            </a:r>
          </a:p>
        </p:txBody>
      </p:sp>
      <p:sp>
        <p:nvSpPr>
          <p:cNvPr id="66" name="Text Placeholder 8">
            <a:extLst>
              <a:ext uri="{FF2B5EF4-FFF2-40B4-BE49-F238E27FC236}">
                <a16:creationId xmlns:a16="http://schemas.microsoft.com/office/drawing/2014/main" id="{9CF079DF-29B7-4CC3-8285-60D0C3AD74BC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9958736" y="3054839"/>
            <a:ext cx="2071359" cy="439373"/>
          </a:xfrm>
          <a:gradFill flip="none" rotWithShape="1">
            <a:gsLst>
              <a:gs pos="0">
                <a:schemeClr val="accent6">
                  <a:lumMod val="90000"/>
                  <a:lumOff val="10000"/>
                </a:schemeClr>
              </a:gs>
              <a:gs pos="100000">
                <a:schemeClr val="accent6">
                  <a:lumMod val="90000"/>
                </a:schemeClr>
              </a:gs>
            </a:gsLst>
            <a:lin ang="0" scaled="1"/>
            <a:tileRect/>
          </a:gradFill>
        </p:spPr>
        <p:txBody>
          <a:bodyPr wrap="square" lIns="82804" tIns="41402" rIns="82804" bIns="41402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accent6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name</a:t>
            </a:r>
          </a:p>
        </p:txBody>
      </p:sp>
      <p:sp>
        <p:nvSpPr>
          <p:cNvPr id="67" name="Text Placeholder 8">
            <a:extLst>
              <a:ext uri="{FF2B5EF4-FFF2-40B4-BE49-F238E27FC236}">
                <a16:creationId xmlns:a16="http://schemas.microsoft.com/office/drawing/2014/main" id="{EF92E774-8910-4FD7-89A5-CF1FFB84673B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9958736" y="3498781"/>
            <a:ext cx="2071359" cy="384451"/>
          </a:xfrm>
        </p:spPr>
        <p:txBody>
          <a:bodyPr wrap="square" lIns="82804" tIns="41402" rIns="82804" bIns="41402" anchor="ctr" anchorCtr="0">
            <a:normAutofit/>
          </a:bodyPr>
          <a:lstStyle>
            <a:lvl1pPr marL="0" indent="0" algn="ctr">
              <a:lnSpc>
                <a:spcPct val="90000"/>
              </a:lnSpc>
              <a:spcBef>
                <a:spcPts val="429"/>
              </a:spcBef>
              <a:spcAft>
                <a:spcPts val="0"/>
              </a:spcAft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pPr marL="342866" lvl="0" indent="-342866" algn="ctr"/>
            <a:r>
              <a:rPr lang="en-US" noProof="0" dirty="0"/>
              <a:t>Click to add title</a:t>
            </a: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F64B4A34-84AC-4E17-AAF2-3C7D959AB746}"/>
              </a:ext>
            </a:extLst>
          </p:cNvPr>
          <p:cNvSpPr/>
          <p:nvPr/>
        </p:nvSpPr>
        <p:spPr>
          <a:xfrm>
            <a:off x="4694472" y="1736313"/>
            <a:ext cx="4507176" cy="823823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1" dirty="0"/>
              <a:t>`</a:t>
            </a:r>
          </a:p>
        </p:txBody>
      </p:sp>
      <p:sp>
        <p:nvSpPr>
          <p:cNvPr id="69" name="Picture Placeholder 11">
            <a:extLst>
              <a:ext uri="{FF2B5EF4-FFF2-40B4-BE49-F238E27FC236}">
                <a16:creationId xmlns:a16="http://schemas.microsoft.com/office/drawing/2014/main" id="{7A7D3FF5-97E9-4C8A-9CD8-7064AC1B81C9}"/>
              </a:ext>
            </a:extLst>
          </p:cNvPr>
          <p:cNvSpPr>
            <a:spLocks noGrp="1" noChangeAspect="1"/>
          </p:cNvSpPr>
          <p:nvPr>
            <p:ph type="pic" sz="quarter" idx="113" hasCustomPrompt="1"/>
          </p:nvPr>
        </p:nvSpPr>
        <p:spPr>
          <a:xfrm>
            <a:off x="5169330" y="1767516"/>
            <a:ext cx="731425" cy="731689"/>
          </a:xfrm>
          <a:prstGeom prst="flowChartConnector">
            <a:avLst/>
          </a:prstGeo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Profile Photo</a:t>
            </a:r>
          </a:p>
        </p:txBody>
      </p:sp>
      <p:sp>
        <p:nvSpPr>
          <p:cNvPr id="70" name="Text Placeholder 8">
            <a:extLst>
              <a:ext uri="{FF2B5EF4-FFF2-40B4-BE49-F238E27FC236}">
                <a16:creationId xmlns:a16="http://schemas.microsoft.com/office/drawing/2014/main" id="{B27CD988-526E-4BE4-A376-8B3F1301010A}"/>
              </a:ext>
            </a:extLst>
          </p:cNvPr>
          <p:cNvSpPr>
            <a:spLocks noGrp="1"/>
          </p:cNvSpPr>
          <p:nvPr>
            <p:ph type="body" sz="quarter" idx="114" hasCustomPrompt="1"/>
          </p:nvPr>
        </p:nvSpPr>
        <p:spPr>
          <a:xfrm>
            <a:off x="6117110" y="2170427"/>
            <a:ext cx="3084537" cy="384159"/>
          </a:xfrm>
        </p:spPr>
        <p:txBody>
          <a:bodyPr wrap="square" lIns="123444" tIns="61722" rIns="123444" bIns="61722" anchor="ctr" anchorCtr="0">
            <a:normAutofit/>
          </a:bodyPr>
          <a:lstStyle>
            <a:lvl1pPr marL="0" indent="0" algn="ctr">
              <a:lnSpc>
                <a:spcPct val="90000"/>
              </a:lnSpc>
              <a:spcBef>
                <a:spcPts val="607"/>
              </a:spcBef>
              <a:spcAft>
                <a:spcPts val="0"/>
              </a:spcAft>
              <a:buFont typeface="Arial" panose="020B0604020202020204" pitchFamily="34" charset="0"/>
              <a:buNone/>
              <a:defRPr sz="170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Title</a:t>
            </a:r>
          </a:p>
        </p:txBody>
      </p:sp>
      <p:sp>
        <p:nvSpPr>
          <p:cNvPr id="71" name="Text Placeholder 8">
            <a:extLst>
              <a:ext uri="{FF2B5EF4-FFF2-40B4-BE49-F238E27FC236}">
                <a16:creationId xmlns:a16="http://schemas.microsoft.com/office/drawing/2014/main" id="{94DBC634-8555-4781-9F9A-B5C291819278}"/>
              </a:ext>
            </a:extLst>
          </p:cNvPr>
          <p:cNvSpPr>
            <a:spLocks noGrp="1"/>
          </p:cNvSpPr>
          <p:nvPr>
            <p:ph type="body" sz="quarter" idx="115" hasCustomPrompt="1"/>
          </p:nvPr>
        </p:nvSpPr>
        <p:spPr>
          <a:xfrm>
            <a:off x="6117110" y="1741476"/>
            <a:ext cx="3084537" cy="439373"/>
          </a:xfrm>
          <a:gradFill flip="none" rotWithShape="1">
            <a:gsLst>
              <a:gs pos="0">
                <a:schemeClr val="accent1">
                  <a:lumMod val="90000"/>
                  <a:lumOff val="10000"/>
                </a:schemeClr>
              </a:gs>
              <a:gs pos="100000">
                <a:schemeClr val="accent1">
                  <a:lumMod val="90000"/>
                </a:schemeClr>
              </a:gs>
            </a:gsLst>
            <a:lin ang="0" scaled="1"/>
            <a:tileRect/>
          </a:gradFill>
        </p:spPr>
        <p:txBody>
          <a:bodyPr wrap="square" lIns="123444" tIns="61722" rIns="123444" bIns="61722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3000" b="0">
                <a:solidFill>
                  <a:schemeClr val="accent1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name</a:t>
            </a:r>
          </a:p>
        </p:txBody>
      </p:sp>
      <p:sp>
        <p:nvSpPr>
          <p:cNvPr id="72" name="Blank white rectangle">
            <a:extLst>
              <a:ext uri="{FF2B5EF4-FFF2-40B4-BE49-F238E27FC236}">
                <a16:creationId xmlns:a16="http://schemas.microsoft.com/office/drawing/2014/main" id="{58E88CAD-63CC-9307-CFD8-4C9F1D1A112B}"/>
              </a:ext>
            </a:extLst>
          </p:cNvPr>
          <p:cNvSpPr>
            <a:spLocks noGrp="1"/>
          </p:cNvSpPr>
          <p:nvPr>
            <p:ph type="body" sz="quarter" idx="116" hasCustomPrompt="1"/>
          </p:nvPr>
        </p:nvSpPr>
        <p:spPr>
          <a:xfrm>
            <a:off x="1066661" y="1600571"/>
            <a:ext cx="3519982" cy="1124569"/>
          </a:xfrm>
          <a:solidFill>
            <a:schemeClr val="bg1"/>
          </a:solidFill>
        </p:spPr>
        <p:txBody>
          <a:bodyPr wrap="square" lIns="365760" tIns="31115" rIns="365760" bIns="31115" anchor="ctr" anchorCtr="0">
            <a:normAutofit/>
          </a:bodyPr>
          <a:lstStyle>
            <a:lvl1pPr marL="0" indent="0" algn="ctr">
              <a:lnSpc>
                <a:spcPct val="90000"/>
              </a:lnSpc>
              <a:spcBef>
                <a:spcPts val="429"/>
              </a:spcBef>
              <a:spcAft>
                <a:spcPts val="0"/>
              </a:spcAft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pPr algn="l"/>
            <a:r>
              <a:rPr lang="en-US" sz="1200" dirty="0">
                <a:latin typeface="+mj-lt"/>
              </a:rPr>
              <a:t>Hint: You can drag this white rectangle to cover any unused position below.</a:t>
            </a:r>
          </a:p>
        </p:txBody>
      </p:sp>
      <p:sp>
        <p:nvSpPr>
          <p:cNvPr id="73" name="Blank white rectangle">
            <a:extLst>
              <a:ext uri="{FF2B5EF4-FFF2-40B4-BE49-F238E27FC236}">
                <a16:creationId xmlns:a16="http://schemas.microsoft.com/office/drawing/2014/main" id="{CBEACC78-8DED-9452-500B-853E4E70926D}"/>
              </a:ext>
            </a:extLst>
          </p:cNvPr>
          <p:cNvSpPr>
            <a:spLocks noGrp="1"/>
          </p:cNvSpPr>
          <p:nvPr>
            <p:ph type="body" sz="quarter" idx="117" hasCustomPrompt="1"/>
          </p:nvPr>
        </p:nvSpPr>
        <p:spPr>
          <a:xfrm>
            <a:off x="1066661" y="1600571"/>
            <a:ext cx="3519982" cy="1124569"/>
          </a:xfrm>
          <a:solidFill>
            <a:schemeClr val="bg1"/>
          </a:solidFill>
        </p:spPr>
        <p:txBody>
          <a:bodyPr wrap="square" lIns="365760" tIns="31115" rIns="365760" bIns="31115" anchor="ctr" anchorCtr="0">
            <a:normAutofit/>
          </a:bodyPr>
          <a:lstStyle>
            <a:lvl1pPr marL="0" indent="0" algn="ctr">
              <a:lnSpc>
                <a:spcPct val="90000"/>
              </a:lnSpc>
              <a:spcBef>
                <a:spcPts val="429"/>
              </a:spcBef>
              <a:spcAft>
                <a:spcPts val="0"/>
              </a:spcAft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pPr algn="l"/>
            <a:r>
              <a:rPr lang="en-US" sz="1200" dirty="0">
                <a:latin typeface="+mj-lt"/>
              </a:rPr>
              <a:t>Hint: You can drag this white rectangle to cover any unused position below.</a:t>
            </a:r>
          </a:p>
        </p:txBody>
      </p:sp>
      <p:sp>
        <p:nvSpPr>
          <p:cNvPr id="74" name="Blank white rectangle">
            <a:extLst>
              <a:ext uri="{FF2B5EF4-FFF2-40B4-BE49-F238E27FC236}">
                <a16:creationId xmlns:a16="http://schemas.microsoft.com/office/drawing/2014/main" id="{08798F01-6B9E-266B-382D-3FC61711A042}"/>
              </a:ext>
            </a:extLst>
          </p:cNvPr>
          <p:cNvSpPr>
            <a:spLocks noGrp="1"/>
          </p:cNvSpPr>
          <p:nvPr>
            <p:ph type="body" sz="quarter" idx="118" hasCustomPrompt="1"/>
          </p:nvPr>
        </p:nvSpPr>
        <p:spPr>
          <a:xfrm>
            <a:off x="1066661" y="1600571"/>
            <a:ext cx="3519982" cy="1124569"/>
          </a:xfrm>
          <a:solidFill>
            <a:schemeClr val="bg1"/>
          </a:solidFill>
        </p:spPr>
        <p:txBody>
          <a:bodyPr wrap="square" lIns="365760" tIns="31115" rIns="365760" bIns="31115" anchor="ctr" anchorCtr="0">
            <a:normAutofit/>
          </a:bodyPr>
          <a:lstStyle>
            <a:lvl1pPr marL="0" indent="0" algn="ctr">
              <a:lnSpc>
                <a:spcPct val="90000"/>
              </a:lnSpc>
              <a:spcBef>
                <a:spcPts val="429"/>
              </a:spcBef>
              <a:spcAft>
                <a:spcPts val="0"/>
              </a:spcAft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pPr algn="l"/>
            <a:r>
              <a:rPr lang="en-US" sz="1200" dirty="0">
                <a:latin typeface="+mj-lt"/>
              </a:rPr>
              <a:t>Hint: You can drag this white rectangle to cover any unused position below.</a:t>
            </a:r>
          </a:p>
        </p:txBody>
      </p:sp>
      <p:sp>
        <p:nvSpPr>
          <p:cNvPr id="75" name="Blank white rectangle">
            <a:extLst>
              <a:ext uri="{FF2B5EF4-FFF2-40B4-BE49-F238E27FC236}">
                <a16:creationId xmlns:a16="http://schemas.microsoft.com/office/drawing/2014/main" id="{0DFBBA20-2EAC-0C77-467E-6265B20FC7DC}"/>
              </a:ext>
            </a:extLst>
          </p:cNvPr>
          <p:cNvSpPr>
            <a:spLocks noGrp="1"/>
          </p:cNvSpPr>
          <p:nvPr>
            <p:ph type="body" sz="quarter" idx="119" hasCustomPrompt="1"/>
          </p:nvPr>
        </p:nvSpPr>
        <p:spPr>
          <a:xfrm>
            <a:off x="1066661" y="1600571"/>
            <a:ext cx="3519982" cy="1124569"/>
          </a:xfrm>
          <a:solidFill>
            <a:schemeClr val="bg1"/>
          </a:solidFill>
        </p:spPr>
        <p:txBody>
          <a:bodyPr wrap="square" lIns="365760" tIns="31115" rIns="365760" bIns="31115" anchor="ctr" anchorCtr="0">
            <a:normAutofit/>
          </a:bodyPr>
          <a:lstStyle>
            <a:lvl1pPr marL="0" indent="0" algn="ctr">
              <a:lnSpc>
                <a:spcPct val="90000"/>
              </a:lnSpc>
              <a:spcBef>
                <a:spcPts val="429"/>
              </a:spcBef>
              <a:spcAft>
                <a:spcPts val="0"/>
              </a:spcAft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pPr algn="l"/>
            <a:r>
              <a:rPr lang="en-US" sz="1200" dirty="0">
                <a:latin typeface="+mj-lt"/>
              </a:rPr>
              <a:t>Hint: You can drag this white rectangle to cover any unused position below.</a:t>
            </a:r>
          </a:p>
        </p:txBody>
      </p:sp>
      <p:sp>
        <p:nvSpPr>
          <p:cNvPr id="76" name="Blank white rectangle">
            <a:extLst>
              <a:ext uri="{FF2B5EF4-FFF2-40B4-BE49-F238E27FC236}">
                <a16:creationId xmlns:a16="http://schemas.microsoft.com/office/drawing/2014/main" id="{41B7D680-E0F5-2AB0-82FB-17D895D0910F}"/>
              </a:ext>
            </a:extLst>
          </p:cNvPr>
          <p:cNvSpPr>
            <a:spLocks noGrp="1"/>
          </p:cNvSpPr>
          <p:nvPr>
            <p:ph type="body" sz="quarter" idx="120" hasCustomPrompt="1"/>
          </p:nvPr>
        </p:nvSpPr>
        <p:spPr>
          <a:xfrm>
            <a:off x="1066661" y="1600571"/>
            <a:ext cx="3519982" cy="1124569"/>
          </a:xfrm>
          <a:solidFill>
            <a:schemeClr val="bg1"/>
          </a:solidFill>
        </p:spPr>
        <p:txBody>
          <a:bodyPr wrap="square" lIns="365760" tIns="31115" rIns="365760" bIns="31115" anchor="ctr" anchorCtr="0">
            <a:normAutofit/>
          </a:bodyPr>
          <a:lstStyle>
            <a:lvl1pPr marL="0" indent="0" algn="ctr">
              <a:lnSpc>
                <a:spcPct val="90000"/>
              </a:lnSpc>
              <a:spcBef>
                <a:spcPts val="429"/>
              </a:spcBef>
              <a:spcAft>
                <a:spcPts val="0"/>
              </a:spcAft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pPr algn="l"/>
            <a:r>
              <a:rPr lang="en-US" sz="1200" dirty="0">
                <a:latin typeface="+mj-lt"/>
              </a:rPr>
              <a:t>Hint: You can drag this white rectangle to cover any unused position below.</a:t>
            </a:r>
          </a:p>
        </p:txBody>
      </p:sp>
      <p:sp>
        <p:nvSpPr>
          <p:cNvPr id="77" name="Blank white rectangle">
            <a:extLst>
              <a:ext uri="{FF2B5EF4-FFF2-40B4-BE49-F238E27FC236}">
                <a16:creationId xmlns:a16="http://schemas.microsoft.com/office/drawing/2014/main" id="{57ADA8A0-7F7F-B43D-26F0-DDFCFDD13027}"/>
              </a:ext>
            </a:extLst>
          </p:cNvPr>
          <p:cNvSpPr>
            <a:spLocks noGrp="1"/>
          </p:cNvSpPr>
          <p:nvPr>
            <p:ph type="body" sz="quarter" idx="121" hasCustomPrompt="1"/>
          </p:nvPr>
        </p:nvSpPr>
        <p:spPr>
          <a:xfrm>
            <a:off x="1068110" y="1600571"/>
            <a:ext cx="3518533" cy="1124569"/>
          </a:xfrm>
          <a:solidFill>
            <a:schemeClr val="bg1"/>
          </a:solidFill>
        </p:spPr>
        <p:txBody>
          <a:bodyPr wrap="square" lIns="365760" tIns="31115" rIns="365760" bIns="31115" anchor="ctr" anchorCtr="0">
            <a:normAutofit/>
          </a:bodyPr>
          <a:lstStyle>
            <a:lvl1pPr marL="0" indent="0" algn="ctr">
              <a:lnSpc>
                <a:spcPct val="90000"/>
              </a:lnSpc>
              <a:spcBef>
                <a:spcPts val="429"/>
              </a:spcBef>
              <a:spcAft>
                <a:spcPts val="0"/>
              </a:spcAft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pPr algn="l"/>
            <a:r>
              <a:rPr lang="en-US" sz="1200" dirty="0">
                <a:latin typeface="+mj-lt"/>
              </a:rPr>
              <a:t>Hint: You can drag this white rectangle to cover any unused position below.</a:t>
            </a:r>
          </a:p>
        </p:txBody>
      </p:sp>
    </p:spTree>
    <p:extLst>
      <p:ext uri="{BB962C8B-B14F-4D97-AF65-F5344CB8AC3E}">
        <p14:creationId xmlns:p14="http://schemas.microsoft.com/office/powerpoint/2010/main" val="3325402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x 4 Org Chart">
    <p:bg>
      <p:bgPr>
        <a:solidFill>
          <a:srgbClr val="E0420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>
            <a:extLst>
              <a:ext uri="{FF2B5EF4-FFF2-40B4-BE49-F238E27FC236}">
                <a16:creationId xmlns:a16="http://schemas.microsoft.com/office/drawing/2014/main" id="{0ED1F09E-658E-6140-F9D3-E18D14CF74E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flipH="1">
            <a:off x="561427" y="0"/>
            <a:ext cx="11628986" cy="6859588"/>
          </a:xfrm>
          <a:custGeom>
            <a:avLst/>
            <a:gdLst>
              <a:gd name="connsiteX0" fmla="*/ 0 w 11630500"/>
              <a:gd name="connsiteY0" fmla="*/ 0 h 6858000"/>
              <a:gd name="connsiteX1" fmla="*/ 11589013 w 11630500"/>
              <a:gd name="connsiteY1" fmla="*/ 0 h 6858000"/>
              <a:gd name="connsiteX2" fmla="*/ 11589013 w 11630500"/>
              <a:gd name="connsiteY2" fmla="*/ 297 h 6858000"/>
              <a:gd name="connsiteX3" fmla="*/ 11630386 w 11630500"/>
              <a:gd name="connsiteY3" fmla="*/ 0 h 6858000"/>
              <a:gd name="connsiteX4" fmla="*/ 11630500 w 11630500"/>
              <a:gd name="connsiteY4" fmla="*/ 0 h 6858000"/>
              <a:gd name="connsiteX5" fmla="*/ 11475035 w 11630500"/>
              <a:gd name="connsiteY5" fmla="*/ 397912 h 6858000"/>
              <a:gd name="connsiteX6" fmla="*/ 10919993 w 11630500"/>
              <a:gd name="connsiteY6" fmla="*/ 3468926 h 6858000"/>
              <a:gd name="connsiteX7" fmla="*/ 11212585 w 11630500"/>
              <a:gd name="connsiteY7" fmla="*/ 6471667 h 6858000"/>
              <a:gd name="connsiteX8" fmla="*/ 11354310 w 11630500"/>
              <a:gd name="connsiteY8" fmla="*/ 6858000 h 6858000"/>
              <a:gd name="connsiteX9" fmla="*/ 0 w 11630500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630500" h="6858000">
                <a:moveTo>
                  <a:pt x="0" y="0"/>
                </a:moveTo>
                <a:lnTo>
                  <a:pt x="11589013" y="0"/>
                </a:lnTo>
                <a:lnTo>
                  <a:pt x="11589013" y="297"/>
                </a:lnTo>
                <a:lnTo>
                  <a:pt x="11630386" y="0"/>
                </a:lnTo>
                <a:lnTo>
                  <a:pt x="11630500" y="0"/>
                </a:lnTo>
                <a:lnTo>
                  <a:pt x="11475035" y="397912"/>
                </a:lnTo>
                <a:cubicBezTo>
                  <a:pt x="11135837" y="1351604"/>
                  <a:pt x="10960185" y="2468570"/>
                  <a:pt x="10919993" y="3468926"/>
                </a:cubicBezTo>
                <a:cubicBezTo>
                  <a:pt x="10879800" y="4469283"/>
                  <a:pt x="10918285" y="5544007"/>
                  <a:pt x="11212585" y="6471667"/>
                </a:cubicBezTo>
                <a:lnTo>
                  <a:pt x="1135431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0800" dist="38100" dir="1080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N" sz="1800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AA4416-6EF5-4861-8342-06CA5AC1DB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E191BF1-4ACC-445D-84B5-3AC76B416151}" type="datetime1">
              <a:rPr lang="en-IN" smtClean="0"/>
              <a:t>25-07-2026</a:t>
            </a:fld>
            <a:endParaRPr lang="en-IN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ECCBA54-53D8-4096-9E27-324B687C4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27B06194-B45B-4874-A691-21AB55FCD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F2AB8F2-7686-4971-BD89-DC5252206682}" type="slidenum">
              <a:rPr lang="en-IN" smtClean="0"/>
              <a:t>‹#›</a:t>
            </a:fld>
            <a:endParaRPr lang="en-IN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7D9B802-C4AA-4117-AC54-70C7203625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527983E7-C132-499C-AA0E-AFE06C02720A}"/>
              </a:ext>
            </a:extLst>
          </p:cNvPr>
          <p:cNvGrpSpPr/>
          <p:nvPr/>
        </p:nvGrpSpPr>
        <p:grpSpPr>
          <a:xfrm>
            <a:off x="2866114" y="2444340"/>
            <a:ext cx="8169211" cy="672729"/>
            <a:chOff x="2866486" y="2443774"/>
            <a:chExt cx="8170275" cy="672573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38E7F8F0-3ABB-49F6-A3DA-41A8AF0CCA55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10816813" y="2899575"/>
              <a:ext cx="408874" cy="0"/>
            </a:xfrm>
            <a:prstGeom prst="line">
              <a:avLst/>
            </a:prstGeom>
            <a:ln w="25400">
              <a:solidFill>
                <a:srgbClr val="D3F09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E00FA580-C2C3-49C1-BCA3-BA0890F50C0A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2681332" y="2891580"/>
              <a:ext cx="408874" cy="0"/>
            </a:xfrm>
            <a:prstGeom prst="line">
              <a:avLst/>
            </a:prstGeom>
            <a:ln w="25400">
              <a:solidFill>
                <a:srgbClr val="D3F09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1FFD8451-B495-40F5-B279-82548E506A80}"/>
                </a:ext>
              </a:extLst>
            </p:cNvPr>
            <p:cNvCxnSpPr/>
            <p:nvPr/>
          </p:nvCxnSpPr>
          <p:spPr>
            <a:xfrm>
              <a:off x="6940673" y="2443774"/>
              <a:ext cx="0" cy="274544"/>
            </a:xfrm>
            <a:prstGeom prst="line">
              <a:avLst/>
            </a:prstGeom>
            <a:ln w="25400">
              <a:solidFill>
                <a:srgbClr val="D3F09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F5C76E59-F11A-4502-AF54-DEE66BEE713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866486" y="2709035"/>
              <a:ext cx="8170275" cy="0"/>
            </a:xfrm>
            <a:prstGeom prst="line">
              <a:avLst/>
            </a:prstGeom>
            <a:ln w="25400">
              <a:solidFill>
                <a:srgbClr val="D3F09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ED6A08AF-1469-4291-9F5A-980075937AA4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8139785" y="2892165"/>
              <a:ext cx="408874" cy="0"/>
            </a:xfrm>
            <a:prstGeom prst="line">
              <a:avLst/>
            </a:prstGeom>
            <a:ln w="25400">
              <a:solidFill>
                <a:srgbClr val="D3F09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351877E9-2D70-4CA9-A3C1-A8C32A8A3707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5449107" y="2911910"/>
              <a:ext cx="408874" cy="0"/>
            </a:xfrm>
            <a:prstGeom prst="line">
              <a:avLst/>
            </a:prstGeom>
            <a:ln w="25400">
              <a:solidFill>
                <a:srgbClr val="D3F09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CA6F022D-7F0C-4191-8B19-3D1D0A2793C8}"/>
              </a:ext>
            </a:extLst>
          </p:cNvPr>
          <p:cNvGrpSpPr/>
          <p:nvPr/>
        </p:nvGrpSpPr>
        <p:grpSpPr>
          <a:xfrm>
            <a:off x="2909815" y="3624294"/>
            <a:ext cx="0" cy="1903542"/>
            <a:chOff x="2910194" y="3623455"/>
            <a:chExt cx="0" cy="1903101"/>
          </a:xfrm>
        </p:grpSpPr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1FCF52AD-E2CA-4B98-B55C-50C7ED160CDE}"/>
                </a:ext>
              </a:extLst>
            </p:cNvPr>
            <p:cNvCxnSpPr>
              <a:cxnSpLocks/>
            </p:cNvCxnSpPr>
            <p:nvPr/>
          </p:nvCxnSpPr>
          <p:spPr>
            <a:xfrm>
              <a:off x="2910194" y="5343527"/>
              <a:ext cx="0" cy="183029"/>
            </a:xfrm>
            <a:prstGeom prst="line">
              <a:avLst/>
            </a:prstGeom>
            <a:ln w="25400">
              <a:solidFill>
                <a:srgbClr val="D3F09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BD8F0C00-1DF9-46DB-ADA9-335D061B84BA}"/>
                </a:ext>
              </a:extLst>
            </p:cNvPr>
            <p:cNvCxnSpPr>
              <a:cxnSpLocks/>
            </p:cNvCxnSpPr>
            <p:nvPr/>
          </p:nvCxnSpPr>
          <p:spPr>
            <a:xfrm>
              <a:off x="2910194" y="4478725"/>
              <a:ext cx="0" cy="183029"/>
            </a:xfrm>
            <a:prstGeom prst="line">
              <a:avLst/>
            </a:prstGeom>
            <a:ln w="25400">
              <a:solidFill>
                <a:srgbClr val="D3F09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827A2DA1-D509-488E-A534-0B42841BA8D7}"/>
                </a:ext>
              </a:extLst>
            </p:cNvPr>
            <p:cNvCxnSpPr>
              <a:cxnSpLocks/>
            </p:cNvCxnSpPr>
            <p:nvPr/>
          </p:nvCxnSpPr>
          <p:spPr>
            <a:xfrm>
              <a:off x="2910194" y="3623455"/>
              <a:ext cx="0" cy="183029"/>
            </a:xfrm>
            <a:prstGeom prst="line">
              <a:avLst/>
            </a:prstGeom>
            <a:ln w="25400">
              <a:solidFill>
                <a:srgbClr val="D3F09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F9BDDEBC-20CC-4998-AB39-8F68E2AD4787}"/>
              </a:ext>
            </a:extLst>
          </p:cNvPr>
          <p:cNvGrpSpPr/>
          <p:nvPr/>
        </p:nvGrpSpPr>
        <p:grpSpPr>
          <a:xfrm>
            <a:off x="5645589" y="3624294"/>
            <a:ext cx="0" cy="1903542"/>
            <a:chOff x="5646324" y="3623455"/>
            <a:chExt cx="0" cy="1903101"/>
          </a:xfrm>
        </p:grpSpPr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CABD87BD-9C41-41DC-9B0E-5AA0C098C649}"/>
                </a:ext>
              </a:extLst>
            </p:cNvPr>
            <p:cNvCxnSpPr>
              <a:cxnSpLocks/>
            </p:cNvCxnSpPr>
            <p:nvPr/>
          </p:nvCxnSpPr>
          <p:spPr>
            <a:xfrm>
              <a:off x="5646324" y="5343527"/>
              <a:ext cx="0" cy="183029"/>
            </a:xfrm>
            <a:prstGeom prst="line">
              <a:avLst/>
            </a:prstGeom>
            <a:ln w="25400">
              <a:solidFill>
                <a:srgbClr val="D3F09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21F44A27-1AA7-441E-9E9B-1B7D7E63D86E}"/>
                </a:ext>
              </a:extLst>
            </p:cNvPr>
            <p:cNvCxnSpPr>
              <a:cxnSpLocks/>
            </p:cNvCxnSpPr>
            <p:nvPr/>
          </p:nvCxnSpPr>
          <p:spPr>
            <a:xfrm>
              <a:off x="5646324" y="4478725"/>
              <a:ext cx="0" cy="183029"/>
            </a:xfrm>
            <a:prstGeom prst="line">
              <a:avLst/>
            </a:prstGeom>
            <a:ln w="25400">
              <a:solidFill>
                <a:srgbClr val="D3F09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D750048F-B778-458B-8B66-89B0C8105873}"/>
                </a:ext>
              </a:extLst>
            </p:cNvPr>
            <p:cNvCxnSpPr>
              <a:cxnSpLocks/>
            </p:cNvCxnSpPr>
            <p:nvPr/>
          </p:nvCxnSpPr>
          <p:spPr>
            <a:xfrm>
              <a:off x="5646324" y="3623455"/>
              <a:ext cx="0" cy="183029"/>
            </a:xfrm>
            <a:prstGeom prst="line">
              <a:avLst/>
            </a:prstGeom>
            <a:ln w="25400">
              <a:solidFill>
                <a:srgbClr val="D3F09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221BD2DC-AACB-4FFA-8411-21FFFBD937AA}"/>
              </a:ext>
            </a:extLst>
          </p:cNvPr>
          <p:cNvGrpSpPr/>
          <p:nvPr/>
        </p:nvGrpSpPr>
        <p:grpSpPr>
          <a:xfrm>
            <a:off x="8343136" y="3623309"/>
            <a:ext cx="0" cy="1903542"/>
            <a:chOff x="8344222" y="3622470"/>
            <a:chExt cx="0" cy="1903101"/>
          </a:xfrm>
        </p:grpSpPr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CDFB6D8D-0447-4FC5-B7D8-6BEBE2838E79}"/>
                </a:ext>
              </a:extLst>
            </p:cNvPr>
            <p:cNvCxnSpPr>
              <a:cxnSpLocks/>
            </p:cNvCxnSpPr>
            <p:nvPr/>
          </p:nvCxnSpPr>
          <p:spPr>
            <a:xfrm>
              <a:off x="8344222" y="5342542"/>
              <a:ext cx="0" cy="183029"/>
            </a:xfrm>
            <a:prstGeom prst="line">
              <a:avLst/>
            </a:prstGeom>
            <a:ln w="25400">
              <a:solidFill>
                <a:srgbClr val="D3F09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9ACD6137-E086-4C58-BAC4-73576641EC25}"/>
                </a:ext>
              </a:extLst>
            </p:cNvPr>
            <p:cNvCxnSpPr>
              <a:cxnSpLocks/>
            </p:cNvCxnSpPr>
            <p:nvPr/>
          </p:nvCxnSpPr>
          <p:spPr>
            <a:xfrm>
              <a:off x="8344222" y="4477740"/>
              <a:ext cx="0" cy="183029"/>
            </a:xfrm>
            <a:prstGeom prst="line">
              <a:avLst/>
            </a:prstGeom>
            <a:ln w="25400">
              <a:solidFill>
                <a:srgbClr val="D3F09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7BA98988-4A63-4FC8-97FC-185C07A51EBB}"/>
                </a:ext>
              </a:extLst>
            </p:cNvPr>
            <p:cNvCxnSpPr>
              <a:cxnSpLocks/>
            </p:cNvCxnSpPr>
            <p:nvPr/>
          </p:nvCxnSpPr>
          <p:spPr>
            <a:xfrm>
              <a:off x="8344222" y="3622470"/>
              <a:ext cx="0" cy="183029"/>
            </a:xfrm>
            <a:prstGeom prst="line">
              <a:avLst/>
            </a:prstGeom>
            <a:ln w="25400">
              <a:solidFill>
                <a:srgbClr val="D3F09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C91905CE-9BEE-46E0-B8DA-31978BAB57AF}"/>
              </a:ext>
            </a:extLst>
          </p:cNvPr>
          <p:cNvGrpSpPr/>
          <p:nvPr/>
        </p:nvGrpSpPr>
        <p:grpSpPr>
          <a:xfrm>
            <a:off x="10984827" y="3620939"/>
            <a:ext cx="0" cy="1903542"/>
            <a:chOff x="10986257" y="3620100"/>
            <a:chExt cx="0" cy="1903101"/>
          </a:xfrm>
        </p:grpSpPr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57B95EF0-1142-4A9E-B910-8EC341101B47}"/>
                </a:ext>
              </a:extLst>
            </p:cNvPr>
            <p:cNvCxnSpPr>
              <a:cxnSpLocks/>
            </p:cNvCxnSpPr>
            <p:nvPr/>
          </p:nvCxnSpPr>
          <p:spPr>
            <a:xfrm>
              <a:off x="10986257" y="5340172"/>
              <a:ext cx="0" cy="183029"/>
            </a:xfrm>
            <a:prstGeom prst="line">
              <a:avLst/>
            </a:prstGeom>
            <a:ln w="25400">
              <a:solidFill>
                <a:srgbClr val="D3F09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4ECB3F61-7F89-4392-A80B-0FA275E64DBA}"/>
                </a:ext>
              </a:extLst>
            </p:cNvPr>
            <p:cNvCxnSpPr>
              <a:cxnSpLocks/>
            </p:cNvCxnSpPr>
            <p:nvPr/>
          </p:nvCxnSpPr>
          <p:spPr>
            <a:xfrm>
              <a:off x="10986257" y="4475371"/>
              <a:ext cx="0" cy="183029"/>
            </a:xfrm>
            <a:prstGeom prst="line">
              <a:avLst/>
            </a:prstGeom>
            <a:ln w="25400">
              <a:solidFill>
                <a:srgbClr val="D3F09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2995C9FE-E6A6-4039-99A6-1914220B00C1}"/>
                </a:ext>
              </a:extLst>
            </p:cNvPr>
            <p:cNvCxnSpPr>
              <a:cxnSpLocks/>
            </p:cNvCxnSpPr>
            <p:nvPr/>
          </p:nvCxnSpPr>
          <p:spPr>
            <a:xfrm>
              <a:off x="10986257" y="3620100"/>
              <a:ext cx="0" cy="183029"/>
            </a:xfrm>
            <a:prstGeom prst="line">
              <a:avLst/>
            </a:prstGeom>
            <a:ln w="25400">
              <a:solidFill>
                <a:srgbClr val="D3F09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6" name="Rectangle 35">
            <a:extLst>
              <a:ext uri="{FF2B5EF4-FFF2-40B4-BE49-F238E27FC236}">
                <a16:creationId xmlns:a16="http://schemas.microsoft.com/office/drawing/2014/main" id="{2C1DE7D2-9649-4EF3-93EA-B63820EBC109}"/>
              </a:ext>
            </a:extLst>
          </p:cNvPr>
          <p:cNvSpPr/>
          <p:nvPr/>
        </p:nvSpPr>
        <p:spPr>
          <a:xfrm>
            <a:off x="1499839" y="3738781"/>
            <a:ext cx="2493807" cy="732288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 dirty="0"/>
          </a:p>
        </p:txBody>
      </p:sp>
      <p:sp>
        <p:nvSpPr>
          <p:cNvPr id="37" name="Picture Placeholder 11">
            <a:extLst>
              <a:ext uri="{FF2B5EF4-FFF2-40B4-BE49-F238E27FC236}">
                <a16:creationId xmlns:a16="http://schemas.microsoft.com/office/drawing/2014/main" id="{123DA726-11AF-49F4-B463-3FCAB8CC37C2}"/>
              </a:ext>
            </a:extLst>
          </p:cNvPr>
          <p:cNvSpPr>
            <a:spLocks noGrp="1" noChangeAspect="1"/>
          </p:cNvSpPr>
          <p:nvPr>
            <p:ph type="pic" sz="quarter" idx="44" hasCustomPrompt="1"/>
          </p:nvPr>
        </p:nvSpPr>
        <p:spPr>
          <a:xfrm>
            <a:off x="1658424" y="3791606"/>
            <a:ext cx="631951" cy="632179"/>
          </a:xfrm>
          <a:prstGeom prst="flowChartConnector">
            <a:avLst/>
          </a:prstGeo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en-US"/>
              <a:t>Photo</a:t>
            </a:r>
            <a:endParaRPr lang="en-US" dirty="0"/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BB412CAC-8BB8-4567-8B38-ED793F9E1832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2467382" y="3738781"/>
            <a:ext cx="1526265" cy="347837"/>
          </a:xfrm>
          <a:gradFill flip="none" rotWithShape="1">
            <a:gsLst>
              <a:gs pos="0">
                <a:schemeClr val="accent2">
                  <a:lumMod val="90000"/>
                  <a:lumOff val="10000"/>
                </a:schemeClr>
              </a:gs>
              <a:gs pos="100000">
                <a:schemeClr val="accent2">
                  <a:lumMod val="90000"/>
                </a:schemeClr>
              </a:gs>
            </a:gsLst>
            <a:lin ang="0" scaled="1"/>
            <a:tileRect/>
          </a:gradFill>
        </p:spPr>
        <p:txBody>
          <a:bodyPr vert="horz" wrap="square" lIns="61087" tIns="30480" rIns="61087" bIns="30480" rtlCol="0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lang="en-US" sz="1500" b="0" noProof="0" dirty="0">
                <a:solidFill>
                  <a:schemeClr val="accent2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name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A5F83551-13D8-42D0-A3DC-405F5FDCD2B4}"/>
              </a:ext>
            </a:extLst>
          </p:cNvPr>
          <p:cNvSpPr/>
          <p:nvPr/>
        </p:nvSpPr>
        <p:spPr>
          <a:xfrm>
            <a:off x="1499839" y="4602798"/>
            <a:ext cx="2493807" cy="732288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 dirty="0"/>
          </a:p>
        </p:txBody>
      </p:sp>
      <p:sp>
        <p:nvSpPr>
          <p:cNvPr id="40" name="Text Placeholder 8">
            <a:extLst>
              <a:ext uri="{FF2B5EF4-FFF2-40B4-BE49-F238E27FC236}">
                <a16:creationId xmlns:a16="http://schemas.microsoft.com/office/drawing/2014/main" id="{156A650F-CBDB-4908-9AE0-6D748E2DC6BC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2467382" y="4109103"/>
            <a:ext cx="1526265" cy="347837"/>
          </a:xfrm>
        </p:spPr>
        <p:txBody>
          <a:bodyPr vert="horz" wrap="square" lIns="61087" tIns="30480" rIns="61087" bIns="30480" rtlCol="0" anchor="ctr" anchorCtr="0">
            <a:normAutofit/>
          </a:bodyPr>
          <a:lstStyle>
            <a:lvl1pPr marL="0" indent="0" algn="ctr">
              <a:lnSpc>
                <a:spcPct val="90000"/>
              </a:lnSpc>
              <a:spcBef>
                <a:spcPts val="357"/>
              </a:spcBef>
              <a:spcAft>
                <a:spcPts val="0"/>
              </a:spcAft>
              <a:buNone/>
              <a:defRPr lang="en-US" sz="1000" noProof="0" dirty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title</a:t>
            </a:r>
          </a:p>
        </p:txBody>
      </p:sp>
      <p:sp>
        <p:nvSpPr>
          <p:cNvPr id="41" name="Picture Placeholder 11">
            <a:extLst>
              <a:ext uri="{FF2B5EF4-FFF2-40B4-BE49-F238E27FC236}">
                <a16:creationId xmlns:a16="http://schemas.microsoft.com/office/drawing/2014/main" id="{789A2239-FAA7-46FC-B195-0D2EBDE205FC}"/>
              </a:ext>
            </a:extLst>
          </p:cNvPr>
          <p:cNvSpPr>
            <a:spLocks noGrp="1" noChangeAspect="1"/>
          </p:cNvSpPr>
          <p:nvPr>
            <p:ph type="pic" sz="quarter" idx="47" hasCustomPrompt="1"/>
          </p:nvPr>
        </p:nvSpPr>
        <p:spPr>
          <a:xfrm>
            <a:off x="1658424" y="4646260"/>
            <a:ext cx="631951" cy="632179"/>
          </a:xfrm>
          <a:prstGeom prst="flowChartConnector">
            <a:avLst/>
          </a:prstGeo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en-US"/>
              <a:t>Photo</a:t>
            </a:r>
            <a:endParaRPr lang="en-US" dirty="0"/>
          </a:p>
        </p:txBody>
      </p:sp>
      <p:sp>
        <p:nvSpPr>
          <p:cNvPr id="42" name="Text Placeholder 8">
            <a:extLst>
              <a:ext uri="{FF2B5EF4-FFF2-40B4-BE49-F238E27FC236}">
                <a16:creationId xmlns:a16="http://schemas.microsoft.com/office/drawing/2014/main" id="{36101691-E534-49E4-BEC3-F51CA2752C50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2467382" y="4602798"/>
            <a:ext cx="1526265" cy="347837"/>
          </a:xfrm>
          <a:gradFill flip="none" rotWithShape="1">
            <a:gsLst>
              <a:gs pos="0">
                <a:schemeClr val="accent2">
                  <a:lumMod val="90000"/>
                  <a:lumOff val="10000"/>
                </a:schemeClr>
              </a:gs>
              <a:gs pos="100000">
                <a:schemeClr val="accent2">
                  <a:lumMod val="90000"/>
                </a:schemeClr>
              </a:gs>
            </a:gsLst>
            <a:lin ang="0" scaled="1"/>
            <a:tileRect/>
          </a:gradFill>
        </p:spPr>
        <p:txBody>
          <a:bodyPr vert="horz" wrap="square" lIns="61087" tIns="30480" rIns="61087" bIns="30480" rtlCol="0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lang="en-US" sz="1500" b="0" noProof="0" dirty="0">
                <a:solidFill>
                  <a:schemeClr val="accent2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name</a:t>
            </a:r>
          </a:p>
        </p:txBody>
      </p:sp>
      <p:sp>
        <p:nvSpPr>
          <p:cNvPr id="43" name="Text Placeholder 8">
            <a:extLst>
              <a:ext uri="{FF2B5EF4-FFF2-40B4-BE49-F238E27FC236}">
                <a16:creationId xmlns:a16="http://schemas.microsoft.com/office/drawing/2014/main" id="{327FBEC5-901A-4561-B36B-B6353D19655B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2467382" y="4975047"/>
            <a:ext cx="1526265" cy="347837"/>
          </a:xfrm>
        </p:spPr>
        <p:txBody>
          <a:bodyPr vert="horz" wrap="square" lIns="61087" tIns="30480" rIns="61087" bIns="30480" rtlCol="0" anchor="ctr" anchorCtr="0">
            <a:normAutofit/>
          </a:bodyPr>
          <a:lstStyle>
            <a:lvl1pPr marL="0" indent="0" algn="ctr">
              <a:lnSpc>
                <a:spcPct val="90000"/>
              </a:lnSpc>
              <a:spcBef>
                <a:spcPts val="357"/>
              </a:spcBef>
              <a:spcAft>
                <a:spcPts val="0"/>
              </a:spcAft>
              <a:buFont typeface="Arial" panose="020B0604020202020204" pitchFamily="34" charset="0"/>
              <a:buNone/>
              <a:defRPr lang="en-US" sz="1000" noProof="0" dirty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title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3E2BA953-0CB0-4A0F-BAC1-D6DD5889535B}"/>
              </a:ext>
            </a:extLst>
          </p:cNvPr>
          <p:cNvSpPr/>
          <p:nvPr/>
        </p:nvSpPr>
        <p:spPr>
          <a:xfrm>
            <a:off x="1499839" y="2893587"/>
            <a:ext cx="2493807" cy="732288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190F6886-EE68-491F-9114-33D80CF13683}"/>
              </a:ext>
            </a:extLst>
          </p:cNvPr>
          <p:cNvSpPr/>
          <p:nvPr/>
        </p:nvSpPr>
        <p:spPr>
          <a:xfrm>
            <a:off x="6824023" y="2893587"/>
            <a:ext cx="2493807" cy="732288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E2865B6D-901C-47BA-9894-0F520AA7FD54}"/>
              </a:ext>
            </a:extLst>
          </p:cNvPr>
          <p:cNvSpPr/>
          <p:nvPr/>
        </p:nvSpPr>
        <p:spPr>
          <a:xfrm>
            <a:off x="9506874" y="2893587"/>
            <a:ext cx="2493807" cy="732288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7AFACA63-F3D6-4B58-8C6C-0B836C07A3D6}"/>
              </a:ext>
            </a:extLst>
          </p:cNvPr>
          <p:cNvSpPr/>
          <p:nvPr/>
        </p:nvSpPr>
        <p:spPr>
          <a:xfrm>
            <a:off x="6824023" y="3738781"/>
            <a:ext cx="2493807" cy="732288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361E0DB0-C2B4-4249-8E36-31003A5B82B3}"/>
              </a:ext>
            </a:extLst>
          </p:cNvPr>
          <p:cNvSpPr/>
          <p:nvPr/>
        </p:nvSpPr>
        <p:spPr>
          <a:xfrm>
            <a:off x="9506874" y="3738781"/>
            <a:ext cx="2493807" cy="732288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18B2B1A9-517F-43BF-B514-31891FCAE99A}"/>
              </a:ext>
            </a:extLst>
          </p:cNvPr>
          <p:cNvSpPr/>
          <p:nvPr/>
        </p:nvSpPr>
        <p:spPr>
          <a:xfrm>
            <a:off x="6824023" y="4602798"/>
            <a:ext cx="2493807" cy="732288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E60AD2B7-2804-4874-9294-55A8D98ED00A}"/>
              </a:ext>
            </a:extLst>
          </p:cNvPr>
          <p:cNvSpPr/>
          <p:nvPr/>
        </p:nvSpPr>
        <p:spPr>
          <a:xfrm>
            <a:off x="9506874" y="4602798"/>
            <a:ext cx="2493807" cy="732288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51" name="Picture Placeholder 11">
            <a:extLst>
              <a:ext uri="{FF2B5EF4-FFF2-40B4-BE49-F238E27FC236}">
                <a16:creationId xmlns:a16="http://schemas.microsoft.com/office/drawing/2014/main" id="{26442DF9-6C8D-46F9-B73D-6AD96573FE17}"/>
              </a:ext>
            </a:extLst>
          </p:cNvPr>
          <p:cNvSpPr>
            <a:spLocks noGrp="1" noChangeAspect="1"/>
          </p:cNvSpPr>
          <p:nvPr>
            <p:ph type="pic" sz="quarter" idx="56" hasCustomPrompt="1"/>
          </p:nvPr>
        </p:nvSpPr>
        <p:spPr>
          <a:xfrm>
            <a:off x="6995598" y="3791606"/>
            <a:ext cx="631951" cy="632179"/>
          </a:xfrm>
          <a:prstGeom prst="flowChartConnector">
            <a:avLst/>
          </a:prstGeo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en-US"/>
              <a:t>Photo</a:t>
            </a:r>
            <a:endParaRPr lang="en-US" dirty="0"/>
          </a:p>
        </p:txBody>
      </p:sp>
      <p:sp>
        <p:nvSpPr>
          <p:cNvPr id="52" name="Text Placeholder 8">
            <a:extLst>
              <a:ext uri="{FF2B5EF4-FFF2-40B4-BE49-F238E27FC236}">
                <a16:creationId xmlns:a16="http://schemas.microsoft.com/office/drawing/2014/main" id="{C11B7624-3CCE-4D1B-A0C6-E213CFEA8D58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7791565" y="3738781"/>
            <a:ext cx="1526265" cy="347837"/>
          </a:xfrm>
          <a:gradFill flip="none" rotWithShape="1">
            <a:gsLst>
              <a:gs pos="0">
                <a:schemeClr val="accent4">
                  <a:lumMod val="90000"/>
                  <a:lumOff val="10000"/>
                </a:schemeClr>
              </a:gs>
              <a:gs pos="100000">
                <a:schemeClr val="accent4">
                  <a:lumMod val="90000"/>
                </a:schemeClr>
              </a:gs>
            </a:gsLst>
            <a:lin ang="0" scaled="1"/>
            <a:tileRect/>
          </a:gradFill>
        </p:spPr>
        <p:txBody>
          <a:bodyPr vert="horz" wrap="square" lIns="61087" tIns="30480" rIns="61087" bIns="30480" rtlCol="0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lang="en-US" sz="1500" b="0" noProof="0" dirty="0">
                <a:solidFill>
                  <a:schemeClr val="accent4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name</a:t>
            </a:r>
          </a:p>
        </p:txBody>
      </p:sp>
      <p:sp>
        <p:nvSpPr>
          <p:cNvPr id="53" name="Text Placeholder 8">
            <a:extLst>
              <a:ext uri="{FF2B5EF4-FFF2-40B4-BE49-F238E27FC236}">
                <a16:creationId xmlns:a16="http://schemas.microsoft.com/office/drawing/2014/main" id="{C1EB5CE6-DF19-426B-9610-951FBD969A7B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7791565" y="4109103"/>
            <a:ext cx="1526265" cy="347837"/>
          </a:xfrm>
        </p:spPr>
        <p:txBody>
          <a:bodyPr vert="horz" wrap="square" lIns="61087" tIns="30480" rIns="61087" bIns="30480" rtlCol="0" anchor="ctr" anchorCtr="0">
            <a:normAutofit/>
          </a:bodyPr>
          <a:lstStyle>
            <a:lvl1pPr marL="0" indent="0" algn="ctr">
              <a:lnSpc>
                <a:spcPct val="90000"/>
              </a:lnSpc>
              <a:spcBef>
                <a:spcPts val="357"/>
              </a:spcBef>
              <a:spcAft>
                <a:spcPts val="0"/>
              </a:spcAft>
              <a:buNone/>
              <a:defRPr lang="en-US" sz="1000" noProof="0" dirty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title</a:t>
            </a:r>
          </a:p>
        </p:txBody>
      </p:sp>
      <p:sp>
        <p:nvSpPr>
          <p:cNvPr id="54" name="Picture Placeholder 11">
            <a:extLst>
              <a:ext uri="{FF2B5EF4-FFF2-40B4-BE49-F238E27FC236}">
                <a16:creationId xmlns:a16="http://schemas.microsoft.com/office/drawing/2014/main" id="{9D06813C-1610-41BA-BF21-852DDF5A1F2E}"/>
              </a:ext>
            </a:extLst>
          </p:cNvPr>
          <p:cNvSpPr>
            <a:spLocks noGrp="1" noChangeAspect="1"/>
          </p:cNvSpPr>
          <p:nvPr>
            <p:ph type="pic" sz="quarter" idx="59" hasCustomPrompt="1"/>
          </p:nvPr>
        </p:nvSpPr>
        <p:spPr>
          <a:xfrm>
            <a:off x="6995598" y="4646260"/>
            <a:ext cx="631951" cy="632179"/>
          </a:xfrm>
          <a:prstGeom prst="flowChartConnector">
            <a:avLst/>
          </a:prstGeo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en-US"/>
              <a:t>Photo</a:t>
            </a:r>
            <a:endParaRPr lang="en-US" dirty="0"/>
          </a:p>
        </p:txBody>
      </p:sp>
      <p:sp>
        <p:nvSpPr>
          <p:cNvPr id="55" name="Text Placeholder 8">
            <a:extLst>
              <a:ext uri="{FF2B5EF4-FFF2-40B4-BE49-F238E27FC236}">
                <a16:creationId xmlns:a16="http://schemas.microsoft.com/office/drawing/2014/main" id="{36E2F91E-C869-463A-9338-E8B87DB060E2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7791565" y="4602798"/>
            <a:ext cx="1526265" cy="347837"/>
          </a:xfrm>
          <a:gradFill flip="none" rotWithShape="1">
            <a:gsLst>
              <a:gs pos="0">
                <a:schemeClr val="accent4">
                  <a:lumMod val="90000"/>
                  <a:lumOff val="10000"/>
                </a:schemeClr>
              </a:gs>
              <a:gs pos="100000">
                <a:schemeClr val="accent4">
                  <a:lumMod val="90000"/>
                </a:schemeClr>
              </a:gs>
            </a:gsLst>
            <a:lin ang="0" scaled="1"/>
            <a:tileRect/>
          </a:gradFill>
        </p:spPr>
        <p:txBody>
          <a:bodyPr vert="horz" wrap="square" lIns="61087" tIns="30480" rIns="61087" bIns="30480" rtlCol="0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lang="en-US" sz="1500" b="0" noProof="0" dirty="0">
                <a:solidFill>
                  <a:schemeClr val="accent4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name</a:t>
            </a:r>
          </a:p>
        </p:txBody>
      </p:sp>
      <p:sp>
        <p:nvSpPr>
          <p:cNvPr id="56" name="Text Placeholder 8">
            <a:extLst>
              <a:ext uri="{FF2B5EF4-FFF2-40B4-BE49-F238E27FC236}">
                <a16:creationId xmlns:a16="http://schemas.microsoft.com/office/drawing/2014/main" id="{0D09F9CA-8B69-483F-BC84-C551D60E8B35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7791565" y="4975047"/>
            <a:ext cx="1526265" cy="347837"/>
          </a:xfrm>
        </p:spPr>
        <p:txBody>
          <a:bodyPr vert="horz" wrap="square" lIns="61087" tIns="30480" rIns="61087" bIns="30480" rtlCol="0" anchor="ctr" anchorCtr="0">
            <a:normAutofit/>
          </a:bodyPr>
          <a:lstStyle>
            <a:lvl1pPr marL="0" indent="0" algn="ctr">
              <a:lnSpc>
                <a:spcPct val="90000"/>
              </a:lnSpc>
              <a:spcBef>
                <a:spcPts val="357"/>
              </a:spcBef>
              <a:spcAft>
                <a:spcPts val="0"/>
              </a:spcAft>
              <a:buFont typeface="Arial" panose="020B0604020202020204" pitchFamily="34" charset="0"/>
              <a:buNone/>
              <a:defRPr lang="en-US" sz="1000" noProof="0" dirty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title</a:t>
            </a:r>
          </a:p>
        </p:txBody>
      </p:sp>
      <p:sp>
        <p:nvSpPr>
          <p:cNvPr id="57" name="Picture Placeholder 11">
            <a:extLst>
              <a:ext uri="{FF2B5EF4-FFF2-40B4-BE49-F238E27FC236}">
                <a16:creationId xmlns:a16="http://schemas.microsoft.com/office/drawing/2014/main" id="{B3E93BAE-CB5C-4A6D-9A08-3819724319B7}"/>
              </a:ext>
            </a:extLst>
          </p:cNvPr>
          <p:cNvSpPr>
            <a:spLocks noGrp="1" noChangeAspect="1"/>
          </p:cNvSpPr>
          <p:nvPr>
            <p:ph type="pic" sz="quarter" idx="62" hasCustomPrompt="1"/>
          </p:nvPr>
        </p:nvSpPr>
        <p:spPr>
          <a:xfrm>
            <a:off x="9672855" y="3791606"/>
            <a:ext cx="631951" cy="632179"/>
          </a:xfrm>
          <a:prstGeom prst="flowChartConnector">
            <a:avLst/>
          </a:prstGeo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en-US"/>
              <a:t>Photo</a:t>
            </a:r>
            <a:endParaRPr lang="en-US" dirty="0"/>
          </a:p>
        </p:txBody>
      </p:sp>
      <p:sp>
        <p:nvSpPr>
          <p:cNvPr id="58" name="Text Placeholder 8">
            <a:extLst>
              <a:ext uri="{FF2B5EF4-FFF2-40B4-BE49-F238E27FC236}">
                <a16:creationId xmlns:a16="http://schemas.microsoft.com/office/drawing/2014/main" id="{280C6BF3-697F-4DB5-BE24-F03181FFAE32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10474417" y="3738781"/>
            <a:ext cx="1526265" cy="347837"/>
          </a:xfrm>
          <a:gradFill flip="none" rotWithShape="1">
            <a:gsLst>
              <a:gs pos="0">
                <a:schemeClr val="accent5">
                  <a:lumMod val="90000"/>
                  <a:lumOff val="10000"/>
                </a:schemeClr>
              </a:gs>
              <a:gs pos="100000">
                <a:schemeClr val="accent5">
                  <a:lumMod val="90000"/>
                </a:schemeClr>
              </a:gs>
            </a:gsLst>
            <a:lin ang="0" scaled="1"/>
            <a:tileRect/>
          </a:gradFill>
        </p:spPr>
        <p:txBody>
          <a:bodyPr vert="horz" wrap="square" lIns="61087" tIns="30480" rIns="61087" bIns="30480" rtlCol="0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lang="en-US" sz="1500" b="0" noProof="0" dirty="0">
                <a:solidFill>
                  <a:schemeClr val="accent5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name</a:t>
            </a:r>
          </a:p>
        </p:txBody>
      </p:sp>
      <p:sp>
        <p:nvSpPr>
          <p:cNvPr id="59" name="Text Placeholder 8">
            <a:extLst>
              <a:ext uri="{FF2B5EF4-FFF2-40B4-BE49-F238E27FC236}">
                <a16:creationId xmlns:a16="http://schemas.microsoft.com/office/drawing/2014/main" id="{0A850BBE-AD34-4680-A394-2635626AB9B9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10474417" y="4109103"/>
            <a:ext cx="1526265" cy="347837"/>
          </a:xfrm>
        </p:spPr>
        <p:txBody>
          <a:bodyPr vert="horz" wrap="square" lIns="61087" tIns="30480" rIns="61087" bIns="30480" rtlCol="0" anchor="ctr" anchorCtr="0">
            <a:normAutofit/>
          </a:bodyPr>
          <a:lstStyle>
            <a:lvl1pPr marL="0" indent="0" algn="ctr">
              <a:lnSpc>
                <a:spcPct val="90000"/>
              </a:lnSpc>
              <a:spcBef>
                <a:spcPts val="357"/>
              </a:spcBef>
              <a:spcAft>
                <a:spcPts val="0"/>
              </a:spcAft>
              <a:buNone/>
              <a:defRPr lang="en-US" sz="1000" noProof="0" dirty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title</a:t>
            </a:r>
          </a:p>
        </p:txBody>
      </p:sp>
      <p:sp>
        <p:nvSpPr>
          <p:cNvPr id="60" name="Picture Placeholder 11">
            <a:extLst>
              <a:ext uri="{FF2B5EF4-FFF2-40B4-BE49-F238E27FC236}">
                <a16:creationId xmlns:a16="http://schemas.microsoft.com/office/drawing/2014/main" id="{3BE699B3-1727-4CF2-8526-B69311A311A4}"/>
              </a:ext>
            </a:extLst>
          </p:cNvPr>
          <p:cNvSpPr>
            <a:spLocks noGrp="1" noChangeAspect="1"/>
          </p:cNvSpPr>
          <p:nvPr>
            <p:ph type="pic" sz="quarter" idx="65" hasCustomPrompt="1"/>
          </p:nvPr>
        </p:nvSpPr>
        <p:spPr>
          <a:xfrm>
            <a:off x="9672855" y="4646260"/>
            <a:ext cx="631951" cy="632179"/>
          </a:xfrm>
          <a:prstGeom prst="flowChartConnector">
            <a:avLst/>
          </a:prstGeo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en-US"/>
              <a:t>Photo</a:t>
            </a:r>
            <a:endParaRPr lang="en-US" dirty="0"/>
          </a:p>
        </p:txBody>
      </p:sp>
      <p:sp>
        <p:nvSpPr>
          <p:cNvPr id="61" name="Text Placeholder 8">
            <a:extLst>
              <a:ext uri="{FF2B5EF4-FFF2-40B4-BE49-F238E27FC236}">
                <a16:creationId xmlns:a16="http://schemas.microsoft.com/office/drawing/2014/main" id="{FBF001CF-B45A-4695-A306-062392F47AB3}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>
          <a:xfrm>
            <a:off x="10474417" y="4602798"/>
            <a:ext cx="1526265" cy="347837"/>
          </a:xfrm>
          <a:gradFill flip="none" rotWithShape="1">
            <a:gsLst>
              <a:gs pos="0">
                <a:schemeClr val="accent5">
                  <a:lumMod val="90000"/>
                  <a:lumOff val="10000"/>
                </a:schemeClr>
              </a:gs>
              <a:gs pos="100000">
                <a:schemeClr val="accent5">
                  <a:lumMod val="90000"/>
                </a:schemeClr>
              </a:gs>
            </a:gsLst>
            <a:lin ang="0" scaled="1"/>
            <a:tileRect/>
          </a:gradFill>
        </p:spPr>
        <p:txBody>
          <a:bodyPr vert="horz" wrap="square" lIns="61087" tIns="30480" rIns="61087" bIns="30480" rtlCol="0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lang="en-US" sz="1500" b="0" noProof="0" dirty="0">
                <a:solidFill>
                  <a:schemeClr val="accent5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name</a:t>
            </a:r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E98D245B-3093-4311-B1BC-4AB4130BD46B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10474417" y="4975047"/>
            <a:ext cx="1526265" cy="347837"/>
          </a:xfrm>
        </p:spPr>
        <p:txBody>
          <a:bodyPr vert="horz" wrap="square" lIns="61087" tIns="30480" rIns="61087" bIns="30480" rtlCol="0" anchor="ctr" anchorCtr="0">
            <a:normAutofit/>
          </a:bodyPr>
          <a:lstStyle>
            <a:lvl1pPr marL="0" indent="0" algn="ctr">
              <a:lnSpc>
                <a:spcPct val="90000"/>
              </a:lnSpc>
              <a:spcBef>
                <a:spcPts val="357"/>
              </a:spcBef>
              <a:spcAft>
                <a:spcPts val="0"/>
              </a:spcAft>
              <a:buNone/>
              <a:defRPr lang="en-US" sz="1000" noProof="0" dirty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title</a:t>
            </a:r>
          </a:p>
        </p:txBody>
      </p:sp>
      <p:sp>
        <p:nvSpPr>
          <p:cNvPr id="63" name="Picture Placeholder 11">
            <a:extLst>
              <a:ext uri="{FF2B5EF4-FFF2-40B4-BE49-F238E27FC236}">
                <a16:creationId xmlns:a16="http://schemas.microsoft.com/office/drawing/2014/main" id="{F43BC93D-2046-4B31-9476-DDF3D782B74A}"/>
              </a:ext>
            </a:extLst>
          </p:cNvPr>
          <p:cNvSpPr>
            <a:spLocks noGrp="1" noChangeAspect="1"/>
          </p:cNvSpPr>
          <p:nvPr>
            <p:ph type="pic" sz="quarter" idx="41" hasCustomPrompt="1"/>
          </p:nvPr>
        </p:nvSpPr>
        <p:spPr>
          <a:xfrm>
            <a:off x="1658424" y="2942246"/>
            <a:ext cx="631951" cy="632179"/>
          </a:xfrm>
          <a:prstGeom prst="flowChartConnector">
            <a:avLst/>
          </a:prstGeo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Photo</a:t>
            </a:r>
          </a:p>
        </p:txBody>
      </p: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77066CA-F867-4EC6-8C7D-1ED2FB3599E6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2467382" y="3263624"/>
            <a:ext cx="1526265" cy="347837"/>
          </a:xfrm>
        </p:spPr>
        <p:txBody>
          <a:bodyPr wrap="square" lIns="61087" tIns="30480" rIns="61087" bIns="30480" anchor="ctr" anchorCtr="0">
            <a:normAutofit/>
          </a:bodyPr>
          <a:lstStyle>
            <a:lvl1pPr marL="0" indent="0" algn="ctr">
              <a:lnSpc>
                <a:spcPct val="90000"/>
              </a:lnSpc>
              <a:spcBef>
                <a:spcPts val="357"/>
              </a:spcBef>
              <a:spcAft>
                <a:spcPts val="0"/>
              </a:spcAft>
              <a:buFont typeface="Arial" panose="020B0604020202020204" pitchFamily="34" charset="0"/>
              <a:buNone/>
              <a:defRPr sz="100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title</a:t>
            </a:r>
          </a:p>
        </p:txBody>
      </p:sp>
      <p:sp>
        <p:nvSpPr>
          <p:cNvPr id="65" name="Picture Placeholder 11">
            <a:extLst>
              <a:ext uri="{FF2B5EF4-FFF2-40B4-BE49-F238E27FC236}">
                <a16:creationId xmlns:a16="http://schemas.microsoft.com/office/drawing/2014/main" id="{D20DEBB9-38F4-4DCB-934E-24DE094589D6}"/>
              </a:ext>
            </a:extLst>
          </p:cNvPr>
          <p:cNvSpPr>
            <a:spLocks noGrp="1" noChangeAspect="1"/>
          </p:cNvSpPr>
          <p:nvPr>
            <p:ph type="pic" sz="quarter" idx="50" hasCustomPrompt="1"/>
          </p:nvPr>
        </p:nvSpPr>
        <p:spPr>
          <a:xfrm>
            <a:off x="6995598" y="2942246"/>
            <a:ext cx="631951" cy="632179"/>
          </a:xfrm>
          <a:prstGeom prst="flowChartConnector">
            <a:avLst/>
          </a:prstGeo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en-US"/>
              <a:t>Photo</a:t>
            </a:r>
            <a:endParaRPr lang="en-US" dirty="0"/>
          </a:p>
        </p:txBody>
      </p:sp>
      <p:sp>
        <p:nvSpPr>
          <p:cNvPr id="66" name="Text Placeholder 8">
            <a:extLst>
              <a:ext uri="{FF2B5EF4-FFF2-40B4-BE49-F238E27FC236}">
                <a16:creationId xmlns:a16="http://schemas.microsoft.com/office/drawing/2014/main" id="{2639A3A7-38DE-42DF-82F5-BA1DED8F180F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7791565" y="3263624"/>
            <a:ext cx="1526265" cy="347837"/>
          </a:xfrm>
        </p:spPr>
        <p:txBody>
          <a:bodyPr vert="horz" wrap="square" lIns="61087" tIns="30480" rIns="61087" bIns="30480" rtlCol="0" anchor="ctr" anchorCtr="0">
            <a:normAutofit/>
          </a:bodyPr>
          <a:lstStyle>
            <a:lvl1pPr marL="0" indent="0" algn="ctr">
              <a:lnSpc>
                <a:spcPct val="90000"/>
              </a:lnSpc>
              <a:spcBef>
                <a:spcPts val="357"/>
              </a:spcBef>
              <a:spcAft>
                <a:spcPts val="0"/>
              </a:spcAft>
              <a:buNone/>
              <a:defRPr lang="en-US" sz="1000" noProof="0" dirty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title</a:t>
            </a:r>
          </a:p>
        </p:txBody>
      </p:sp>
      <p:sp>
        <p:nvSpPr>
          <p:cNvPr id="67" name="Picture Placeholder 11">
            <a:extLst>
              <a:ext uri="{FF2B5EF4-FFF2-40B4-BE49-F238E27FC236}">
                <a16:creationId xmlns:a16="http://schemas.microsoft.com/office/drawing/2014/main" id="{99EA99E3-CFAB-4314-B83D-B3647C0F2427}"/>
              </a:ext>
            </a:extLst>
          </p:cNvPr>
          <p:cNvSpPr>
            <a:spLocks noGrp="1" noChangeAspect="1"/>
          </p:cNvSpPr>
          <p:nvPr>
            <p:ph type="pic" sz="quarter" idx="53" hasCustomPrompt="1"/>
          </p:nvPr>
        </p:nvSpPr>
        <p:spPr>
          <a:xfrm>
            <a:off x="9672855" y="2942246"/>
            <a:ext cx="631951" cy="632179"/>
          </a:xfrm>
          <a:prstGeom prst="flowChartConnector">
            <a:avLst/>
          </a:prstGeo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en-US"/>
              <a:t>Photo</a:t>
            </a:r>
            <a:endParaRPr lang="en-US" dirty="0"/>
          </a:p>
        </p:txBody>
      </p:sp>
      <p:sp>
        <p:nvSpPr>
          <p:cNvPr id="68" name="Text Placeholder 8">
            <a:extLst>
              <a:ext uri="{FF2B5EF4-FFF2-40B4-BE49-F238E27FC236}">
                <a16:creationId xmlns:a16="http://schemas.microsoft.com/office/drawing/2014/main" id="{6ABC32D6-2737-4250-BB93-C65F5905CD66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10474417" y="3263624"/>
            <a:ext cx="1526265" cy="347837"/>
          </a:xfrm>
        </p:spPr>
        <p:txBody>
          <a:bodyPr vert="horz" wrap="square" lIns="61087" tIns="30480" rIns="61087" bIns="30480" rtlCol="0" anchor="ctr" anchorCtr="0">
            <a:normAutofit/>
          </a:bodyPr>
          <a:lstStyle>
            <a:lvl1pPr marL="0" indent="0" algn="ctr">
              <a:lnSpc>
                <a:spcPct val="90000"/>
              </a:lnSpc>
              <a:spcBef>
                <a:spcPts val="357"/>
              </a:spcBef>
              <a:spcAft>
                <a:spcPts val="0"/>
              </a:spcAft>
              <a:buNone/>
              <a:defRPr lang="en-US" sz="1000" noProof="0" dirty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title</a:t>
            </a: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5FF750B0-A767-46BA-AAE1-0947D1288D5A}"/>
              </a:ext>
            </a:extLst>
          </p:cNvPr>
          <p:cNvSpPr/>
          <p:nvPr/>
        </p:nvSpPr>
        <p:spPr>
          <a:xfrm>
            <a:off x="1499839" y="5467801"/>
            <a:ext cx="2493807" cy="732288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 dirty="0"/>
          </a:p>
        </p:txBody>
      </p:sp>
      <p:sp>
        <p:nvSpPr>
          <p:cNvPr id="70" name="Picture Placeholder 11">
            <a:extLst>
              <a:ext uri="{FF2B5EF4-FFF2-40B4-BE49-F238E27FC236}">
                <a16:creationId xmlns:a16="http://schemas.microsoft.com/office/drawing/2014/main" id="{3555A62E-A108-4FA2-92A0-72942051A8E5}"/>
              </a:ext>
            </a:extLst>
          </p:cNvPr>
          <p:cNvSpPr>
            <a:spLocks noGrp="1" noChangeAspect="1"/>
          </p:cNvSpPr>
          <p:nvPr>
            <p:ph type="pic" sz="quarter" idx="116" hasCustomPrompt="1"/>
          </p:nvPr>
        </p:nvSpPr>
        <p:spPr>
          <a:xfrm>
            <a:off x="1658424" y="5517619"/>
            <a:ext cx="631951" cy="632179"/>
          </a:xfrm>
          <a:prstGeom prst="flowChartConnector">
            <a:avLst/>
          </a:prstGeo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en-US"/>
              <a:t>Photo</a:t>
            </a:r>
            <a:endParaRPr lang="en-US" dirty="0"/>
          </a:p>
        </p:txBody>
      </p:sp>
      <p:sp>
        <p:nvSpPr>
          <p:cNvPr id="71" name="Text Placeholder 8">
            <a:extLst>
              <a:ext uri="{FF2B5EF4-FFF2-40B4-BE49-F238E27FC236}">
                <a16:creationId xmlns:a16="http://schemas.microsoft.com/office/drawing/2014/main" id="{5F5EAA5F-D426-4A7B-B730-84340BDF5BA8}"/>
              </a:ext>
            </a:extLst>
          </p:cNvPr>
          <p:cNvSpPr>
            <a:spLocks noGrp="1"/>
          </p:cNvSpPr>
          <p:nvPr>
            <p:ph type="body" sz="quarter" idx="117" hasCustomPrompt="1"/>
          </p:nvPr>
        </p:nvSpPr>
        <p:spPr>
          <a:xfrm>
            <a:off x="2467382" y="5467801"/>
            <a:ext cx="1526265" cy="347837"/>
          </a:xfrm>
          <a:gradFill flip="none" rotWithShape="1">
            <a:gsLst>
              <a:gs pos="0">
                <a:schemeClr val="accent2">
                  <a:lumMod val="90000"/>
                  <a:lumOff val="10000"/>
                </a:schemeClr>
              </a:gs>
              <a:gs pos="100000">
                <a:schemeClr val="accent2">
                  <a:lumMod val="90000"/>
                </a:schemeClr>
              </a:gs>
            </a:gsLst>
            <a:lin ang="0" scaled="1"/>
            <a:tileRect/>
          </a:gradFill>
        </p:spPr>
        <p:txBody>
          <a:bodyPr vert="horz" wrap="square" lIns="61087" tIns="30480" rIns="61087" bIns="30480" rtlCol="0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lang="en-US" sz="1500" b="0" noProof="0" dirty="0">
                <a:solidFill>
                  <a:schemeClr val="accent2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name</a:t>
            </a:r>
          </a:p>
        </p:txBody>
      </p:sp>
      <p:sp>
        <p:nvSpPr>
          <p:cNvPr id="72" name="Text Placeholder 8">
            <a:extLst>
              <a:ext uri="{FF2B5EF4-FFF2-40B4-BE49-F238E27FC236}">
                <a16:creationId xmlns:a16="http://schemas.microsoft.com/office/drawing/2014/main" id="{9305F478-8FA4-4E25-90F5-80CFCE54BC8A}"/>
              </a:ext>
            </a:extLst>
          </p:cNvPr>
          <p:cNvSpPr>
            <a:spLocks noGrp="1"/>
          </p:cNvSpPr>
          <p:nvPr>
            <p:ph type="body" sz="quarter" idx="118" hasCustomPrompt="1"/>
          </p:nvPr>
        </p:nvSpPr>
        <p:spPr>
          <a:xfrm>
            <a:off x="2467382" y="5848938"/>
            <a:ext cx="1526265" cy="347837"/>
          </a:xfrm>
        </p:spPr>
        <p:txBody>
          <a:bodyPr vert="horz" wrap="square" lIns="61087" tIns="30480" rIns="61087" bIns="30480" rtlCol="0" anchor="ctr" anchorCtr="0">
            <a:normAutofit/>
          </a:bodyPr>
          <a:lstStyle>
            <a:lvl1pPr marL="0" indent="0" algn="ctr">
              <a:lnSpc>
                <a:spcPct val="90000"/>
              </a:lnSpc>
              <a:spcBef>
                <a:spcPts val="357"/>
              </a:spcBef>
              <a:spcAft>
                <a:spcPts val="0"/>
              </a:spcAft>
              <a:buNone/>
              <a:defRPr lang="en-US" sz="1000" noProof="0" dirty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title</a:t>
            </a: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4169A83D-EB8E-4121-9DD7-84F23E8569C4}"/>
              </a:ext>
            </a:extLst>
          </p:cNvPr>
          <p:cNvSpPr/>
          <p:nvPr/>
        </p:nvSpPr>
        <p:spPr>
          <a:xfrm>
            <a:off x="6824023" y="5467801"/>
            <a:ext cx="2493807" cy="732288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7D1BE353-374C-46F5-8A2C-D4B735A5200C}"/>
              </a:ext>
            </a:extLst>
          </p:cNvPr>
          <p:cNvSpPr/>
          <p:nvPr/>
        </p:nvSpPr>
        <p:spPr>
          <a:xfrm>
            <a:off x="9506874" y="5467801"/>
            <a:ext cx="2493807" cy="732288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75" name="Picture Placeholder 11">
            <a:extLst>
              <a:ext uri="{FF2B5EF4-FFF2-40B4-BE49-F238E27FC236}">
                <a16:creationId xmlns:a16="http://schemas.microsoft.com/office/drawing/2014/main" id="{35CA01F8-54E5-4031-9DB7-B3B32B078353}"/>
              </a:ext>
            </a:extLst>
          </p:cNvPr>
          <p:cNvSpPr>
            <a:spLocks noGrp="1" noChangeAspect="1"/>
          </p:cNvSpPr>
          <p:nvPr>
            <p:ph type="pic" sz="quarter" idx="119" hasCustomPrompt="1"/>
          </p:nvPr>
        </p:nvSpPr>
        <p:spPr>
          <a:xfrm>
            <a:off x="6995598" y="5517619"/>
            <a:ext cx="631951" cy="632179"/>
          </a:xfrm>
          <a:prstGeom prst="flowChartConnector">
            <a:avLst/>
          </a:prstGeo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en-US"/>
              <a:t>Photo</a:t>
            </a:r>
            <a:endParaRPr lang="en-US" dirty="0"/>
          </a:p>
        </p:txBody>
      </p:sp>
      <p:sp>
        <p:nvSpPr>
          <p:cNvPr id="76" name="Text Placeholder 8">
            <a:extLst>
              <a:ext uri="{FF2B5EF4-FFF2-40B4-BE49-F238E27FC236}">
                <a16:creationId xmlns:a16="http://schemas.microsoft.com/office/drawing/2014/main" id="{71212D1B-2D7A-4096-8BA6-8BECA04D70C9}"/>
              </a:ext>
            </a:extLst>
          </p:cNvPr>
          <p:cNvSpPr>
            <a:spLocks noGrp="1"/>
          </p:cNvSpPr>
          <p:nvPr>
            <p:ph type="body" sz="quarter" idx="120" hasCustomPrompt="1"/>
          </p:nvPr>
        </p:nvSpPr>
        <p:spPr>
          <a:xfrm>
            <a:off x="7791565" y="5467801"/>
            <a:ext cx="1526265" cy="347837"/>
          </a:xfrm>
          <a:gradFill flip="none" rotWithShape="1">
            <a:gsLst>
              <a:gs pos="0">
                <a:schemeClr val="accent4">
                  <a:lumMod val="90000"/>
                  <a:lumOff val="10000"/>
                </a:schemeClr>
              </a:gs>
              <a:gs pos="100000">
                <a:schemeClr val="accent4">
                  <a:lumMod val="90000"/>
                </a:schemeClr>
              </a:gs>
            </a:gsLst>
            <a:lin ang="0" scaled="1"/>
            <a:tileRect/>
          </a:gradFill>
        </p:spPr>
        <p:txBody>
          <a:bodyPr vert="horz" wrap="square" lIns="61087" tIns="30480" rIns="61087" bIns="30480" rtlCol="0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lang="en-US" sz="1500" b="0" noProof="0" dirty="0">
                <a:solidFill>
                  <a:schemeClr val="accent4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name</a:t>
            </a:r>
          </a:p>
        </p:txBody>
      </p:sp>
      <p:sp>
        <p:nvSpPr>
          <p:cNvPr id="77" name="Text Placeholder 8">
            <a:extLst>
              <a:ext uri="{FF2B5EF4-FFF2-40B4-BE49-F238E27FC236}">
                <a16:creationId xmlns:a16="http://schemas.microsoft.com/office/drawing/2014/main" id="{03AF4B53-5B14-4CF9-A194-9103B27CA831}"/>
              </a:ext>
            </a:extLst>
          </p:cNvPr>
          <p:cNvSpPr>
            <a:spLocks noGrp="1"/>
          </p:cNvSpPr>
          <p:nvPr>
            <p:ph type="body" sz="quarter" idx="121" hasCustomPrompt="1"/>
          </p:nvPr>
        </p:nvSpPr>
        <p:spPr>
          <a:xfrm>
            <a:off x="7791565" y="5848938"/>
            <a:ext cx="1526265" cy="347837"/>
          </a:xfrm>
        </p:spPr>
        <p:txBody>
          <a:bodyPr vert="horz" wrap="square" lIns="61087" tIns="30480" rIns="61087" bIns="30480" rtlCol="0" anchor="ctr" anchorCtr="0">
            <a:normAutofit/>
          </a:bodyPr>
          <a:lstStyle>
            <a:lvl1pPr marL="0" indent="0" algn="ctr">
              <a:lnSpc>
                <a:spcPct val="90000"/>
              </a:lnSpc>
              <a:spcBef>
                <a:spcPts val="357"/>
              </a:spcBef>
              <a:spcAft>
                <a:spcPts val="0"/>
              </a:spcAft>
              <a:buNone/>
              <a:defRPr lang="en-US" sz="1000" noProof="0" dirty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title</a:t>
            </a:r>
          </a:p>
        </p:txBody>
      </p:sp>
      <p:sp>
        <p:nvSpPr>
          <p:cNvPr id="78" name="Picture Placeholder 11">
            <a:extLst>
              <a:ext uri="{FF2B5EF4-FFF2-40B4-BE49-F238E27FC236}">
                <a16:creationId xmlns:a16="http://schemas.microsoft.com/office/drawing/2014/main" id="{0603F722-566A-4124-BB84-75111FE73362}"/>
              </a:ext>
            </a:extLst>
          </p:cNvPr>
          <p:cNvSpPr>
            <a:spLocks noGrp="1" noChangeAspect="1"/>
          </p:cNvSpPr>
          <p:nvPr>
            <p:ph type="pic" sz="quarter" idx="122" hasCustomPrompt="1"/>
          </p:nvPr>
        </p:nvSpPr>
        <p:spPr>
          <a:xfrm>
            <a:off x="9672855" y="5517619"/>
            <a:ext cx="631951" cy="632179"/>
          </a:xfrm>
          <a:prstGeom prst="flowChartConnector">
            <a:avLst/>
          </a:prstGeo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en-US"/>
              <a:t>Photo</a:t>
            </a:r>
            <a:endParaRPr lang="en-US" dirty="0"/>
          </a:p>
        </p:txBody>
      </p:sp>
      <p:sp>
        <p:nvSpPr>
          <p:cNvPr id="79" name="Text Placeholder 8">
            <a:extLst>
              <a:ext uri="{FF2B5EF4-FFF2-40B4-BE49-F238E27FC236}">
                <a16:creationId xmlns:a16="http://schemas.microsoft.com/office/drawing/2014/main" id="{843F080C-86F1-4FA3-B9A8-F9D94394C55E}"/>
              </a:ext>
            </a:extLst>
          </p:cNvPr>
          <p:cNvSpPr>
            <a:spLocks noGrp="1"/>
          </p:cNvSpPr>
          <p:nvPr>
            <p:ph type="body" sz="quarter" idx="123" hasCustomPrompt="1"/>
          </p:nvPr>
        </p:nvSpPr>
        <p:spPr>
          <a:xfrm>
            <a:off x="10474417" y="5467801"/>
            <a:ext cx="1526265" cy="347837"/>
          </a:xfrm>
          <a:gradFill flip="none" rotWithShape="1">
            <a:gsLst>
              <a:gs pos="0">
                <a:schemeClr val="accent5">
                  <a:lumMod val="90000"/>
                  <a:lumOff val="10000"/>
                </a:schemeClr>
              </a:gs>
              <a:gs pos="100000">
                <a:schemeClr val="accent5">
                  <a:lumMod val="90000"/>
                </a:schemeClr>
              </a:gs>
            </a:gsLst>
            <a:lin ang="0" scaled="1"/>
            <a:tileRect/>
          </a:gradFill>
        </p:spPr>
        <p:txBody>
          <a:bodyPr vert="horz" wrap="square" lIns="61087" tIns="30480" rIns="61087" bIns="30480" rtlCol="0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lang="en-US" sz="1500" b="0" noProof="0" dirty="0">
                <a:solidFill>
                  <a:schemeClr val="accent5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name</a:t>
            </a:r>
          </a:p>
        </p:txBody>
      </p:sp>
      <p:sp>
        <p:nvSpPr>
          <p:cNvPr id="80" name="Text Placeholder 8">
            <a:extLst>
              <a:ext uri="{FF2B5EF4-FFF2-40B4-BE49-F238E27FC236}">
                <a16:creationId xmlns:a16="http://schemas.microsoft.com/office/drawing/2014/main" id="{FC660FEC-5B5A-43AF-9359-9CF900C2E063}"/>
              </a:ext>
            </a:extLst>
          </p:cNvPr>
          <p:cNvSpPr>
            <a:spLocks noGrp="1"/>
          </p:cNvSpPr>
          <p:nvPr>
            <p:ph type="body" sz="quarter" idx="124" hasCustomPrompt="1"/>
          </p:nvPr>
        </p:nvSpPr>
        <p:spPr>
          <a:xfrm>
            <a:off x="10474417" y="5848938"/>
            <a:ext cx="1526265" cy="347837"/>
          </a:xfrm>
        </p:spPr>
        <p:txBody>
          <a:bodyPr vert="horz" wrap="square" lIns="61087" tIns="30480" rIns="61087" bIns="30480" rtlCol="0" anchor="ctr" anchorCtr="0">
            <a:normAutofit/>
          </a:bodyPr>
          <a:lstStyle>
            <a:lvl1pPr marL="0" indent="0" algn="ctr">
              <a:lnSpc>
                <a:spcPct val="90000"/>
              </a:lnSpc>
              <a:spcBef>
                <a:spcPts val="357"/>
              </a:spcBef>
              <a:spcAft>
                <a:spcPts val="0"/>
              </a:spcAft>
              <a:buNone/>
              <a:defRPr lang="en-US" sz="1000" noProof="0" dirty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title</a:t>
            </a: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E9AE5E87-2818-48AD-92AF-87EF39147453}"/>
              </a:ext>
            </a:extLst>
          </p:cNvPr>
          <p:cNvSpPr/>
          <p:nvPr/>
        </p:nvSpPr>
        <p:spPr>
          <a:xfrm>
            <a:off x="4663503" y="1739318"/>
            <a:ext cx="4507176" cy="830386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1" dirty="0"/>
              <a:t>`</a:t>
            </a:r>
          </a:p>
        </p:txBody>
      </p:sp>
      <p:sp>
        <p:nvSpPr>
          <p:cNvPr id="82" name="Picture Placeholder 11">
            <a:extLst>
              <a:ext uri="{FF2B5EF4-FFF2-40B4-BE49-F238E27FC236}">
                <a16:creationId xmlns:a16="http://schemas.microsoft.com/office/drawing/2014/main" id="{44FFA0B5-16F7-40A9-84F9-3828C9C1FB44}"/>
              </a:ext>
            </a:extLst>
          </p:cNvPr>
          <p:cNvSpPr>
            <a:spLocks noGrp="1" noChangeAspect="1"/>
          </p:cNvSpPr>
          <p:nvPr>
            <p:ph type="pic" sz="quarter" idx="113" hasCustomPrompt="1"/>
          </p:nvPr>
        </p:nvSpPr>
        <p:spPr>
          <a:xfrm>
            <a:off x="5195791" y="1777084"/>
            <a:ext cx="731425" cy="731689"/>
          </a:xfrm>
          <a:prstGeom prst="flowChartConnector">
            <a:avLst/>
          </a:prstGeo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Profile Photo</a:t>
            </a:r>
          </a:p>
        </p:txBody>
      </p:sp>
      <p:sp>
        <p:nvSpPr>
          <p:cNvPr id="83" name="Text Placeholder 8">
            <a:extLst>
              <a:ext uri="{FF2B5EF4-FFF2-40B4-BE49-F238E27FC236}">
                <a16:creationId xmlns:a16="http://schemas.microsoft.com/office/drawing/2014/main" id="{9B0B4500-4010-48E9-BA99-C7748A0A607A}"/>
              </a:ext>
            </a:extLst>
          </p:cNvPr>
          <p:cNvSpPr>
            <a:spLocks noGrp="1"/>
          </p:cNvSpPr>
          <p:nvPr>
            <p:ph type="body" sz="quarter" idx="114" hasCustomPrompt="1"/>
          </p:nvPr>
        </p:nvSpPr>
        <p:spPr>
          <a:xfrm>
            <a:off x="6117108" y="2179993"/>
            <a:ext cx="3053568" cy="398402"/>
          </a:xfrm>
        </p:spPr>
        <p:txBody>
          <a:bodyPr wrap="square" lIns="122174" tIns="61087" rIns="122174" bIns="61087" anchor="ctr" anchorCtr="0">
            <a:normAutofit/>
          </a:bodyPr>
          <a:lstStyle>
            <a:lvl1pPr marL="0" indent="0" algn="ctr">
              <a:lnSpc>
                <a:spcPct val="90000"/>
              </a:lnSpc>
              <a:spcBef>
                <a:spcPts val="607"/>
              </a:spcBef>
              <a:spcAft>
                <a:spcPts val="0"/>
              </a:spcAft>
              <a:buFont typeface="Arial" panose="020B0604020202020204" pitchFamily="34" charset="0"/>
              <a:buNone/>
              <a:defRPr sz="170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title</a:t>
            </a:r>
          </a:p>
        </p:txBody>
      </p:sp>
      <p:sp>
        <p:nvSpPr>
          <p:cNvPr id="84" name="Text Placeholder 8">
            <a:extLst>
              <a:ext uri="{FF2B5EF4-FFF2-40B4-BE49-F238E27FC236}">
                <a16:creationId xmlns:a16="http://schemas.microsoft.com/office/drawing/2014/main" id="{18CB42C0-3C37-4EA7-802A-2EFE5636A570}"/>
              </a:ext>
            </a:extLst>
          </p:cNvPr>
          <p:cNvSpPr>
            <a:spLocks noGrp="1"/>
          </p:cNvSpPr>
          <p:nvPr>
            <p:ph type="body" sz="quarter" idx="115" hasCustomPrompt="1"/>
          </p:nvPr>
        </p:nvSpPr>
        <p:spPr>
          <a:xfrm>
            <a:off x="6117108" y="1742565"/>
            <a:ext cx="3053568" cy="385043"/>
          </a:xfrm>
          <a:gradFill flip="none" rotWithShape="1">
            <a:gsLst>
              <a:gs pos="0">
                <a:schemeClr val="accent1">
                  <a:lumMod val="90000"/>
                  <a:lumOff val="10000"/>
                </a:schemeClr>
              </a:gs>
              <a:gs pos="100000">
                <a:schemeClr val="accent1">
                  <a:lumMod val="90000"/>
                </a:schemeClr>
              </a:gs>
            </a:gsLst>
            <a:lin ang="0" scaled="1"/>
            <a:tileRect/>
          </a:gradFill>
        </p:spPr>
        <p:txBody>
          <a:bodyPr wrap="square" lIns="122174" tIns="61087" rIns="122174" bIns="61087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3000" b="0">
                <a:solidFill>
                  <a:schemeClr val="accent1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name</a:t>
            </a:r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DEB0D545-298E-460C-BC9D-9C7C9FBEA761}"/>
              </a:ext>
            </a:extLst>
          </p:cNvPr>
          <p:cNvSpPr/>
          <p:nvPr/>
        </p:nvSpPr>
        <p:spPr>
          <a:xfrm>
            <a:off x="4146406" y="2893587"/>
            <a:ext cx="2493807" cy="732288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7611716D-413F-4137-BE29-75C86FC77C72}"/>
              </a:ext>
            </a:extLst>
          </p:cNvPr>
          <p:cNvSpPr/>
          <p:nvPr/>
        </p:nvSpPr>
        <p:spPr>
          <a:xfrm>
            <a:off x="4146406" y="3738781"/>
            <a:ext cx="2493807" cy="732288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561EFFF0-6596-4999-AC76-95CF52139A1D}"/>
              </a:ext>
            </a:extLst>
          </p:cNvPr>
          <p:cNvSpPr/>
          <p:nvPr/>
        </p:nvSpPr>
        <p:spPr>
          <a:xfrm>
            <a:off x="4146406" y="4602798"/>
            <a:ext cx="2493807" cy="732288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88" name="Picture Placeholder 11">
            <a:extLst>
              <a:ext uri="{FF2B5EF4-FFF2-40B4-BE49-F238E27FC236}">
                <a16:creationId xmlns:a16="http://schemas.microsoft.com/office/drawing/2014/main" id="{A8988AAD-D6B9-422A-877B-7B223AA74AC4}"/>
              </a:ext>
            </a:extLst>
          </p:cNvPr>
          <p:cNvSpPr>
            <a:spLocks noGrp="1" noChangeAspect="1"/>
          </p:cNvSpPr>
          <p:nvPr>
            <p:ph type="pic" sz="quarter" idx="125" hasCustomPrompt="1"/>
          </p:nvPr>
        </p:nvSpPr>
        <p:spPr>
          <a:xfrm>
            <a:off x="4317981" y="3791606"/>
            <a:ext cx="631951" cy="632179"/>
          </a:xfrm>
          <a:prstGeom prst="flowChartConnector">
            <a:avLst/>
          </a:prstGeo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en-US"/>
              <a:t>Photo</a:t>
            </a:r>
            <a:endParaRPr lang="en-US" dirty="0"/>
          </a:p>
        </p:txBody>
      </p:sp>
      <p:sp>
        <p:nvSpPr>
          <p:cNvPr id="89" name="Text Placeholder 8">
            <a:extLst>
              <a:ext uri="{FF2B5EF4-FFF2-40B4-BE49-F238E27FC236}">
                <a16:creationId xmlns:a16="http://schemas.microsoft.com/office/drawing/2014/main" id="{CA01CEA2-7AC2-4478-897C-87890C5027EC}"/>
              </a:ext>
            </a:extLst>
          </p:cNvPr>
          <p:cNvSpPr>
            <a:spLocks noGrp="1"/>
          </p:cNvSpPr>
          <p:nvPr>
            <p:ph type="body" sz="quarter" idx="126" hasCustomPrompt="1"/>
          </p:nvPr>
        </p:nvSpPr>
        <p:spPr>
          <a:xfrm>
            <a:off x="5113949" y="3738781"/>
            <a:ext cx="1526265" cy="347837"/>
          </a:xfrm>
          <a:gradFill flip="none" rotWithShape="1">
            <a:gsLst>
              <a:gs pos="0">
                <a:schemeClr val="accent3">
                  <a:lumMod val="90000"/>
                  <a:lumOff val="10000"/>
                </a:schemeClr>
              </a:gs>
              <a:gs pos="100000">
                <a:schemeClr val="accent3">
                  <a:lumMod val="90000"/>
                </a:schemeClr>
              </a:gs>
            </a:gsLst>
            <a:lin ang="0" scaled="1"/>
            <a:tileRect/>
          </a:gradFill>
        </p:spPr>
        <p:txBody>
          <a:bodyPr vert="horz" wrap="square" lIns="61087" tIns="30480" rIns="61087" bIns="30480" rtlCol="0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lang="en-US" sz="1500" b="0" noProof="0" dirty="0">
                <a:solidFill>
                  <a:schemeClr val="accent3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name</a:t>
            </a:r>
          </a:p>
        </p:txBody>
      </p:sp>
      <p:sp>
        <p:nvSpPr>
          <p:cNvPr id="90" name="Text Placeholder 8">
            <a:extLst>
              <a:ext uri="{FF2B5EF4-FFF2-40B4-BE49-F238E27FC236}">
                <a16:creationId xmlns:a16="http://schemas.microsoft.com/office/drawing/2014/main" id="{F3A02572-2545-4F40-80DF-5E7CB5B0A411}"/>
              </a:ext>
            </a:extLst>
          </p:cNvPr>
          <p:cNvSpPr>
            <a:spLocks noGrp="1"/>
          </p:cNvSpPr>
          <p:nvPr>
            <p:ph type="body" sz="quarter" idx="127" hasCustomPrompt="1"/>
          </p:nvPr>
        </p:nvSpPr>
        <p:spPr>
          <a:xfrm>
            <a:off x="5113949" y="4109103"/>
            <a:ext cx="1526265" cy="347837"/>
          </a:xfrm>
        </p:spPr>
        <p:txBody>
          <a:bodyPr vert="horz" wrap="square" lIns="61087" tIns="30480" rIns="61087" bIns="30480" rtlCol="0" anchor="ctr" anchorCtr="0">
            <a:normAutofit/>
          </a:bodyPr>
          <a:lstStyle>
            <a:lvl1pPr marL="0" indent="0" algn="ctr">
              <a:lnSpc>
                <a:spcPct val="90000"/>
              </a:lnSpc>
              <a:spcBef>
                <a:spcPts val="357"/>
              </a:spcBef>
              <a:spcAft>
                <a:spcPts val="0"/>
              </a:spcAft>
              <a:buNone/>
              <a:defRPr lang="en-US" sz="1000" noProof="0" dirty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title</a:t>
            </a:r>
          </a:p>
        </p:txBody>
      </p:sp>
      <p:sp>
        <p:nvSpPr>
          <p:cNvPr id="91" name="Picture Placeholder 11">
            <a:extLst>
              <a:ext uri="{FF2B5EF4-FFF2-40B4-BE49-F238E27FC236}">
                <a16:creationId xmlns:a16="http://schemas.microsoft.com/office/drawing/2014/main" id="{DD4D1873-DC57-4796-AE7B-31F0669EF513}"/>
              </a:ext>
            </a:extLst>
          </p:cNvPr>
          <p:cNvSpPr>
            <a:spLocks noGrp="1" noChangeAspect="1"/>
          </p:cNvSpPr>
          <p:nvPr>
            <p:ph type="pic" sz="quarter" idx="128" hasCustomPrompt="1"/>
          </p:nvPr>
        </p:nvSpPr>
        <p:spPr>
          <a:xfrm>
            <a:off x="4317981" y="4646260"/>
            <a:ext cx="631951" cy="632179"/>
          </a:xfrm>
          <a:prstGeom prst="flowChartConnector">
            <a:avLst/>
          </a:prstGeo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en-US"/>
              <a:t>Photo</a:t>
            </a:r>
            <a:endParaRPr lang="en-US" dirty="0"/>
          </a:p>
        </p:txBody>
      </p:sp>
      <p:sp>
        <p:nvSpPr>
          <p:cNvPr id="92" name="Text Placeholder 8">
            <a:extLst>
              <a:ext uri="{FF2B5EF4-FFF2-40B4-BE49-F238E27FC236}">
                <a16:creationId xmlns:a16="http://schemas.microsoft.com/office/drawing/2014/main" id="{9DCED3A2-F768-4E95-A0F3-497AC3BEE1EE}"/>
              </a:ext>
            </a:extLst>
          </p:cNvPr>
          <p:cNvSpPr>
            <a:spLocks noGrp="1"/>
          </p:cNvSpPr>
          <p:nvPr>
            <p:ph type="body" sz="quarter" idx="129" hasCustomPrompt="1"/>
          </p:nvPr>
        </p:nvSpPr>
        <p:spPr>
          <a:xfrm>
            <a:off x="5113949" y="4602798"/>
            <a:ext cx="1526265" cy="347837"/>
          </a:xfrm>
          <a:gradFill flip="none" rotWithShape="1">
            <a:gsLst>
              <a:gs pos="0">
                <a:schemeClr val="accent3">
                  <a:lumMod val="90000"/>
                  <a:lumOff val="10000"/>
                </a:schemeClr>
              </a:gs>
              <a:gs pos="100000">
                <a:schemeClr val="accent3">
                  <a:lumMod val="90000"/>
                </a:schemeClr>
              </a:gs>
            </a:gsLst>
            <a:lin ang="0" scaled="1"/>
            <a:tileRect/>
          </a:gradFill>
        </p:spPr>
        <p:txBody>
          <a:bodyPr vert="horz" wrap="square" lIns="61087" tIns="30480" rIns="61087" bIns="30480" rtlCol="0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lang="en-US" sz="1500" b="0" noProof="0" dirty="0">
                <a:solidFill>
                  <a:schemeClr val="accent3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name</a:t>
            </a:r>
          </a:p>
        </p:txBody>
      </p:sp>
      <p:sp>
        <p:nvSpPr>
          <p:cNvPr id="93" name="Text Placeholder 8">
            <a:extLst>
              <a:ext uri="{FF2B5EF4-FFF2-40B4-BE49-F238E27FC236}">
                <a16:creationId xmlns:a16="http://schemas.microsoft.com/office/drawing/2014/main" id="{9EE0B07C-AFA1-47C2-AF4E-8BA5F2F1F9DF}"/>
              </a:ext>
            </a:extLst>
          </p:cNvPr>
          <p:cNvSpPr>
            <a:spLocks noGrp="1"/>
          </p:cNvSpPr>
          <p:nvPr>
            <p:ph type="body" sz="quarter" idx="130" hasCustomPrompt="1"/>
          </p:nvPr>
        </p:nvSpPr>
        <p:spPr>
          <a:xfrm>
            <a:off x="5113949" y="4975047"/>
            <a:ext cx="1526265" cy="347837"/>
          </a:xfrm>
        </p:spPr>
        <p:txBody>
          <a:bodyPr vert="horz" wrap="square" lIns="61087" tIns="30480" rIns="61087" bIns="30480" rtlCol="0" anchor="ctr" anchorCtr="0">
            <a:normAutofit/>
          </a:bodyPr>
          <a:lstStyle>
            <a:lvl1pPr marL="0" indent="0" algn="ctr">
              <a:lnSpc>
                <a:spcPct val="90000"/>
              </a:lnSpc>
              <a:spcBef>
                <a:spcPts val="357"/>
              </a:spcBef>
              <a:spcAft>
                <a:spcPts val="0"/>
              </a:spcAft>
              <a:buFont typeface="Arial" panose="020B0604020202020204" pitchFamily="34" charset="0"/>
              <a:buNone/>
              <a:defRPr lang="en-US" sz="1000" noProof="0" dirty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title</a:t>
            </a:r>
          </a:p>
        </p:txBody>
      </p:sp>
      <p:sp>
        <p:nvSpPr>
          <p:cNvPr id="94" name="Picture Placeholder 11">
            <a:extLst>
              <a:ext uri="{FF2B5EF4-FFF2-40B4-BE49-F238E27FC236}">
                <a16:creationId xmlns:a16="http://schemas.microsoft.com/office/drawing/2014/main" id="{6BDEEF55-AFFE-4ED0-8CBC-9EFF915FE0A6}"/>
              </a:ext>
            </a:extLst>
          </p:cNvPr>
          <p:cNvSpPr>
            <a:spLocks noGrp="1" noChangeAspect="1"/>
          </p:cNvSpPr>
          <p:nvPr>
            <p:ph type="pic" sz="quarter" idx="131" hasCustomPrompt="1"/>
          </p:nvPr>
        </p:nvSpPr>
        <p:spPr>
          <a:xfrm>
            <a:off x="4317981" y="2942246"/>
            <a:ext cx="631951" cy="632179"/>
          </a:xfrm>
          <a:prstGeom prst="flowChartConnector">
            <a:avLst/>
          </a:prstGeo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Photo</a:t>
            </a:r>
          </a:p>
        </p:txBody>
      </p:sp>
      <p:sp>
        <p:nvSpPr>
          <p:cNvPr id="95" name="Text Placeholder 8">
            <a:extLst>
              <a:ext uri="{FF2B5EF4-FFF2-40B4-BE49-F238E27FC236}">
                <a16:creationId xmlns:a16="http://schemas.microsoft.com/office/drawing/2014/main" id="{D16C37ED-1F45-4914-A89E-0F6C3BF4BE0A}"/>
              </a:ext>
            </a:extLst>
          </p:cNvPr>
          <p:cNvSpPr>
            <a:spLocks noGrp="1"/>
          </p:cNvSpPr>
          <p:nvPr>
            <p:ph type="body" sz="quarter" idx="133" hasCustomPrompt="1"/>
          </p:nvPr>
        </p:nvSpPr>
        <p:spPr>
          <a:xfrm>
            <a:off x="5113949" y="3263624"/>
            <a:ext cx="1526265" cy="347837"/>
          </a:xfrm>
        </p:spPr>
        <p:txBody>
          <a:bodyPr vert="horz" wrap="square" lIns="61087" tIns="30480" rIns="61087" bIns="30480" rtlCol="0" anchor="ctr" anchorCtr="0">
            <a:normAutofit/>
          </a:bodyPr>
          <a:lstStyle>
            <a:lvl1pPr marL="0" indent="0" algn="ctr">
              <a:lnSpc>
                <a:spcPct val="90000"/>
              </a:lnSpc>
              <a:spcBef>
                <a:spcPts val="357"/>
              </a:spcBef>
              <a:spcAft>
                <a:spcPts val="0"/>
              </a:spcAft>
              <a:buNone/>
              <a:defRPr lang="en-US" sz="1000" noProof="0" dirty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title</a:t>
            </a:r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49AA2C3B-6021-48D9-ADE3-5793B15F6C86}"/>
              </a:ext>
            </a:extLst>
          </p:cNvPr>
          <p:cNvSpPr/>
          <p:nvPr/>
        </p:nvSpPr>
        <p:spPr>
          <a:xfrm>
            <a:off x="4146406" y="5467801"/>
            <a:ext cx="2493807" cy="732288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97" name="Picture Placeholder 11">
            <a:extLst>
              <a:ext uri="{FF2B5EF4-FFF2-40B4-BE49-F238E27FC236}">
                <a16:creationId xmlns:a16="http://schemas.microsoft.com/office/drawing/2014/main" id="{CE235C2F-E9AA-4CE5-AD73-FBE93CE195E0}"/>
              </a:ext>
            </a:extLst>
          </p:cNvPr>
          <p:cNvSpPr>
            <a:spLocks noGrp="1" noChangeAspect="1"/>
          </p:cNvSpPr>
          <p:nvPr>
            <p:ph type="pic" sz="quarter" idx="134" hasCustomPrompt="1"/>
          </p:nvPr>
        </p:nvSpPr>
        <p:spPr>
          <a:xfrm>
            <a:off x="4317981" y="5517619"/>
            <a:ext cx="631951" cy="632179"/>
          </a:xfrm>
          <a:prstGeom prst="flowChartConnector">
            <a:avLst/>
          </a:prstGeo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en-US"/>
              <a:t>Photo</a:t>
            </a:r>
            <a:endParaRPr lang="en-US" dirty="0"/>
          </a:p>
        </p:txBody>
      </p:sp>
      <p:sp>
        <p:nvSpPr>
          <p:cNvPr id="98" name="Text Placeholder 8">
            <a:extLst>
              <a:ext uri="{FF2B5EF4-FFF2-40B4-BE49-F238E27FC236}">
                <a16:creationId xmlns:a16="http://schemas.microsoft.com/office/drawing/2014/main" id="{AA127E60-B3C4-44D6-9F28-08381F45672D}"/>
              </a:ext>
            </a:extLst>
          </p:cNvPr>
          <p:cNvSpPr>
            <a:spLocks noGrp="1"/>
          </p:cNvSpPr>
          <p:nvPr>
            <p:ph type="body" sz="quarter" idx="135" hasCustomPrompt="1"/>
          </p:nvPr>
        </p:nvSpPr>
        <p:spPr>
          <a:xfrm>
            <a:off x="5113949" y="5467801"/>
            <a:ext cx="1526265" cy="347837"/>
          </a:xfrm>
          <a:gradFill flip="none" rotWithShape="1">
            <a:gsLst>
              <a:gs pos="0">
                <a:schemeClr val="accent3">
                  <a:lumMod val="90000"/>
                  <a:lumOff val="10000"/>
                </a:schemeClr>
              </a:gs>
              <a:gs pos="100000">
                <a:schemeClr val="accent3">
                  <a:lumMod val="90000"/>
                </a:schemeClr>
              </a:gs>
            </a:gsLst>
            <a:lin ang="0" scaled="1"/>
            <a:tileRect/>
          </a:gradFill>
        </p:spPr>
        <p:txBody>
          <a:bodyPr vert="horz" wrap="square" lIns="61087" tIns="30480" rIns="61087" bIns="30480" rtlCol="0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lang="en-US" sz="1500" b="0" noProof="0" dirty="0">
                <a:solidFill>
                  <a:schemeClr val="accent3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name</a:t>
            </a:r>
          </a:p>
        </p:txBody>
      </p:sp>
      <p:sp>
        <p:nvSpPr>
          <p:cNvPr id="99" name="Text Placeholder 8">
            <a:extLst>
              <a:ext uri="{FF2B5EF4-FFF2-40B4-BE49-F238E27FC236}">
                <a16:creationId xmlns:a16="http://schemas.microsoft.com/office/drawing/2014/main" id="{77CFDB7E-D8B4-4F73-A5A2-B64A9172A226}"/>
              </a:ext>
            </a:extLst>
          </p:cNvPr>
          <p:cNvSpPr>
            <a:spLocks noGrp="1"/>
          </p:cNvSpPr>
          <p:nvPr>
            <p:ph type="body" sz="quarter" idx="136" hasCustomPrompt="1"/>
          </p:nvPr>
        </p:nvSpPr>
        <p:spPr>
          <a:xfrm>
            <a:off x="5113949" y="5848938"/>
            <a:ext cx="1526265" cy="347837"/>
          </a:xfrm>
        </p:spPr>
        <p:txBody>
          <a:bodyPr vert="horz" wrap="square" lIns="61087" tIns="30480" rIns="61087" bIns="30480" rtlCol="0" anchor="ctr" anchorCtr="0">
            <a:normAutofit/>
          </a:bodyPr>
          <a:lstStyle>
            <a:lvl1pPr marL="0" indent="0" algn="ctr">
              <a:lnSpc>
                <a:spcPct val="90000"/>
              </a:lnSpc>
              <a:spcBef>
                <a:spcPts val="357"/>
              </a:spcBef>
              <a:spcAft>
                <a:spcPts val="0"/>
              </a:spcAft>
              <a:buNone/>
              <a:defRPr lang="en-US" sz="1000" noProof="0" dirty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title</a:t>
            </a:r>
          </a:p>
        </p:txBody>
      </p:sp>
      <p:sp>
        <p:nvSpPr>
          <p:cNvPr id="100" name="Text Placeholder 8">
            <a:extLst>
              <a:ext uri="{FF2B5EF4-FFF2-40B4-BE49-F238E27FC236}">
                <a16:creationId xmlns:a16="http://schemas.microsoft.com/office/drawing/2014/main" id="{757D184C-CB1C-435C-B2AE-CDB14F071FF0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10474417" y="2893587"/>
            <a:ext cx="1526265" cy="347837"/>
          </a:xfrm>
          <a:gradFill flip="none" rotWithShape="1">
            <a:gsLst>
              <a:gs pos="0">
                <a:schemeClr val="accent5">
                  <a:lumMod val="90000"/>
                  <a:lumOff val="10000"/>
                </a:schemeClr>
              </a:gs>
              <a:gs pos="100000">
                <a:schemeClr val="accent5">
                  <a:lumMod val="90000"/>
                </a:schemeClr>
              </a:gs>
            </a:gsLst>
            <a:lin ang="0" scaled="1"/>
            <a:tileRect/>
          </a:gradFill>
        </p:spPr>
        <p:txBody>
          <a:bodyPr vert="horz" wrap="square" lIns="61087" tIns="30480" rIns="61087" bIns="30480" rtlCol="0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lang="en-US" sz="1500" b="0" noProof="0" dirty="0">
                <a:solidFill>
                  <a:schemeClr val="accent5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name</a:t>
            </a:r>
          </a:p>
        </p:txBody>
      </p:sp>
      <p:sp>
        <p:nvSpPr>
          <p:cNvPr id="101" name="Text Placeholder 8">
            <a:extLst>
              <a:ext uri="{FF2B5EF4-FFF2-40B4-BE49-F238E27FC236}">
                <a16:creationId xmlns:a16="http://schemas.microsoft.com/office/drawing/2014/main" id="{3AC30167-C5F9-490B-B2CE-119C4B7CFE36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7791565" y="2893587"/>
            <a:ext cx="1526265" cy="347837"/>
          </a:xfrm>
          <a:gradFill flip="none" rotWithShape="1">
            <a:gsLst>
              <a:gs pos="0">
                <a:schemeClr val="accent4">
                  <a:lumMod val="90000"/>
                  <a:lumOff val="10000"/>
                </a:schemeClr>
              </a:gs>
              <a:gs pos="100000">
                <a:schemeClr val="accent4">
                  <a:lumMod val="90000"/>
                </a:schemeClr>
              </a:gs>
            </a:gsLst>
            <a:lin ang="0" scaled="1"/>
            <a:tileRect/>
          </a:gradFill>
        </p:spPr>
        <p:txBody>
          <a:bodyPr wrap="square" lIns="61087" tIns="30480" rIns="61087" bIns="30480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500" b="0">
                <a:solidFill>
                  <a:schemeClr val="accent4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name</a:t>
            </a:r>
          </a:p>
        </p:txBody>
      </p:sp>
      <p:sp>
        <p:nvSpPr>
          <p:cNvPr id="102" name="Text Placeholder 8">
            <a:extLst>
              <a:ext uri="{FF2B5EF4-FFF2-40B4-BE49-F238E27FC236}">
                <a16:creationId xmlns:a16="http://schemas.microsoft.com/office/drawing/2014/main" id="{80A39060-BF73-4A6B-A5B0-D5A41F3193C8}"/>
              </a:ext>
            </a:extLst>
          </p:cNvPr>
          <p:cNvSpPr>
            <a:spLocks noGrp="1"/>
          </p:cNvSpPr>
          <p:nvPr>
            <p:ph type="body" sz="quarter" idx="132" hasCustomPrompt="1"/>
          </p:nvPr>
        </p:nvSpPr>
        <p:spPr>
          <a:xfrm>
            <a:off x="5113949" y="2893587"/>
            <a:ext cx="1526265" cy="347837"/>
          </a:xfrm>
          <a:gradFill flip="none" rotWithShape="1">
            <a:gsLst>
              <a:gs pos="0">
                <a:schemeClr val="accent3">
                  <a:lumMod val="90000"/>
                  <a:lumOff val="10000"/>
                </a:schemeClr>
              </a:gs>
              <a:gs pos="100000">
                <a:schemeClr val="accent3">
                  <a:lumMod val="90000"/>
                </a:schemeClr>
              </a:gs>
            </a:gsLst>
            <a:lin ang="0" scaled="1"/>
            <a:tileRect/>
          </a:gradFill>
        </p:spPr>
        <p:txBody>
          <a:bodyPr vert="horz" wrap="square" lIns="61087" tIns="30480" rIns="61087" bIns="30480" rtlCol="0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lang="en-US" sz="1500" b="0" noProof="0" dirty="0">
                <a:solidFill>
                  <a:schemeClr val="accent3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name</a:t>
            </a:r>
          </a:p>
        </p:txBody>
      </p:sp>
      <p:sp>
        <p:nvSpPr>
          <p:cNvPr id="103" name="Text Placeholder 8">
            <a:extLst>
              <a:ext uri="{FF2B5EF4-FFF2-40B4-BE49-F238E27FC236}">
                <a16:creationId xmlns:a16="http://schemas.microsoft.com/office/drawing/2014/main" id="{905D5F48-5C65-4DBF-B8C2-F80FE7D88C7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467382" y="2893587"/>
            <a:ext cx="1526265" cy="347837"/>
          </a:xfrm>
          <a:gradFill flip="none" rotWithShape="1">
            <a:gsLst>
              <a:gs pos="0">
                <a:schemeClr val="accent2">
                  <a:lumMod val="90000"/>
                  <a:lumOff val="10000"/>
                </a:schemeClr>
              </a:gs>
              <a:gs pos="100000">
                <a:schemeClr val="accent2">
                  <a:lumMod val="90000"/>
                </a:schemeClr>
              </a:gs>
            </a:gsLst>
            <a:lin ang="0" scaled="1"/>
            <a:tileRect/>
          </a:gradFill>
        </p:spPr>
        <p:txBody>
          <a:bodyPr wrap="square" lIns="61087" tIns="30480" rIns="61087" bIns="30480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500" b="0">
                <a:solidFill>
                  <a:schemeClr val="accent2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name</a:t>
            </a:r>
          </a:p>
        </p:txBody>
      </p:sp>
      <p:sp>
        <p:nvSpPr>
          <p:cNvPr id="106" name="Blank white rectangle">
            <a:extLst>
              <a:ext uri="{FF2B5EF4-FFF2-40B4-BE49-F238E27FC236}">
                <a16:creationId xmlns:a16="http://schemas.microsoft.com/office/drawing/2014/main" id="{38327E59-198B-8A8C-6504-207EC6E2DAD7}"/>
              </a:ext>
            </a:extLst>
          </p:cNvPr>
          <p:cNvSpPr>
            <a:spLocks noGrp="1"/>
          </p:cNvSpPr>
          <p:nvPr>
            <p:ph type="body" sz="quarter" idx="137" hasCustomPrompt="1"/>
          </p:nvPr>
        </p:nvSpPr>
        <p:spPr>
          <a:xfrm>
            <a:off x="9407951" y="1676789"/>
            <a:ext cx="2587415" cy="945204"/>
          </a:xfrm>
          <a:solidFill>
            <a:schemeClr val="bg1"/>
          </a:solidFill>
        </p:spPr>
        <p:txBody>
          <a:bodyPr wrap="square" lIns="365760" tIns="31115" rIns="365760" bIns="31115" anchor="ctr" anchorCtr="0">
            <a:normAutofit/>
          </a:bodyPr>
          <a:lstStyle>
            <a:lvl1pPr marL="0" indent="0" algn="ctr">
              <a:lnSpc>
                <a:spcPct val="90000"/>
              </a:lnSpc>
              <a:spcBef>
                <a:spcPts val="429"/>
              </a:spcBef>
              <a:spcAft>
                <a:spcPts val="0"/>
              </a:spcAft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pPr algn="l"/>
            <a:r>
              <a:rPr lang="en-US" sz="1200" dirty="0">
                <a:latin typeface="+mj-lt"/>
              </a:rPr>
              <a:t>Hint: You can drag this white rectangle to cover any unused position below.</a:t>
            </a:r>
          </a:p>
        </p:txBody>
      </p:sp>
      <p:sp>
        <p:nvSpPr>
          <p:cNvPr id="107" name="Blank white rectangle">
            <a:extLst>
              <a:ext uri="{FF2B5EF4-FFF2-40B4-BE49-F238E27FC236}">
                <a16:creationId xmlns:a16="http://schemas.microsoft.com/office/drawing/2014/main" id="{B353A529-D1EA-CCAE-0A13-BBC10E7AD1D9}"/>
              </a:ext>
            </a:extLst>
          </p:cNvPr>
          <p:cNvSpPr>
            <a:spLocks noGrp="1"/>
          </p:cNvSpPr>
          <p:nvPr>
            <p:ph type="body" sz="quarter" idx="138" hasCustomPrompt="1"/>
          </p:nvPr>
        </p:nvSpPr>
        <p:spPr>
          <a:xfrm>
            <a:off x="9407951" y="1676789"/>
            <a:ext cx="2587415" cy="945204"/>
          </a:xfrm>
          <a:solidFill>
            <a:schemeClr val="bg1"/>
          </a:solidFill>
        </p:spPr>
        <p:txBody>
          <a:bodyPr wrap="square" lIns="365760" tIns="31115" rIns="365760" bIns="31115" anchor="ctr" anchorCtr="0">
            <a:normAutofit/>
          </a:bodyPr>
          <a:lstStyle>
            <a:lvl1pPr marL="0" indent="0" algn="ctr">
              <a:lnSpc>
                <a:spcPct val="90000"/>
              </a:lnSpc>
              <a:spcBef>
                <a:spcPts val="429"/>
              </a:spcBef>
              <a:spcAft>
                <a:spcPts val="0"/>
              </a:spcAft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pPr algn="l"/>
            <a:r>
              <a:rPr lang="en-US" sz="1200" dirty="0">
                <a:latin typeface="+mj-lt"/>
              </a:rPr>
              <a:t>Hint: You can drag this white rectangle to cover any unused position below.</a:t>
            </a:r>
          </a:p>
        </p:txBody>
      </p:sp>
      <p:sp>
        <p:nvSpPr>
          <p:cNvPr id="108" name="Blank white rectangle">
            <a:extLst>
              <a:ext uri="{FF2B5EF4-FFF2-40B4-BE49-F238E27FC236}">
                <a16:creationId xmlns:a16="http://schemas.microsoft.com/office/drawing/2014/main" id="{3E319A74-B7D9-8586-5942-944C015A9481}"/>
              </a:ext>
            </a:extLst>
          </p:cNvPr>
          <p:cNvSpPr>
            <a:spLocks noGrp="1"/>
          </p:cNvSpPr>
          <p:nvPr>
            <p:ph type="body" sz="quarter" idx="139" hasCustomPrompt="1"/>
          </p:nvPr>
        </p:nvSpPr>
        <p:spPr>
          <a:xfrm>
            <a:off x="9407951" y="1676789"/>
            <a:ext cx="2587415" cy="945204"/>
          </a:xfrm>
          <a:solidFill>
            <a:schemeClr val="bg1"/>
          </a:solidFill>
        </p:spPr>
        <p:txBody>
          <a:bodyPr wrap="square" lIns="365760" tIns="31115" rIns="365760" bIns="31115" anchor="ctr" anchorCtr="0">
            <a:normAutofit/>
          </a:bodyPr>
          <a:lstStyle>
            <a:lvl1pPr marL="0" indent="0" algn="ctr">
              <a:lnSpc>
                <a:spcPct val="90000"/>
              </a:lnSpc>
              <a:spcBef>
                <a:spcPts val="429"/>
              </a:spcBef>
              <a:spcAft>
                <a:spcPts val="0"/>
              </a:spcAft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pPr algn="l"/>
            <a:r>
              <a:rPr lang="en-US" sz="1200" dirty="0">
                <a:latin typeface="+mj-lt"/>
              </a:rPr>
              <a:t>Hint: You can drag this white rectangle to cover any unused position below.</a:t>
            </a:r>
          </a:p>
        </p:txBody>
      </p:sp>
      <p:sp>
        <p:nvSpPr>
          <p:cNvPr id="109" name="Blank white rectangle">
            <a:extLst>
              <a:ext uri="{FF2B5EF4-FFF2-40B4-BE49-F238E27FC236}">
                <a16:creationId xmlns:a16="http://schemas.microsoft.com/office/drawing/2014/main" id="{F7B354E2-6CC3-3F7B-CCE5-EF26CA14E5EB}"/>
              </a:ext>
            </a:extLst>
          </p:cNvPr>
          <p:cNvSpPr>
            <a:spLocks noGrp="1"/>
          </p:cNvSpPr>
          <p:nvPr>
            <p:ph type="body" sz="quarter" idx="140" hasCustomPrompt="1"/>
          </p:nvPr>
        </p:nvSpPr>
        <p:spPr>
          <a:xfrm>
            <a:off x="9407951" y="1676789"/>
            <a:ext cx="2587415" cy="945204"/>
          </a:xfrm>
          <a:solidFill>
            <a:schemeClr val="bg1"/>
          </a:solidFill>
        </p:spPr>
        <p:txBody>
          <a:bodyPr wrap="square" lIns="365760" tIns="31115" rIns="365760" bIns="31115" anchor="ctr" anchorCtr="0">
            <a:normAutofit/>
          </a:bodyPr>
          <a:lstStyle>
            <a:lvl1pPr marL="0" indent="0" algn="ctr">
              <a:lnSpc>
                <a:spcPct val="90000"/>
              </a:lnSpc>
              <a:spcBef>
                <a:spcPts val="429"/>
              </a:spcBef>
              <a:spcAft>
                <a:spcPts val="0"/>
              </a:spcAft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pPr algn="l"/>
            <a:r>
              <a:rPr lang="en-US" sz="1200" dirty="0">
                <a:latin typeface="+mj-lt"/>
              </a:rPr>
              <a:t>Hint: You can drag this white rectangle to cover any unused position below.</a:t>
            </a:r>
          </a:p>
        </p:txBody>
      </p:sp>
      <p:sp>
        <p:nvSpPr>
          <p:cNvPr id="110" name="Blank white rectangle">
            <a:extLst>
              <a:ext uri="{FF2B5EF4-FFF2-40B4-BE49-F238E27FC236}">
                <a16:creationId xmlns:a16="http://schemas.microsoft.com/office/drawing/2014/main" id="{B575A82E-8619-4ED3-BBC8-FFC6F544196D}"/>
              </a:ext>
            </a:extLst>
          </p:cNvPr>
          <p:cNvSpPr>
            <a:spLocks noGrp="1"/>
          </p:cNvSpPr>
          <p:nvPr>
            <p:ph type="body" sz="quarter" idx="141" hasCustomPrompt="1"/>
          </p:nvPr>
        </p:nvSpPr>
        <p:spPr>
          <a:xfrm>
            <a:off x="9407951" y="1676789"/>
            <a:ext cx="2587415" cy="945204"/>
          </a:xfrm>
          <a:solidFill>
            <a:schemeClr val="bg1"/>
          </a:solidFill>
        </p:spPr>
        <p:txBody>
          <a:bodyPr wrap="square" lIns="365760" tIns="31115" rIns="365760" bIns="31115" anchor="ctr" anchorCtr="0">
            <a:normAutofit/>
          </a:bodyPr>
          <a:lstStyle>
            <a:lvl1pPr marL="0" indent="0" algn="ctr">
              <a:lnSpc>
                <a:spcPct val="90000"/>
              </a:lnSpc>
              <a:spcBef>
                <a:spcPts val="429"/>
              </a:spcBef>
              <a:spcAft>
                <a:spcPts val="0"/>
              </a:spcAft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pPr algn="l"/>
            <a:r>
              <a:rPr lang="en-US" sz="1200" dirty="0">
                <a:latin typeface="+mj-lt"/>
              </a:rPr>
              <a:t>Hint: You can drag this white rectangle to cover any unused position below.</a:t>
            </a:r>
          </a:p>
        </p:txBody>
      </p:sp>
      <p:sp>
        <p:nvSpPr>
          <p:cNvPr id="111" name="Blank white rectangle">
            <a:extLst>
              <a:ext uri="{FF2B5EF4-FFF2-40B4-BE49-F238E27FC236}">
                <a16:creationId xmlns:a16="http://schemas.microsoft.com/office/drawing/2014/main" id="{CEACBF7E-F419-C8E8-0E69-A3AB08465225}"/>
              </a:ext>
            </a:extLst>
          </p:cNvPr>
          <p:cNvSpPr>
            <a:spLocks noGrp="1"/>
          </p:cNvSpPr>
          <p:nvPr>
            <p:ph type="body" sz="quarter" idx="142" hasCustomPrompt="1"/>
          </p:nvPr>
        </p:nvSpPr>
        <p:spPr>
          <a:xfrm>
            <a:off x="9407951" y="1676789"/>
            <a:ext cx="2587415" cy="945204"/>
          </a:xfrm>
          <a:solidFill>
            <a:schemeClr val="bg1"/>
          </a:solidFill>
        </p:spPr>
        <p:txBody>
          <a:bodyPr wrap="square" lIns="365760" tIns="31115" rIns="365760" bIns="31115" anchor="ctr" anchorCtr="0">
            <a:normAutofit/>
          </a:bodyPr>
          <a:lstStyle>
            <a:lvl1pPr marL="0" indent="0" algn="ctr">
              <a:lnSpc>
                <a:spcPct val="90000"/>
              </a:lnSpc>
              <a:spcBef>
                <a:spcPts val="429"/>
              </a:spcBef>
              <a:spcAft>
                <a:spcPts val="0"/>
              </a:spcAft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pPr algn="l"/>
            <a:r>
              <a:rPr lang="en-US" sz="1200" dirty="0">
                <a:latin typeface="+mj-lt"/>
              </a:rPr>
              <a:t>Hint: You can drag this white rectangle to cover any unused position below.</a:t>
            </a:r>
          </a:p>
        </p:txBody>
      </p:sp>
      <p:sp>
        <p:nvSpPr>
          <p:cNvPr id="112" name="Blank white rectangle">
            <a:extLst>
              <a:ext uri="{FF2B5EF4-FFF2-40B4-BE49-F238E27FC236}">
                <a16:creationId xmlns:a16="http://schemas.microsoft.com/office/drawing/2014/main" id="{BB9FBE6E-08D4-0347-C35F-9BF66B2D36DE}"/>
              </a:ext>
            </a:extLst>
          </p:cNvPr>
          <p:cNvSpPr>
            <a:spLocks noGrp="1"/>
          </p:cNvSpPr>
          <p:nvPr>
            <p:ph type="body" sz="quarter" idx="143" hasCustomPrompt="1"/>
          </p:nvPr>
        </p:nvSpPr>
        <p:spPr>
          <a:xfrm>
            <a:off x="9407951" y="1676789"/>
            <a:ext cx="2587415" cy="945204"/>
          </a:xfrm>
          <a:solidFill>
            <a:schemeClr val="bg1"/>
          </a:solidFill>
        </p:spPr>
        <p:txBody>
          <a:bodyPr wrap="square" lIns="365760" tIns="31115" rIns="365760" bIns="31115" anchor="ctr" anchorCtr="0">
            <a:normAutofit/>
          </a:bodyPr>
          <a:lstStyle>
            <a:lvl1pPr marL="0" indent="0" algn="ctr">
              <a:lnSpc>
                <a:spcPct val="90000"/>
              </a:lnSpc>
              <a:spcBef>
                <a:spcPts val="429"/>
              </a:spcBef>
              <a:spcAft>
                <a:spcPts val="0"/>
              </a:spcAft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pPr algn="l"/>
            <a:r>
              <a:rPr lang="en-US" sz="1200" dirty="0">
                <a:latin typeface="+mj-lt"/>
              </a:rPr>
              <a:t>Hint: You can drag this white rectangle to cover any unused position below.</a:t>
            </a:r>
          </a:p>
        </p:txBody>
      </p:sp>
      <p:sp>
        <p:nvSpPr>
          <p:cNvPr id="113" name="Blank white rectangle">
            <a:extLst>
              <a:ext uri="{FF2B5EF4-FFF2-40B4-BE49-F238E27FC236}">
                <a16:creationId xmlns:a16="http://schemas.microsoft.com/office/drawing/2014/main" id="{357443FF-7320-70BD-958C-F388B374E58A}"/>
              </a:ext>
            </a:extLst>
          </p:cNvPr>
          <p:cNvSpPr>
            <a:spLocks noGrp="1"/>
          </p:cNvSpPr>
          <p:nvPr>
            <p:ph type="body" sz="quarter" idx="144" hasCustomPrompt="1"/>
          </p:nvPr>
        </p:nvSpPr>
        <p:spPr>
          <a:xfrm>
            <a:off x="9407951" y="1676789"/>
            <a:ext cx="2587415" cy="945204"/>
          </a:xfrm>
          <a:solidFill>
            <a:schemeClr val="bg1"/>
          </a:solidFill>
        </p:spPr>
        <p:txBody>
          <a:bodyPr wrap="square" lIns="365760" tIns="31115" rIns="365760" bIns="31115" anchor="ctr" anchorCtr="0">
            <a:normAutofit/>
          </a:bodyPr>
          <a:lstStyle>
            <a:lvl1pPr marL="0" indent="0" algn="ctr">
              <a:lnSpc>
                <a:spcPct val="90000"/>
              </a:lnSpc>
              <a:spcBef>
                <a:spcPts val="429"/>
              </a:spcBef>
              <a:spcAft>
                <a:spcPts val="0"/>
              </a:spcAft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pPr algn="l"/>
            <a:r>
              <a:rPr lang="en-US" sz="1200" dirty="0">
                <a:latin typeface="+mj-lt"/>
              </a:rPr>
              <a:t>Hint: You can drag this white rectangle to cover any unused position below.</a:t>
            </a:r>
          </a:p>
        </p:txBody>
      </p:sp>
      <p:sp>
        <p:nvSpPr>
          <p:cNvPr id="114" name="Blank white rectangle">
            <a:extLst>
              <a:ext uri="{FF2B5EF4-FFF2-40B4-BE49-F238E27FC236}">
                <a16:creationId xmlns:a16="http://schemas.microsoft.com/office/drawing/2014/main" id="{C15925CD-4690-B8A9-0540-F6470228EDF6}"/>
              </a:ext>
            </a:extLst>
          </p:cNvPr>
          <p:cNvSpPr>
            <a:spLocks noGrp="1"/>
          </p:cNvSpPr>
          <p:nvPr>
            <p:ph type="body" sz="quarter" idx="145" hasCustomPrompt="1"/>
          </p:nvPr>
        </p:nvSpPr>
        <p:spPr>
          <a:xfrm>
            <a:off x="9407951" y="1676789"/>
            <a:ext cx="2587415" cy="945204"/>
          </a:xfrm>
          <a:solidFill>
            <a:schemeClr val="bg1"/>
          </a:solidFill>
        </p:spPr>
        <p:txBody>
          <a:bodyPr wrap="square" lIns="365760" tIns="31115" rIns="365760" bIns="31115" anchor="ctr" anchorCtr="0">
            <a:normAutofit/>
          </a:bodyPr>
          <a:lstStyle>
            <a:lvl1pPr marL="0" indent="0" algn="ctr">
              <a:lnSpc>
                <a:spcPct val="90000"/>
              </a:lnSpc>
              <a:spcBef>
                <a:spcPts val="429"/>
              </a:spcBef>
              <a:spcAft>
                <a:spcPts val="0"/>
              </a:spcAft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pPr algn="l"/>
            <a:r>
              <a:rPr lang="en-US" sz="1200" dirty="0">
                <a:latin typeface="+mj-lt"/>
              </a:rPr>
              <a:t>Hint: You can drag this white rectangle to cover any unused position below.</a:t>
            </a:r>
          </a:p>
        </p:txBody>
      </p:sp>
      <p:sp>
        <p:nvSpPr>
          <p:cNvPr id="115" name="Blank white rectangle">
            <a:extLst>
              <a:ext uri="{FF2B5EF4-FFF2-40B4-BE49-F238E27FC236}">
                <a16:creationId xmlns:a16="http://schemas.microsoft.com/office/drawing/2014/main" id="{9FE4CC8A-7752-5635-975B-BB6FA1D6843C}"/>
              </a:ext>
            </a:extLst>
          </p:cNvPr>
          <p:cNvSpPr>
            <a:spLocks noGrp="1"/>
          </p:cNvSpPr>
          <p:nvPr>
            <p:ph type="body" sz="quarter" idx="146" hasCustomPrompt="1"/>
          </p:nvPr>
        </p:nvSpPr>
        <p:spPr>
          <a:xfrm>
            <a:off x="9407951" y="1676789"/>
            <a:ext cx="2587415" cy="945204"/>
          </a:xfrm>
          <a:solidFill>
            <a:schemeClr val="bg1"/>
          </a:solidFill>
        </p:spPr>
        <p:txBody>
          <a:bodyPr wrap="square" lIns="365760" tIns="31115" rIns="365760" bIns="31115" anchor="ctr" anchorCtr="0">
            <a:normAutofit/>
          </a:bodyPr>
          <a:lstStyle>
            <a:lvl1pPr marL="0" indent="0" algn="ctr">
              <a:lnSpc>
                <a:spcPct val="90000"/>
              </a:lnSpc>
              <a:spcBef>
                <a:spcPts val="429"/>
              </a:spcBef>
              <a:spcAft>
                <a:spcPts val="0"/>
              </a:spcAft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pPr algn="l"/>
            <a:r>
              <a:rPr lang="en-US" sz="1200" dirty="0">
                <a:latin typeface="+mj-lt"/>
              </a:rPr>
              <a:t>Hint: You can drag this white rectangle to cover any unused position below.</a:t>
            </a:r>
          </a:p>
        </p:txBody>
      </p:sp>
      <p:sp>
        <p:nvSpPr>
          <p:cNvPr id="116" name="Blank white rectangle">
            <a:extLst>
              <a:ext uri="{FF2B5EF4-FFF2-40B4-BE49-F238E27FC236}">
                <a16:creationId xmlns:a16="http://schemas.microsoft.com/office/drawing/2014/main" id="{1CF6FBD2-2B70-081B-26C2-919E7A75912B}"/>
              </a:ext>
            </a:extLst>
          </p:cNvPr>
          <p:cNvSpPr>
            <a:spLocks noGrp="1"/>
          </p:cNvSpPr>
          <p:nvPr>
            <p:ph type="body" sz="quarter" idx="147" hasCustomPrompt="1"/>
          </p:nvPr>
        </p:nvSpPr>
        <p:spPr>
          <a:xfrm>
            <a:off x="9407951" y="1676789"/>
            <a:ext cx="2587415" cy="945204"/>
          </a:xfrm>
          <a:solidFill>
            <a:schemeClr val="bg1"/>
          </a:solidFill>
        </p:spPr>
        <p:txBody>
          <a:bodyPr wrap="square" lIns="365760" tIns="31115" rIns="365760" bIns="31115" anchor="ctr" anchorCtr="0">
            <a:normAutofit/>
          </a:bodyPr>
          <a:lstStyle>
            <a:lvl1pPr marL="0" indent="0" algn="ctr">
              <a:lnSpc>
                <a:spcPct val="90000"/>
              </a:lnSpc>
              <a:spcBef>
                <a:spcPts val="429"/>
              </a:spcBef>
              <a:spcAft>
                <a:spcPts val="0"/>
              </a:spcAft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pPr algn="l"/>
            <a:r>
              <a:rPr lang="en-US" sz="1200" dirty="0">
                <a:latin typeface="+mj-lt"/>
              </a:rPr>
              <a:t>Hint: You can drag this white rectangle to cover any unused position below.</a:t>
            </a:r>
          </a:p>
        </p:txBody>
      </p:sp>
      <p:sp>
        <p:nvSpPr>
          <p:cNvPr id="117" name="Blank white rectangle">
            <a:extLst>
              <a:ext uri="{FF2B5EF4-FFF2-40B4-BE49-F238E27FC236}">
                <a16:creationId xmlns:a16="http://schemas.microsoft.com/office/drawing/2014/main" id="{43D8DF95-ABE8-8932-C946-2F5ED9D26260}"/>
              </a:ext>
            </a:extLst>
          </p:cNvPr>
          <p:cNvSpPr>
            <a:spLocks noGrp="1"/>
          </p:cNvSpPr>
          <p:nvPr>
            <p:ph type="body" sz="quarter" idx="148" hasCustomPrompt="1"/>
          </p:nvPr>
        </p:nvSpPr>
        <p:spPr>
          <a:xfrm>
            <a:off x="9411552" y="1676789"/>
            <a:ext cx="2583815" cy="945204"/>
          </a:xfrm>
          <a:solidFill>
            <a:schemeClr val="bg1"/>
          </a:solidFill>
        </p:spPr>
        <p:txBody>
          <a:bodyPr wrap="square" lIns="365760" tIns="31115" rIns="365760" bIns="31115" anchor="ctr" anchorCtr="0">
            <a:normAutofit/>
          </a:bodyPr>
          <a:lstStyle>
            <a:lvl1pPr marL="0" indent="0" algn="ctr">
              <a:lnSpc>
                <a:spcPct val="90000"/>
              </a:lnSpc>
              <a:spcBef>
                <a:spcPts val="429"/>
              </a:spcBef>
              <a:spcAft>
                <a:spcPts val="0"/>
              </a:spcAft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pPr algn="l"/>
            <a:r>
              <a:rPr lang="en-US" sz="1200" dirty="0">
                <a:latin typeface="+mj-lt"/>
              </a:rPr>
              <a:t>Hint: You can drag this white rectangle to cover any unused position below.</a:t>
            </a:r>
          </a:p>
        </p:txBody>
      </p:sp>
    </p:spTree>
    <p:extLst>
      <p:ext uri="{BB962C8B-B14F-4D97-AF65-F5344CB8AC3E}">
        <p14:creationId xmlns:p14="http://schemas.microsoft.com/office/powerpoint/2010/main" val="2047338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B9DCE44-1D1F-430F-91FA-F9B4AB3D8E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A1BED20-63B5-48FE-A4FE-629A256EBF51}" type="datetime1">
              <a:rPr lang="en-IN" smtClean="0"/>
              <a:t>25-07-2026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4269FA2-2EB2-4DDE-854C-E31347D9DD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DEE8D0A7-3D3C-4908-8490-6CB1E9B74A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F2AB8F2-7686-4971-BD89-DC5252206682}" type="slidenum">
              <a:rPr lang="en-IN" smtClean="0"/>
              <a:t>‹#›</a:t>
            </a:fld>
            <a:endParaRPr lang="en-IN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DDF7C2E-065E-4751-9CEA-A79F3F50CD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lnSpc>
                <a:spcPct val="80000"/>
              </a:lnSpc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7CAC4C60-DE54-28AE-6F0B-1E668950EC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471992" y="1829223"/>
            <a:ext cx="10523374" cy="4353552"/>
          </a:xfrm>
        </p:spPr>
        <p:txBody>
          <a:bodyPr>
            <a:normAutofit/>
          </a:bodyPr>
          <a:lstStyle>
            <a:lvl1pPr marL="228577" indent="-228577">
              <a:lnSpc>
                <a:spcPct val="90000"/>
              </a:lnSpc>
              <a:spcBef>
                <a:spcPts val="1000"/>
              </a:spcBef>
              <a:buClr>
                <a:schemeClr val="tx2">
                  <a:lumMod val="90000"/>
                  <a:lumOff val="10000"/>
                </a:schemeClr>
              </a:buClr>
              <a:defRPr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  <a:lvl2pPr marL="685731" indent="-228577">
              <a:lnSpc>
                <a:spcPct val="90000"/>
              </a:lnSpc>
              <a:spcBef>
                <a:spcPts val="1000"/>
              </a:spcBef>
              <a:buClr>
                <a:schemeClr val="tx2">
                  <a:lumMod val="90000"/>
                  <a:lumOff val="10000"/>
                </a:schemeClr>
              </a:buClr>
              <a:defRPr>
                <a:solidFill>
                  <a:schemeClr val="tx2">
                    <a:lumMod val="90000"/>
                    <a:lumOff val="10000"/>
                  </a:schemeClr>
                </a:solidFill>
              </a:defRPr>
            </a:lvl2pPr>
            <a:lvl3pPr marL="1142886" indent="-228577">
              <a:lnSpc>
                <a:spcPct val="90000"/>
              </a:lnSpc>
              <a:spcBef>
                <a:spcPts val="1000"/>
              </a:spcBef>
              <a:buClr>
                <a:schemeClr val="tx2">
                  <a:lumMod val="90000"/>
                  <a:lumOff val="10000"/>
                </a:schemeClr>
              </a:buClr>
              <a:defRPr>
                <a:solidFill>
                  <a:schemeClr val="tx2">
                    <a:lumMod val="90000"/>
                    <a:lumOff val="10000"/>
                  </a:schemeClr>
                </a:solidFill>
              </a:defRPr>
            </a:lvl3pPr>
            <a:lvl4pPr marL="1600040" indent="-228577">
              <a:lnSpc>
                <a:spcPct val="90000"/>
              </a:lnSpc>
              <a:spcBef>
                <a:spcPts val="1000"/>
              </a:spcBef>
              <a:buClr>
                <a:schemeClr val="tx2">
                  <a:lumMod val="90000"/>
                  <a:lumOff val="10000"/>
                </a:schemeClr>
              </a:buClr>
              <a:defRPr>
                <a:solidFill>
                  <a:schemeClr val="tx2">
                    <a:lumMod val="90000"/>
                    <a:lumOff val="10000"/>
                  </a:schemeClr>
                </a:solidFill>
              </a:defRPr>
            </a:lvl4pPr>
            <a:lvl5pPr marL="2057194" indent="-228577">
              <a:lnSpc>
                <a:spcPct val="90000"/>
              </a:lnSpc>
              <a:spcBef>
                <a:spcPts val="1000"/>
              </a:spcBef>
              <a:buClr>
                <a:schemeClr val="tx2">
                  <a:lumMod val="90000"/>
                  <a:lumOff val="10000"/>
                </a:schemeClr>
              </a:buClr>
              <a:defRPr>
                <a:solidFill>
                  <a:schemeClr val="tx2">
                    <a:lumMod val="90000"/>
                    <a:lumOff val="1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3176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hf sldNum="0" hdr="0" ftr="0" dt="0"/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 x 5 Org Chart">
    <p:bg>
      <p:bgPr>
        <a:solidFill>
          <a:srgbClr val="E0420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6D425EB4-7518-9ED8-F37F-F7891F548B8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flipH="1">
            <a:off x="561427" y="0"/>
            <a:ext cx="11628986" cy="6859588"/>
          </a:xfrm>
          <a:custGeom>
            <a:avLst/>
            <a:gdLst>
              <a:gd name="connsiteX0" fmla="*/ 0 w 11630500"/>
              <a:gd name="connsiteY0" fmla="*/ 0 h 6858000"/>
              <a:gd name="connsiteX1" fmla="*/ 11589013 w 11630500"/>
              <a:gd name="connsiteY1" fmla="*/ 0 h 6858000"/>
              <a:gd name="connsiteX2" fmla="*/ 11589013 w 11630500"/>
              <a:gd name="connsiteY2" fmla="*/ 297 h 6858000"/>
              <a:gd name="connsiteX3" fmla="*/ 11630386 w 11630500"/>
              <a:gd name="connsiteY3" fmla="*/ 0 h 6858000"/>
              <a:gd name="connsiteX4" fmla="*/ 11630500 w 11630500"/>
              <a:gd name="connsiteY4" fmla="*/ 0 h 6858000"/>
              <a:gd name="connsiteX5" fmla="*/ 11475035 w 11630500"/>
              <a:gd name="connsiteY5" fmla="*/ 397912 h 6858000"/>
              <a:gd name="connsiteX6" fmla="*/ 10919993 w 11630500"/>
              <a:gd name="connsiteY6" fmla="*/ 3468926 h 6858000"/>
              <a:gd name="connsiteX7" fmla="*/ 11212585 w 11630500"/>
              <a:gd name="connsiteY7" fmla="*/ 6471667 h 6858000"/>
              <a:gd name="connsiteX8" fmla="*/ 11354310 w 11630500"/>
              <a:gd name="connsiteY8" fmla="*/ 6858000 h 6858000"/>
              <a:gd name="connsiteX9" fmla="*/ 0 w 11630500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630500" h="6858000">
                <a:moveTo>
                  <a:pt x="0" y="0"/>
                </a:moveTo>
                <a:lnTo>
                  <a:pt x="11589013" y="0"/>
                </a:lnTo>
                <a:lnTo>
                  <a:pt x="11589013" y="297"/>
                </a:lnTo>
                <a:lnTo>
                  <a:pt x="11630386" y="0"/>
                </a:lnTo>
                <a:lnTo>
                  <a:pt x="11630500" y="0"/>
                </a:lnTo>
                <a:lnTo>
                  <a:pt x="11475035" y="397912"/>
                </a:lnTo>
                <a:cubicBezTo>
                  <a:pt x="11135837" y="1351604"/>
                  <a:pt x="10960185" y="2468570"/>
                  <a:pt x="10919993" y="3468926"/>
                </a:cubicBezTo>
                <a:cubicBezTo>
                  <a:pt x="10879800" y="4469283"/>
                  <a:pt x="10918285" y="5544007"/>
                  <a:pt x="11212585" y="6471667"/>
                </a:cubicBezTo>
                <a:lnTo>
                  <a:pt x="1135431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0800" dist="38100" dir="1080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N" sz="1800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AA4416-6EF5-4861-8342-06CA5AC1DB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62DB86A-F14E-47E0-BD3D-45E7A6D7294F}" type="datetime1">
              <a:rPr lang="en-IN" smtClean="0"/>
              <a:t>25-07-2026</a:t>
            </a:fld>
            <a:endParaRPr lang="en-IN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ECCBA54-53D8-4096-9E27-324B687C4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27B06194-B45B-4874-A691-21AB55FCD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F2AB8F2-7686-4971-BD89-DC5252206682}" type="slidenum">
              <a:rPr lang="en-IN" smtClean="0"/>
              <a:t>‹#›</a:t>
            </a:fld>
            <a:endParaRPr lang="en-IN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7D9B802-C4AA-4117-AC54-70C7203625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ECE1D24B-DBBA-4E64-8593-935B42F1C800}"/>
              </a:ext>
            </a:extLst>
          </p:cNvPr>
          <p:cNvGrpSpPr/>
          <p:nvPr/>
        </p:nvGrpSpPr>
        <p:grpSpPr>
          <a:xfrm>
            <a:off x="2439512" y="2469944"/>
            <a:ext cx="8517103" cy="351707"/>
            <a:chOff x="2439829" y="2433860"/>
            <a:chExt cx="8518212" cy="351626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2460733C-9A13-4715-911A-3719E5299343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10821254" y="2646884"/>
              <a:ext cx="272583" cy="0"/>
            </a:xfrm>
            <a:prstGeom prst="line">
              <a:avLst/>
            </a:prstGeom>
            <a:ln w="25400">
              <a:solidFill>
                <a:srgbClr val="D3F09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DE6077D6-8682-43E6-A795-3A6CBDB2B0EF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2318714" y="2642582"/>
              <a:ext cx="272583" cy="0"/>
            </a:xfrm>
            <a:prstGeom prst="line">
              <a:avLst/>
            </a:prstGeom>
            <a:ln w="25400">
              <a:solidFill>
                <a:srgbClr val="D3F09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735145B1-EA11-4D3E-AA60-E45321268FEC}"/>
                </a:ext>
              </a:extLst>
            </p:cNvPr>
            <p:cNvCxnSpPr/>
            <p:nvPr/>
          </p:nvCxnSpPr>
          <p:spPr>
            <a:xfrm>
              <a:off x="6671253" y="2433860"/>
              <a:ext cx="0" cy="274544"/>
            </a:xfrm>
            <a:prstGeom prst="line">
              <a:avLst/>
            </a:prstGeom>
            <a:ln w="25400">
              <a:solidFill>
                <a:srgbClr val="D3F09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86592579-DF38-45F6-AAC8-31691259A71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439829" y="2520618"/>
              <a:ext cx="8518212" cy="0"/>
            </a:xfrm>
            <a:prstGeom prst="line">
              <a:avLst/>
            </a:prstGeom>
            <a:ln w="25400">
              <a:solidFill>
                <a:srgbClr val="D3F09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477A2489-5118-43BC-B091-0249C191CFD2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8663140" y="2649195"/>
              <a:ext cx="272583" cy="0"/>
            </a:xfrm>
            <a:prstGeom prst="line">
              <a:avLst/>
            </a:prstGeom>
            <a:ln w="25400">
              <a:solidFill>
                <a:srgbClr val="D3F09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45E8676C-601C-44E1-A273-03003A1CF3F9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4466151" y="2646884"/>
              <a:ext cx="272583" cy="0"/>
            </a:xfrm>
            <a:prstGeom prst="line">
              <a:avLst/>
            </a:prstGeom>
            <a:ln w="25400">
              <a:solidFill>
                <a:srgbClr val="D3F09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6388B97D-0BA9-4B0A-A6C1-32FFEC4AACE2}"/>
              </a:ext>
            </a:extLst>
          </p:cNvPr>
          <p:cNvGrpSpPr/>
          <p:nvPr/>
        </p:nvGrpSpPr>
        <p:grpSpPr>
          <a:xfrm>
            <a:off x="4631292" y="3810003"/>
            <a:ext cx="2015" cy="1988030"/>
            <a:chOff x="4631895" y="3809121"/>
            <a:chExt cx="2015" cy="1987570"/>
          </a:xfrm>
        </p:grpSpPr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C824E1B2-84F6-45FF-A899-E6CE7AAAC92D}"/>
                </a:ext>
              </a:extLst>
            </p:cNvPr>
            <p:cNvCxnSpPr>
              <a:cxnSpLocks/>
            </p:cNvCxnSpPr>
            <p:nvPr/>
          </p:nvCxnSpPr>
          <p:spPr>
            <a:xfrm>
              <a:off x="4631895" y="3809121"/>
              <a:ext cx="0" cy="109818"/>
            </a:xfrm>
            <a:prstGeom prst="line">
              <a:avLst/>
            </a:prstGeom>
            <a:ln w="25400">
              <a:solidFill>
                <a:srgbClr val="D3F09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15E7717B-C682-45B7-A8FB-7BEFCBBDA2A1}"/>
                </a:ext>
              </a:extLst>
            </p:cNvPr>
            <p:cNvCxnSpPr>
              <a:cxnSpLocks/>
            </p:cNvCxnSpPr>
            <p:nvPr/>
          </p:nvCxnSpPr>
          <p:spPr>
            <a:xfrm>
              <a:off x="4633910" y="4437695"/>
              <a:ext cx="0" cy="109818"/>
            </a:xfrm>
            <a:prstGeom prst="line">
              <a:avLst/>
            </a:prstGeom>
            <a:ln w="25400">
              <a:solidFill>
                <a:srgbClr val="D3F09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EFE8D980-AD82-48A3-8328-89F9EFC4AC6E}"/>
                </a:ext>
              </a:extLst>
            </p:cNvPr>
            <p:cNvCxnSpPr>
              <a:cxnSpLocks/>
            </p:cNvCxnSpPr>
            <p:nvPr/>
          </p:nvCxnSpPr>
          <p:spPr>
            <a:xfrm>
              <a:off x="4633910" y="5062210"/>
              <a:ext cx="0" cy="109818"/>
            </a:xfrm>
            <a:prstGeom prst="line">
              <a:avLst/>
            </a:prstGeom>
            <a:ln w="25400">
              <a:solidFill>
                <a:srgbClr val="D3F09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1ABAB44E-F1F3-4754-9F24-95CA392A83B7}"/>
                </a:ext>
              </a:extLst>
            </p:cNvPr>
            <p:cNvCxnSpPr>
              <a:cxnSpLocks/>
            </p:cNvCxnSpPr>
            <p:nvPr/>
          </p:nvCxnSpPr>
          <p:spPr>
            <a:xfrm>
              <a:off x="4633910" y="5686873"/>
              <a:ext cx="0" cy="109818"/>
            </a:xfrm>
            <a:prstGeom prst="line">
              <a:avLst/>
            </a:prstGeom>
            <a:ln w="25400">
              <a:solidFill>
                <a:srgbClr val="D3F09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E560E1F5-8D8B-4131-99C0-49DB60FD8DB4}"/>
              </a:ext>
            </a:extLst>
          </p:cNvPr>
          <p:cNvGrpSpPr/>
          <p:nvPr/>
        </p:nvGrpSpPr>
        <p:grpSpPr>
          <a:xfrm>
            <a:off x="6740148" y="3810003"/>
            <a:ext cx="2015" cy="1988030"/>
            <a:chOff x="6741025" y="3809121"/>
            <a:chExt cx="2015" cy="1987570"/>
          </a:xfrm>
        </p:grpSpPr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D6E036E2-4479-4AF6-BF2A-30FCEE025105}"/>
                </a:ext>
              </a:extLst>
            </p:cNvPr>
            <p:cNvCxnSpPr>
              <a:cxnSpLocks/>
            </p:cNvCxnSpPr>
            <p:nvPr/>
          </p:nvCxnSpPr>
          <p:spPr>
            <a:xfrm>
              <a:off x="6741025" y="3809121"/>
              <a:ext cx="0" cy="109818"/>
            </a:xfrm>
            <a:prstGeom prst="line">
              <a:avLst/>
            </a:prstGeom>
            <a:ln w="25400">
              <a:solidFill>
                <a:srgbClr val="D3F09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8035CE59-1F22-45AE-80CE-D0D6FA3B0D01}"/>
                </a:ext>
              </a:extLst>
            </p:cNvPr>
            <p:cNvCxnSpPr>
              <a:cxnSpLocks/>
            </p:cNvCxnSpPr>
            <p:nvPr/>
          </p:nvCxnSpPr>
          <p:spPr>
            <a:xfrm>
              <a:off x="6743040" y="4437695"/>
              <a:ext cx="0" cy="109818"/>
            </a:xfrm>
            <a:prstGeom prst="line">
              <a:avLst/>
            </a:prstGeom>
            <a:ln w="25400">
              <a:solidFill>
                <a:srgbClr val="D3F09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69F1617D-0AD5-4CF8-ABF4-1934A0777FCE}"/>
                </a:ext>
              </a:extLst>
            </p:cNvPr>
            <p:cNvCxnSpPr>
              <a:cxnSpLocks/>
            </p:cNvCxnSpPr>
            <p:nvPr/>
          </p:nvCxnSpPr>
          <p:spPr>
            <a:xfrm>
              <a:off x="6743040" y="5062210"/>
              <a:ext cx="0" cy="109818"/>
            </a:xfrm>
            <a:prstGeom prst="line">
              <a:avLst/>
            </a:prstGeom>
            <a:ln w="25400">
              <a:solidFill>
                <a:srgbClr val="D3F09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41E78F56-89CE-4B93-9619-2B47D1F7755E}"/>
                </a:ext>
              </a:extLst>
            </p:cNvPr>
            <p:cNvCxnSpPr>
              <a:cxnSpLocks/>
            </p:cNvCxnSpPr>
            <p:nvPr/>
          </p:nvCxnSpPr>
          <p:spPr>
            <a:xfrm>
              <a:off x="6743040" y="5686873"/>
              <a:ext cx="0" cy="109818"/>
            </a:xfrm>
            <a:prstGeom prst="line">
              <a:avLst/>
            </a:prstGeom>
            <a:ln w="25400">
              <a:solidFill>
                <a:srgbClr val="D3F09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39D5D882-0D31-4D16-ACF8-615972109B60}"/>
              </a:ext>
            </a:extLst>
          </p:cNvPr>
          <p:cNvGrpSpPr/>
          <p:nvPr/>
        </p:nvGrpSpPr>
        <p:grpSpPr>
          <a:xfrm>
            <a:off x="8860220" y="3810003"/>
            <a:ext cx="2015" cy="1988030"/>
            <a:chOff x="8861373" y="3809121"/>
            <a:chExt cx="2015" cy="1987570"/>
          </a:xfrm>
        </p:grpSpPr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CB480754-6526-4490-8E0E-A09A9CA6CE35}"/>
                </a:ext>
              </a:extLst>
            </p:cNvPr>
            <p:cNvCxnSpPr>
              <a:cxnSpLocks/>
            </p:cNvCxnSpPr>
            <p:nvPr/>
          </p:nvCxnSpPr>
          <p:spPr>
            <a:xfrm>
              <a:off x="8861373" y="3809121"/>
              <a:ext cx="0" cy="109818"/>
            </a:xfrm>
            <a:prstGeom prst="line">
              <a:avLst/>
            </a:prstGeom>
            <a:ln w="25400">
              <a:solidFill>
                <a:srgbClr val="D3F09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94109659-BCC7-4E45-8E60-911CC1741292}"/>
                </a:ext>
              </a:extLst>
            </p:cNvPr>
            <p:cNvCxnSpPr>
              <a:cxnSpLocks/>
            </p:cNvCxnSpPr>
            <p:nvPr/>
          </p:nvCxnSpPr>
          <p:spPr>
            <a:xfrm>
              <a:off x="8863388" y="4437695"/>
              <a:ext cx="0" cy="109818"/>
            </a:xfrm>
            <a:prstGeom prst="line">
              <a:avLst/>
            </a:prstGeom>
            <a:ln w="25400">
              <a:solidFill>
                <a:srgbClr val="D3F09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4C4D261F-2EDF-434A-B2AA-717D4571688E}"/>
                </a:ext>
              </a:extLst>
            </p:cNvPr>
            <p:cNvCxnSpPr>
              <a:cxnSpLocks/>
            </p:cNvCxnSpPr>
            <p:nvPr/>
          </p:nvCxnSpPr>
          <p:spPr>
            <a:xfrm>
              <a:off x="8863388" y="5062210"/>
              <a:ext cx="0" cy="109818"/>
            </a:xfrm>
            <a:prstGeom prst="line">
              <a:avLst/>
            </a:prstGeom>
            <a:ln w="25400">
              <a:solidFill>
                <a:srgbClr val="D3F09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66FE79D1-0BE3-428C-99C7-BADF4DE353E9}"/>
                </a:ext>
              </a:extLst>
            </p:cNvPr>
            <p:cNvCxnSpPr>
              <a:cxnSpLocks/>
            </p:cNvCxnSpPr>
            <p:nvPr/>
          </p:nvCxnSpPr>
          <p:spPr>
            <a:xfrm>
              <a:off x="8863388" y="5686873"/>
              <a:ext cx="0" cy="109818"/>
            </a:xfrm>
            <a:prstGeom prst="line">
              <a:avLst/>
            </a:prstGeom>
            <a:ln w="25400">
              <a:solidFill>
                <a:srgbClr val="D3F09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4" name="Rectangle 33">
            <a:extLst>
              <a:ext uri="{FF2B5EF4-FFF2-40B4-BE49-F238E27FC236}">
                <a16:creationId xmlns:a16="http://schemas.microsoft.com/office/drawing/2014/main" id="{802FD5B5-3345-4E8B-9435-2CBD04DF3D02}"/>
              </a:ext>
            </a:extLst>
          </p:cNvPr>
          <p:cNvSpPr/>
          <p:nvPr/>
        </p:nvSpPr>
        <p:spPr>
          <a:xfrm>
            <a:off x="1505107" y="2627950"/>
            <a:ext cx="1989595" cy="1180813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D5D07E83-D485-4F1E-B0AD-3A27F84D8AFE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1505107" y="3222392"/>
            <a:ext cx="1989595" cy="274608"/>
          </a:xfrm>
          <a:gradFill flip="none" rotWithShape="1">
            <a:gsLst>
              <a:gs pos="0">
                <a:schemeClr val="accent2">
                  <a:lumMod val="90000"/>
                  <a:lumOff val="10000"/>
                </a:schemeClr>
              </a:gs>
              <a:gs pos="100000">
                <a:schemeClr val="accent2">
                  <a:lumMod val="90000"/>
                </a:schemeClr>
              </a:gs>
            </a:gsLst>
            <a:lin ang="0" scaled="1"/>
            <a:tileRect/>
          </a:gradFill>
        </p:spPr>
        <p:txBody>
          <a:bodyPr wrap="square" lIns="79629" tIns="39751" rIns="79629" bIns="39751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900" b="0">
                <a:solidFill>
                  <a:schemeClr val="accent2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name</a:t>
            </a:r>
          </a:p>
        </p:txBody>
      </p:sp>
      <p:sp>
        <p:nvSpPr>
          <p:cNvPr id="36" name="Text Placeholder 8">
            <a:extLst>
              <a:ext uri="{FF2B5EF4-FFF2-40B4-BE49-F238E27FC236}">
                <a16:creationId xmlns:a16="http://schemas.microsoft.com/office/drawing/2014/main" id="{A54D20B0-51CC-4ED6-9EF0-84DE0AB8F366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1505107" y="3524452"/>
            <a:ext cx="1989595" cy="274608"/>
          </a:xfrm>
        </p:spPr>
        <p:txBody>
          <a:bodyPr vert="horz" wrap="square" lIns="79629" tIns="39751" rIns="79629" bIns="39751" rtlCol="0" anchor="ctr" anchorCtr="0">
            <a:normAutofit/>
          </a:bodyPr>
          <a:lstStyle>
            <a:lvl1pPr marL="0" indent="0" algn="ctr">
              <a:lnSpc>
                <a:spcPct val="90000"/>
              </a:lnSpc>
              <a:spcBef>
                <a:spcPts val="393"/>
              </a:spcBef>
              <a:spcAft>
                <a:spcPts val="0"/>
              </a:spcAft>
              <a:buNone/>
              <a:defRPr lang="en-US" sz="1100" noProof="0" dirty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title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3C3F83BE-B513-4537-A93E-3E855BC7B920}"/>
              </a:ext>
            </a:extLst>
          </p:cNvPr>
          <p:cNvSpPr/>
          <p:nvPr/>
        </p:nvSpPr>
        <p:spPr>
          <a:xfrm>
            <a:off x="4466602" y="1717460"/>
            <a:ext cx="4507176" cy="760787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1" dirty="0"/>
              <a:t>`</a:t>
            </a:r>
          </a:p>
        </p:txBody>
      </p:sp>
      <p:sp>
        <p:nvSpPr>
          <p:cNvPr id="38" name="Picture Placeholder 11">
            <a:extLst>
              <a:ext uri="{FF2B5EF4-FFF2-40B4-BE49-F238E27FC236}">
                <a16:creationId xmlns:a16="http://schemas.microsoft.com/office/drawing/2014/main" id="{0E937A29-69B9-4FD9-BC20-059E501535CA}"/>
              </a:ext>
            </a:extLst>
          </p:cNvPr>
          <p:cNvSpPr>
            <a:spLocks noGrp="1" noChangeAspect="1"/>
          </p:cNvSpPr>
          <p:nvPr>
            <p:ph type="pic" sz="quarter" idx="113" hasCustomPrompt="1"/>
          </p:nvPr>
        </p:nvSpPr>
        <p:spPr>
          <a:xfrm>
            <a:off x="4866753" y="1752684"/>
            <a:ext cx="702168" cy="702422"/>
          </a:xfrm>
          <a:prstGeom prst="flowChartConnector">
            <a:avLst/>
          </a:prstGeo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Profile Photo</a:t>
            </a:r>
          </a:p>
        </p:txBody>
      </p:sp>
      <p:sp>
        <p:nvSpPr>
          <p:cNvPr id="39" name="Text Placeholder 8">
            <a:extLst>
              <a:ext uri="{FF2B5EF4-FFF2-40B4-BE49-F238E27FC236}">
                <a16:creationId xmlns:a16="http://schemas.microsoft.com/office/drawing/2014/main" id="{B1EC1B80-660F-4E31-B7FD-2566075178CE}"/>
              </a:ext>
            </a:extLst>
          </p:cNvPr>
          <p:cNvSpPr>
            <a:spLocks noGrp="1"/>
          </p:cNvSpPr>
          <p:nvPr>
            <p:ph type="body" sz="quarter" idx="114" hasCustomPrompt="1"/>
          </p:nvPr>
        </p:nvSpPr>
        <p:spPr>
          <a:xfrm>
            <a:off x="5776328" y="2129604"/>
            <a:ext cx="3197450" cy="345371"/>
          </a:xfrm>
        </p:spPr>
        <p:txBody>
          <a:bodyPr wrap="square" lIns="127889" tIns="64008" rIns="127889" bIns="64008" anchor="ctr" anchorCtr="0">
            <a:normAutofit/>
          </a:bodyPr>
          <a:lstStyle>
            <a:lvl1pPr marL="0" indent="0" algn="ctr">
              <a:lnSpc>
                <a:spcPct val="90000"/>
              </a:lnSpc>
              <a:spcBef>
                <a:spcPts val="643"/>
              </a:spcBef>
              <a:spcAft>
                <a:spcPts val="0"/>
              </a:spcAft>
              <a:buFont typeface="Arial" panose="020B0604020202020204" pitchFamily="34" charset="0"/>
              <a:buNone/>
              <a:defRPr sz="180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title</a:t>
            </a:r>
          </a:p>
        </p:txBody>
      </p:sp>
      <p:sp>
        <p:nvSpPr>
          <p:cNvPr id="40" name="Text Placeholder 8">
            <a:extLst>
              <a:ext uri="{FF2B5EF4-FFF2-40B4-BE49-F238E27FC236}">
                <a16:creationId xmlns:a16="http://schemas.microsoft.com/office/drawing/2014/main" id="{2120C07E-79F7-4BCB-8D12-AFE998BC9164}"/>
              </a:ext>
            </a:extLst>
          </p:cNvPr>
          <p:cNvSpPr>
            <a:spLocks noGrp="1"/>
          </p:cNvSpPr>
          <p:nvPr>
            <p:ph type="body" sz="quarter" idx="115" hasCustomPrompt="1"/>
          </p:nvPr>
        </p:nvSpPr>
        <p:spPr>
          <a:xfrm>
            <a:off x="5776328" y="1716220"/>
            <a:ext cx="3197450" cy="359678"/>
          </a:xfrm>
          <a:gradFill flip="none" rotWithShape="1">
            <a:gsLst>
              <a:gs pos="0">
                <a:schemeClr val="accent1">
                  <a:lumMod val="90000"/>
                  <a:lumOff val="10000"/>
                </a:schemeClr>
              </a:gs>
              <a:gs pos="100000">
                <a:schemeClr val="accent1">
                  <a:lumMod val="90000"/>
                </a:schemeClr>
              </a:gs>
            </a:gsLst>
            <a:lin ang="0" scaled="1"/>
            <a:tileRect/>
          </a:gradFill>
        </p:spPr>
        <p:txBody>
          <a:bodyPr wrap="square" lIns="127889" tIns="64008" rIns="127889" bIns="64008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3100" b="0">
                <a:solidFill>
                  <a:schemeClr val="accent1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name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85FC1751-4985-4A8B-8150-DF14BFF10B98}"/>
              </a:ext>
            </a:extLst>
          </p:cNvPr>
          <p:cNvSpPr/>
          <p:nvPr/>
        </p:nvSpPr>
        <p:spPr>
          <a:xfrm>
            <a:off x="3616843" y="3864871"/>
            <a:ext cx="1989595" cy="567522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 dirty="0"/>
          </a:p>
        </p:txBody>
      </p:sp>
      <p:sp>
        <p:nvSpPr>
          <p:cNvPr id="42" name="Text Placeholder 8">
            <a:extLst>
              <a:ext uri="{FF2B5EF4-FFF2-40B4-BE49-F238E27FC236}">
                <a16:creationId xmlns:a16="http://schemas.microsoft.com/office/drawing/2014/main" id="{A2EE070D-38D2-4D04-B6F2-2173D04B2104}"/>
              </a:ext>
            </a:extLst>
          </p:cNvPr>
          <p:cNvSpPr>
            <a:spLocks noGrp="1"/>
          </p:cNvSpPr>
          <p:nvPr>
            <p:ph type="body" sz="quarter" idx="143" hasCustomPrompt="1"/>
          </p:nvPr>
        </p:nvSpPr>
        <p:spPr>
          <a:xfrm>
            <a:off x="3616843" y="3864871"/>
            <a:ext cx="1989595" cy="274608"/>
          </a:xfrm>
          <a:gradFill flip="none" rotWithShape="1">
            <a:gsLst>
              <a:gs pos="0">
                <a:schemeClr val="accent3">
                  <a:lumMod val="90000"/>
                  <a:lumOff val="10000"/>
                </a:schemeClr>
              </a:gs>
              <a:gs pos="100000">
                <a:schemeClr val="accent3">
                  <a:lumMod val="90000"/>
                </a:schemeClr>
              </a:gs>
            </a:gsLst>
            <a:lin ang="0" scaled="1"/>
            <a:tileRect/>
          </a:gradFill>
        </p:spPr>
        <p:txBody>
          <a:bodyPr vert="horz" wrap="square" lIns="79629" tIns="39751" rIns="79629" bIns="39751" rtlCol="0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lang="en-US" sz="1900" b="0" noProof="0" dirty="0">
                <a:solidFill>
                  <a:schemeClr val="accent3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name</a:t>
            </a:r>
          </a:p>
        </p:txBody>
      </p:sp>
      <p:sp>
        <p:nvSpPr>
          <p:cNvPr id="43" name="Text Placeholder 8">
            <a:extLst>
              <a:ext uri="{FF2B5EF4-FFF2-40B4-BE49-F238E27FC236}">
                <a16:creationId xmlns:a16="http://schemas.microsoft.com/office/drawing/2014/main" id="{D43388B1-BEFB-4F58-9C77-9804C0C8C475}"/>
              </a:ext>
            </a:extLst>
          </p:cNvPr>
          <p:cNvSpPr>
            <a:spLocks noGrp="1"/>
          </p:cNvSpPr>
          <p:nvPr>
            <p:ph type="body" sz="quarter" idx="144" hasCustomPrompt="1"/>
          </p:nvPr>
        </p:nvSpPr>
        <p:spPr>
          <a:xfrm>
            <a:off x="3616843" y="4157271"/>
            <a:ext cx="1989595" cy="274608"/>
          </a:xfrm>
        </p:spPr>
        <p:txBody>
          <a:bodyPr vert="horz" wrap="square" lIns="79629" tIns="39751" rIns="79629" bIns="39751" rtlCol="0" anchor="ctr" anchorCtr="0">
            <a:normAutofit/>
          </a:bodyPr>
          <a:lstStyle>
            <a:lvl1pPr marL="0" indent="0" algn="ctr">
              <a:lnSpc>
                <a:spcPct val="90000"/>
              </a:lnSpc>
              <a:spcBef>
                <a:spcPts val="393"/>
              </a:spcBef>
              <a:spcAft>
                <a:spcPts val="0"/>
              </a:spcAft>
              <a:buNone/>
              <a:defRPr lang="en-US" sz="1100" noProof="0" dirty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title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E4E3552A-BF19-494F-8223-4323B7E792F6}"/>
              </a:ext>
            </a:extLst>
          </p:cNvPr>
          <p:cNvSpPr/>
          <p:nvPr/>
        </p:nvSpPr>
        <p:spPr>
          <a:xfrm>
            <a:off x="3616843" y="2627950"/>
            <a:ext cx="1989595" cy="1180813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45" name="Text Placeholder 8">
            <a:extLst>
              <a:ext uri="{FF2B5EF4-FFF2-40B4-BE49-F238E27FC236}">
                <a16:creationId xmlns:a16="http://schemas.microsoft.com/office/drawing/2014/main" id="{E95D2417-9FC3-4D21-9457-EA28E8AE29CD}"/>
              </a:ext>
            </a:extLst>
          </p:cNvPr>
          <p:cNvSpPr>
            <a:spLocks noGrp="1"/>
          </p:cNvSpPr>
          <p:nvPr>
            <p:ph type="body" sz="quarter" idx="146" hasCustomPrompt="1"/>
          </p:nvPr>
        </p:nvSpPr>
        <p:spPr>
          <a:xfrm>
            <a:off x="3616843" y="3222392"/>
            <a:ext cx="1989595" cy="274608"/>
          </a:xfrm>
          <a:gradFill flip="none" rotWithShape="1">
            <a:gsLst>
              <a:gs pos="0">
                <a:schemeClr val="accent3">
                  <a:lumMod val="90000"/>
                  <a:lumOff val="10000"/>
                </a:schemeClr>
              </a:gs>
              <a:gs pos="100000">
                <a:schemeClr val="accent3">
                  <a:lumMod val="90000"/>
                </a:schemeClr>
              </a:gs>
            </a:gsLst>
            <a:lin ang="0" scaled="1"/>
            <a:tileRect/>
          </a:gradFill>
        </p:spPr>
        <p:txBody>
          <a:bodyPr vert="horz" wrap="square" lIns="79629" tIns="39751" rIns="79629" bIns="39751" rtlCol="0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lang="en-US" sz="1900" b="0" noProof="0" dirty="0">
                <a:solidFill>
                  <a:schemeClr val="accent3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name</a:t>
            </a:r>
          </a:p>
        </p:txBody>
      </p:sp>
      <p:sp>
        <p:nvSpPr>
          <p:cNvPr id="46" name="Text Placeholder 8">
            <a:extLst>
              <a:ext uri="{FF2B5EF4-FFF2-40B4-BE49-F238E27FC236}">
                <a16:creationId xmlns:a16="http://schemas.microsoft.com/office/drawing/2014/main" id="{7A552D83-DD06-4BC6-8BCE-F9A883179313}"/>
              </a:ext>
            </a:extLst>
          </p:cNvPr>
          <p:cNvSpPr>
            <a:spLocks noGrp="1"/>
          </p:cNvSpPr>
          <p:nvPr>
            <p:ph type="body" sz="quarter" idx="147" hasCustomPrompt="1"/>
          </p:nvPr>
        </p:nvSpPr>
        <p:spPr>
          <a:xfrm>
            <a:off x="3616843" y="3524452"/>
            <a:ext cx="1989595" cy="274608"/>
          </a:xfrm>
        </p:spPr>
        <p:txBody>
          <a:bodyPr vert="horz" wrap="square" lIns="79629" tIns="39751" rIns="79629" bIns="39751" rtlCol="0" anchor="ctr" anchorCtr="0">
            <a:normAutofit/>
          </a:bodyPr>
          <a:lstStyle>
            <a:lvl1pPr marL="0" indent="0" algn="ctr">
              <a:lnSpc>
                <a:spcPct val="90000"/>
              </a:lnSpc>
              <a:spcBef>
                <a:spcPts val="393"/>
              </a:spcBef>
              <a:spcAft>
                <a:spcPts val="0"/>
              </a:spcAft>
              <a:buNone/>
              <a:defRPr lang="en-US" sz="1100" noProof="0" dirty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title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C634724C-E8CD-490F-95FB-CC60DC42C462}"/>
              </a:ext>
            </a:extLst>
          </p:cNvPr>
          <p:cNvSpPr/>
          <p:nvPr/>
        </p:nvSpPr>
        <p:spPr>
          <a:xfrm>
            <a:off x="3616843" y="4492249"/>
            <a:ext cx="1989595" cy="567522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 dirty="0"/>
          </a:p>
        </p:txBody>
      </p:sp>
      <p:sp>
        <p:nvSpPr>
          <p:cNvPr id="48" name="Text Placeholder 8">
            <a:extLst>
              <a:ext uri="{FF2B5EF4-FFF2-40B4-BE49-F238E27FC236}">
                <a16:creationId xmlns:a16="http://schemas.microsoft.com/office/drawing/2014/main" id="{CC52AD7D-D88D-42F2-A4FF-D18B6B7A4575}"/>
              </a:ext>
            </a:extLst>
          </p:cNvPr>
          <p:cNvSpPr>
            <a:spLocks noGrp="1"/>
          </p:cNvSpPr>
          <p:nvPr>
            <p:ph type="body" sz="quarter" idx="148" hasCustomPrompt="1"/>
          </p:nvPr>
        </p:nvSpPr>
        <p:spPr>
          <a:xfrm>
            <a:off x="3616843" y="4492248"/>
            <a:ext cx="1989595" cy="274608"/>
          </a:xfrm>
          <a:gradFill flip="none" rotWithShape="1">
            <a:gsLst>
              <a:gs pos="0">
                <a:schemeClr val="accent3">
                  <a:lumMod val="90000"/>
                  <a:lumOff val="10000"/>
                </a:schemeClr>
              </a:gs>
              <a:gs pos="100000">
                <a:schemeClr val="accent3">
                  <a:lumMod val="90000"/>
                </a:schemeClr>
              </a:gs>
            </a:gsLst>
            <a:lin ang="0" scaled="1"/>
            <a:tileRect/>
          </a:gradFill>
        </p:spPr>
        <p:txBody>
          <a:bodyPr vert="horz" wrap="square" lIns="79629" tIns="39751" rIns="79629" bIns="39751" rtlCol="0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lang="en-US" sz="1900" b="0" noProof="0" dirty="0">
                <a:solidFill>
                  <a:schemeClr val="accent3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name</a:t>
            </a:r>
          </a:p>
        </p:txBody>
      </p:sp>
      <p:sp>
        <p:nvSpPr>
          <p:cNvPr id="49" name="Text Placeholder 8">
            <a:extLst>
              <a:ext uri="{FF2B5EF4-FFF2-40B4-BE49-F238E27FC236}">
                <a16:creationId xmlns:a16="http://schemas.microsoft.com/office/drawing/2014/main" id="{2E781FFB-7A9A-45BF-AF50-4CBDF5FD6E35}"/>
              </a:ext>
            </a:extLst>
          </p:cNvPr>
          <p:cNvSpPr>
            <a:spLocks noGrp="1"/>
          </p:cNvSpPr>
          <p:nvPr>
            <p:ph type="body" sz="quarter" idx="149" hasCustomPrompt="1"/>
          </p:nvPr>
        </p:nvSpPr>
        <p:spPr>
          <a:xfrm>
            <a:off x="3616843" y="4784648"/>
            <a:ext cx="1989595" cy="274608"/>
          </a:xfrm>
        </p:spPr>
        <p:txBody>
          <a:bodyPr vert="horz" wrap="square" lIns="79629" tIns="39751" rIns="79629" bIns="39751" rtlCol="0" anchor="ctr" anchorCtr="0">
            <a:normAutofit/>
          </a:bodyPr>
          <a:lstStyle>
            <a:lvl1pPr marL="0" indent="0" algn="ctr">
              <a:lnSpc>
                <a:spcPct val="90000"/>
              </a:lnSpc>
              <a:spcBef>
                <a:spcPts val="393"/>
              </a:spcBef>
              <a:spcAft>
                <a:spcPts val="0"/>
              </a:spcAft>
              <a:buNone/>
              <a:defRPr lang="en-US" sz="1100" noProof="0" dirty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title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44620741-1FE0-40C5-8D1F-3882CE947CCA}"/>
              </a:ext>
            </a:extLst>
          </p:cNvPr>
          <p:cNvSpPr/>
          <p:nvPr/>
        </p:nvSpPr>
        <p:spPr>
          <a:xfrm>
            <a:off x="3616843" y="5114339"/>
            <a:ext cx="1989595" cy="567522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 dirty="0"/>
          </a:p>
        </p:txBody>
      </p: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91E4A4AB-8C27-4A95-A595-3CA54FF2ADCD}"/>
              </a:ext>
            </a:extLst>
          </p:cNvPr>
          <p:cNvSpPr>
            <a:spLocks noGrp="1"/>
          </p:cNvSpPr>
          <p:nvPr>
            <p:ph type="body" sz="quarter" idx="150" hasCustomPrompt="1"/>
          </p:nvPr>
        </p:nvSpPr>
        <p:spPr>
          <a:xfrm>
            <a:off x="3616843" y="5114338"/>
            <a:ext cx="1989595" cy="274608"/>
          </a:xfrm>
          <a:gradFill flip="none" rotWithShape="1">
            <a:gsLst>
              <a:gs pos="0">
                <a:schemeClr val="accent3">
                  <a:lumMod val="90000"/>
                  <a:lumOff val="10000"/>
                </a:schemeClr>
              </a:gs>
              <a:gs pos="100000">
                <a:schemeClr val="accent3">
                  <a:lumMod val="90000"/>
                </a:schemeClr>
              </a:gs>
            </a:gsLst>
            <a:lin ang="0" scaled="1"/>
            <a:tileRect/>
          </a:gradFill>
        </p:spPr>
        <p:txBody>
          <a:bodyPr vert="horz" wrap="square" lIns="79629" tIns="39751" rIns="79629" bIns="39751" rtlCol="0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lang="en-US" sz="1900" b="0" noProof="0" dirty="0">
                <a:solidFill>
                  <a:schemeClr val="accent3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name</a:t>
            </a:r>
          </a:p>
        </p:txBody>
      </p:sp>
      <p:sp>
        <p:nvSpPr>
          <p:cNvPr id="52" name="Text Placeholder 8">
            <a:extLst>
              <a:ext uri="{FF2B5EF4-FFF2-40B4-BE49-F238E27FC236}">
                <a16:creationId xmlns:a16="http://schemas.microsoft.com/office/drawing/2014/main" id="{3B31A0EE-D884-448D-B01C-68DC4773245A}"/>
              </a:ext>
            </a:extLst>
          </p:cNvPr>
          <p:cNvSpPr>
            <a:spLocks noGrp="1"/>
          </p:cNvSpPr>
          <p:nvPr>
            <p:ph type="body" sz="quarter" idx="151" hasCustomPrompt="1"/>
          </p:nvPr>
        </p:nvSpPr>
        <p:spPr>
          <a:xfrm>
            <a:off x="3616843" y="5406738"/>
            <a:ext cx="1989595" cy="274608"/>
          </a:xfrm>
        </p:spPr>
        <p:txBody>
          <a:bodyPr vert="horz" wrap="square" lIns="79629" tIns="39751" rIns="79629" bIns="39751" rtlCol="0" anchor="ctr" anchorCtr="0">
            <a:normAutofit/>
          </a:bodyPr>
          <a:lstStyle>
            <a:lvl1pPr marL="0" indent="0" algn="ctr">
              <a:lnSpc>
                <a:spcPct val="90000"/>
              </a:lnSpc>
              <a:spcBef>
                <a:spcPts val="393"/>
              </a:spcBef>
              <a:spcAft>
                <a:spcPts val="0"/>
              </a:spcAft>
              <a:buNone/>
              <a:defRPr lang="en-US" sz="1100" noProof="0" dirty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title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1C291FEF-25CB-4326-BC8E-5B1725A421D4}"/>
              </a:ext>
            </a:extLst>
          </p:cNvPr>
          <p:cNvSpPr/>
          <p:nvPr/>
        </p:nvSpPr>
        <p:spPr>
          <a:xfrm>
            <a:off x="3616843" y="5746945"/>
            <a:ext cx="1989595" cy="567522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 dirty="0"/>
          </a:p>
        </p:txBody>
      </p:sp>
      <p:sp>
        <p:nvSpPr>
          <p:cNvPr id="54" name="Text Placeholder 8">
            <a:extLst>
              <a:ext uri="{FF2B5EF4-FFF2-40B4-BE49-F238E27FC236}">
                <a16:creationId xmlns:a16="http://schemas.microsoft.com/office/drawing/2014/main" id="{925FA437-4A93-4279-84CD-3C3501327FD9}"/>
              </a:ext>
            </a:extLst>
          </p:cNvPr>
          <p:cNvSpPr>
            <a:spLocks noGrp="1"/>
          </p:cNvSpPr>
          <p:nvPr>
            <p:ph type="body" sz="quarter" idx="152" hasCustomPrompt="1"/>
          </p:nvPr>
        </p:nvSpPr>
        <p:spPr>
          <a:xfrm>
            <a:off x="3616843" y="5746944"/>
            <a:ext cx="1989595" cy="274608"/>
          </a:xfrm>
          <a:gradFill flip="none" rotWithShape="1">
            <a:gsLst>
              <a:gs pos="0">
                <a:schemeClr val="accent3">
                  <a:lumMod val="90000"/>
                  <a:lumOff val="10000"/>
                </a:schemeClr>
              </a:gs>
              <a:gs pos="100000">
                <a:schemeClr val="accent3">
                  <a:lumMod val="90000"/>
                </a:schemeClr>
              </a:gs>
            </a:gsLst>
            <a:lin ang="0" scaled="1"/>
            <a:tileRect/>
          </a:gradFill>
        </p:spPr>
        <p:txBody>
          <a:bodyPr vert="horz" wrap="square" lIns="79629" tIns="39751" rIns="79629" bIns="39751" rtlCol="0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lang="en-US" sz="1900" b="0" noProof="0" dirty="0">
                <a:solidFill>
                  <a:schemeClr val="accent3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name</a:t>
            </a:r>
          </a:p>
        </p:txBody>
      </p:sp>
      <p:sp>
        <p:nvSpPr>
          <p:cNvPr id="55" name="Text Placeholder 8">
            <a:extLst>
              <a:ext uri="{FF2B5EF4-FFF2-40B4-BE49-F238E27FC236}">
                <a16:creationId xmlns:a16="http://schemas.microsoft.com/office/drawing/2014/main" id="{FC3CCB23-8331-4D9E-9E31-34D36E96D889}"/>
              </a:ext>
            </a:extLst>
          </p:cNvPr>
          <p:cNvSpPr>
            <a:spLocks noGrp="1"/>
          </p:cNvSpPr>
          <p:nvPr>
            <p:ph type="body" sz="quarter" idx="153" hasCustomPrompt="1"/>
          </p:nvPr>
        </p:nvSpPr>
        <p:spPr>
          <a:xfrm>
            <a:off x="3616843" y="6047376"/>
            <a:ext cx="1989595" cy="274608"/>
          </a:xfrm>
        </p:spPr>
        <p:txBody>
          <a:bodyPr vert="horz" wrap="square" lIns="79629" tIns="39751" rIns="79629" bIns="39751" rtlCol="0" anchor="ctr" anchorCtr="0">
            <a:normAutofit/>
          </a:bodyPr>
          <a:lstStyle>
            <a:lvl1pPr marL="0" indent="0" algn="ctr">
              <a:lnSpc>
                <a:spcPct val="90000"/>
              </a:lnSpc>
              <a:spcBef>
                <a:spcPts val="393"/>
              </a:spcBef>
              <a:spcAft>
                <a:spcPts val="0"/>
              </a:spcAft>
              <a:buNone/>
              <a:defRPr lang="en-US" sz="1100" noProof="0" dirty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title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3A7E96FB-1F85-4963-8DBA-D054581483D5}"/>
              </a:ext>
            </a:extLst>
          </p:cNvPr>
          <p:cNvSpPr/>
          <p:nvPr/>
        </p:nvSpPr>
        <p:spPr>
          <a:xfrm>
            <a:off x="5723431" y="3864871"/>
            <a:ext cx="1989595" cy="567522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 dirty="0"/>
          </a:p>
        </p:txBody>
      </p:sp>
      <p:sp>
        <p:nvSpPr>
          <p:cNvPr id="57" name="Text Placeholder 8">
            <a:extLst>
              <a:ext uri="{FF2B5EF4-FFF2-40B4-BE49-F238E27FC236}">
                <a16:creationId xmlns:a16="http://schemas.microsoft.com/office/drawing/2014/main" id="{92498813-61CF-477B-A346-37283267B441}"/>
              </a:ext>
            </a:extLst>
          </p:cNvPr>
          <p:cNvSpPr>
            <a:spLocks noGrp="1"/>
          </p:cNvSpPr>
          <p:nvPr>
            <p:ph type="body" sz="quarter" idx="154" hasCustomPrompt="1"/>
          </p:nvPr>
        </p:nvSpPr>
        <p:spPr>
          <a:xfrm>
            <a:off x="5723431" y="3864871"/>
            <a:ext cx="1989595" cy="274608"/>
          </a:xfrm>
          <a:gradFill flip="none" rotWithShape="1">
            <a:gsLst>
              <a:gs pos="0">
                <a:schemeClr val="accent4">
                  <a:lumMod val="90000"/>
                  <a:lumOff val="10000"/>
                </a:schemeClr>
              </a:gs>
              <a:gs pos="100000">
                <a:schemeClr val="accent4">
                  <a:lumMod val="90000"/>
                </a:schemeClr>
              </a:gs>
            </a:gsLst>
            <a:lin ang="0" scaled="1"/>
            <a:tileRect/>
          </a:gradFill>
        </p:spPr>
        <p:txBody>
          <a:bodyPr vert="horz" wrap="square" lIns="79629" tIns="39751" rIns="79629" bIns="39751" rtlCol="0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lang="en-US" sz="1900" b="0" noProof="0" dirty="0">
                <a:solidFill>
                  <a:schemeClr val="accent4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name</a:t>
            </a:r>
          </a:p>
        </p:txBody>
      </p:sp>
      <p:sp>
        <p:nvSpPr>
          <p:cNvPr id="58" name="Text Placeholder 8">
            <a:extLst>
              <a:ext uri="{FF2B5EF4-FFF2-40B4-BE49-F238E27FC236}">
                <a16:creationId xmlns:a16="http://schemas.microsoft.com/office/drawing/2014/main" id="{74C4C757-FA39-4973-AB8C-D36162FFE21D}"/>
              </a:ext>
            </a:extLst>
          </p:cNvPr>
          <p:cNvSpPr>
            <a:spLocks noGrp="1"/>
          </p:cNvSpPr>
          <p:nvPr>
            <p:ph type="body" sz="quarter" idx="155" hasCustomPrompt="1"/>
          </p:nvPr>
        </p:nvSpPr>
        <p:spPr>
          <a:xfrm>
            <a:off x="5723431" y="4157271"/>
            <a:ext cx="1989595" cy="274608"/>
          </a:xfrm>
        </p:spPr>
        <p:txBody>
          <a:bodyPr vert="horz" wrap="square" lIns="79629" tIns="39751" rIns="79629" bIns="39751" rtlCol="0" anchor="ctr" anchorCtr="0">
            <a:normAutofit/>
          </a:bodyPr>
          <a:lstStyle>
            <a:lvl1pPr marL="0" indent="0" algn="ctr">
              <a:lnSpc>
                <a:spcPct val="90000"/>
              </a:lnSpc>
              <a:spcBef>
                <a:spcPts val="393"/>
              </a:spcBef>
              <a:spcAft>
                <a:spcPts val="0"/>
              </a:spcAft>
              <a:buNone/>
              <a:defRPr lang="en-US" sz="1100" noProof="0" dirty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title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071F6227-C4FE-4547-8AC1-417E7AEFA771}"/>
              </a:ext>
            </a:extLst>
          </p:cNvPr>
          <p:cNvSpPr/>
          <p:nvPr/>
        </p:nvSpPr>
        <p:spPr>
          <a:xfrm>
            <a:off x="5723431" y="2627950"/>
            <a:ext cx="1989595" cy="1180813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60" name="Text Placeholder 8">
            <a:extLst>
              <a:ext uri="{FF2B5EF4-FFF2-40B4-BE49-F238E27FC236}">
                <a16:creationId xmlns:a16="http://schemas.microsoft.com/office/drawing/2014/main" id="{1D9A6B6E-B2FB-4516-99F9-B906B3AF51DA}"/>
              </a:ext>
            </a:extLst>
          </p:cNvPr>
          <p:cNvSpPr>
            <a:spLocks noGrp="1"/>
          </p:cNvSpPr>
          <p:nvPr>
            <p:ph type="body" sz="quarter" idx="157" hasCustomPrompt="1"/>
          </p:nvPr>
        </p:nvSpPr>
        <p:spPr>
          <a:xfrm>
            <a:off x="5723431" y="3222392"/>
            <a:ext cx="1989595" cy="274608"/>
          </a:xfrm>
          <a:gradFill flip="none" rotWithShape="1">
            <a:gsLst>
              <a:gs pos="0">
                <a:schemeClr val="accent4">
                  <a:lumMod val="90000"/>
                  <a:lumOff val="10000"/>
                </a:schemeClr>
              </a:gs>
              <a:gs pos="100000">
                <a:schemeClr val="accent4">
                  <a:lumMod val="90000"/>
                </a:schemeClr>
              </a:gs>
            </a:gsLst>
            <a:lin ang="0" scaled="1"/>
            <a:tileRect/>
          </a:gradFill>
        </p:spPr>
        <p:txBody>
          <a:bodyPr wrap="square" lIns="79629" tIns="39751" rIns="79629" bIns="39751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900" b="0">
                <a:solidFill>
                  <a:schemeClr val="accent4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name</a:t>
            </a:r>
          </a:p>
        </p:txBody>
      </p:sp>
      <p:sp>
        <p:nvSpPr>
          <p:cNvPr id="61" name="Text Placeholder 8">
            <a:extLst>
              <a:ext uri="{FF2B5EF4-FFF2-40B4-BE49-F238E27FC236}">
                <a16:creationId xmlns:a16="http://schemas.microsoft.com/office/drawing/2014/main" id="{C501974A-9926-41FB-A23D-2B091ADBBF0A}"/>
              </a:ext>
            </a:extLst>
          </p:cNvPr>
          <p:cNvSpPr>
            <a:spLocks noGrp="1"/>
          </p:cNvSpPr>
          <p:nvPr>
            <p:ph type="body" sz="quarter" idx="158" hasCustomPrompt="1"/>
          </p:nvPr>
        </p:nvSpPr>
        <p:spPr>
          <a:xfrm>
            <a:off x="5723431" y="3524452"/>
            <a:ext cx="1989595" cy="274608"/>
          </a:xfrm>
        </p:spPr>
        <p:txBody>
          <a:bodyPr vert="horz" wrap="square" lIns="79629" tIns="39751" rIns="79629" bIns="39751" rtlCol="0" anchor="ctr" anchorCtr="0">
            <a:normAutofit/>
          </a:bodyPr>
          <a:lstStyle>
            <a:lvl1pPr marL="0" indent="0" algn="ctr">
              <a:lnSpc>
                <a:spcPct val="90000"/>
              </a:lnSpc>
              <a:spcBef>
                <a:spcPts val="393"/>
              </a:spcBef>
              <a:spcAft>
                <a:spcPts val="0"/>
              </a:spcAft>
              <a:buNone/>
              <a:defRPr lang="en-US" sz="1100" noProof="0" dirty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title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9EF11356-EEFF-4504-B6AA-118979591D03}"/>
              </a:ext>
            </a:extLst>
          </p:cNvPr>
          <p:cNvSpPr/>
          <p:nvPr/>
        </p:nvSpPr>
        <p:spPr>
          <a:xfrm>
            <a:off x="5723431" y="4492249"/>
            <a:ext cx="1989595" cy="567522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 dirty="0"/>
          </a:p>
        </p:txBody>
      </p:sp>
      <p:sp>
        <p:nvSpPr>
          <p:cNvPr id="63" name="Text Placeholder 8">
            <a:extLst>
              <a:ext uri="{FF2B5EF4-FFF2-40B4-BE49-F238E27FC236}">
                <a16:creationId xmlns:a16="http://schemas.microsoft.com/office/drawing/2014/main" id="{EFB622E7-4DA5-4ECE-AF19-8A6A108EC2FD}"/>
              </a:ext>
            </a:extLst>
          </p:cNvPr>
          <p:cNvSpPr>
            <a:spLocks noGrp="1"/>
          </p:cNvSpPr>
          <p:nvPr>
            <p:ph type="body" sz="quarter" idx="159" hasCustomPrompt="1"/>
          </p:nvPr>
        </p:nvSpPr>
        <p:spPr>
          <a:xfrm>
            <a:off x="5723431" y="4492248"/>
            <a:ext cx="1989595" cy="274608"/>
          </a:xfrm>
          <a:gradFill flip="none" rotWithShape="1">
            <a:gsLst>
              <a:gs pos="0">
                <a:schemeClr val="accent4">
                  <a:lumMod val="90000"/>
                  <a:lumOff val="10000"/>
                </a:schemeClr>
              </a:gs>
              <a:gs pos="100000">
                <a:schemeClr val="accent4">
                  <a:lumMod val="90000"/>
                </a:schemeClr>
              </a:gs>
            </a:gsLst>
            <a:lin ang="0" scaled="1"/>
            <a:tileRect/>
          </a:gradFill>
        </p:spPr>
        <p:txBody>
          <a:bodyPr vert="horz" wrap="square" lIns="79629" tIns="39751" rIns="79629" bIns="39751" rtlCol="0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lang="en-US" sz="1900" b="0" noProof="0" dirty="0">
                <a:solidFill>
                  <a:schemeClr val="accent4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name</a:t>
            </a:r>
          </a:p>
        </p:txBody>
      </p: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89F93E96-25BC-4DBD-A056-455FEE275417}"/>
              </a:ext>
            </a:extLst>
          </p:cNvPr>
          <p:cNvSpPr>
            <a:spLocks noGrp="1"/>
          </p:cNvSpPr>
          <p:nvPr>
            <p:ph type="body" sz="quarter" idx="160" hasCustomPrompt="1"/>
          </p:nvPr>
        </p:nvSpPr>
        <p:spPr>
          <a:xfrm>
            <a:off x="5723431" y="4784648"/>
            <a:ext cx="1989595" cy="274608"/>
          </a:xfrm>
        </p:spPr>
        <p:txBody>
          <a:bodyPr vert="horz" wrap="square" lIns="79629" tIns="39751" rIns="79629" bIns="39751" rtlCol="0" anchor="ctr" anchorCtr="0">
            <a:normAutofit/>
          </a:bodyPr>
          <a:lstStyle>
            <a:lvl1pPr marL="0" indent="0" algn="ctr">
              <a:lnSpc>
                <a:spcPct val="90000"/>
              </a:lnSpc>
              <a:spcBef>
                <a:spcPts val="393"/>
              </a:spcBef>
              <a:spcAft>
                <a:spcPts val="0"/>
              </a:spcAft>
              <a:buNone/>
              <a:defRPr lang="en-US" sz="1100" noProof="0" dirty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title</a:t>
            </a: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6EC090F3-AA6C-4D19-AAEA-AD012382D019}"/>
              </a:ext>
            </a:extLst>
          </p:cNvPr>
          <p:cNvSpPr/>
          <p:nvPr/>
        </p:nvSpPr>
        <p:spPr>
          <a:xfrm>
            <a:off x="5723431" y="5114339"/>
            <a:ext cx="1989595" cy="567522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 dirty="0"/>
          </a:p>
        </p:txBody>
      </p:sp>
      <p:sp>
        <p:nvSpPr>
          <p:cNvPr id="66" name="Text Placeholder 8">
            <a:extLst>
              <a:ext uri="{FF2B5EF4-FFF2-40B4-BE49-F238E27FC236}">
                <a16:creationId xmlns:a16="http://schemas.microsoft.com/office/drawing/2014/main" id="{C583D835-59FD-4576-8C5C-ACF26B00E65C}"/>
              </a:ext>
            </a:extLst>
          </p:cNvPr>
          <p:cNvSpPr>
            <a:spLocks noGrp="1"/>
          </p:cNvSpPr>
          <p:nvPr>
            <p:ph type="body" sz="quarter" idx="161" hasCustomPrompt="1"/>
          </p:nvPr>
        </p:nvSpPr>
        <p:spPr>
          <a:xfrm>
            <a:off x="5723431" y="5114338"/>
            <a:ext cx="1989595" cy="274608"/>
          </a:xfrm>
          <a:gradFill flip="none" rotWithShape="1">
            <a:gsLst>
              <a:gs pos="0">
                <a:schemeClr val="accent4">
                  <a:lumMod val="90000"/>
                  <a:lumOff val="10000"/>
                </a:schemeClr>
              </a:gs>
              <a:gs pos="100000">
                <a:schemeClr val="accent4">
                  <a:lumMod val="90000"/>
                </a:schemeClr>
              </a:gs>
            </a:gsLst>
            <a:lin ang="0" scaled="1"/>
            <a:tileRect/>
          </a:gradFill>
        </p:spPr>
        <p:txBody>
          <a:bodyPr vert="horz" wrap="square" lIns="79629" tIns="39751" rIns="79629" bIns="39751" rtlCol="0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lang="en-US" sz="1900" b="0" noProof="0" dirty="0">
                <a:solidFill>
                  <a:schemeClr val="accent4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name</a:t>
            </a:r>
          </a:p>
        </p:txBody>
      </p:sp>
      <p:sp>
        <p:nvSpPr>
          <p:cNvPr id="67" name="Text Placeholder 8">
            <a:extLst>
              <a:ext uri="{FF2B5EF4-FFF2-40B4-BE49-F238E27FC236}">
                <a16:creationId xmlns:a16="http://schemas.microsoft.com/office/drawing/2014/main" id="{2917FA49-3C2A-4E59-8E40-DE275647950E}"/>
              </a:ext>
            </a:extLst>
          </p:cNvPr>
          <p:cNvSpPr>
            <a:spLocks noGrp="1"/>
          </p:cNvSpPr>
          <p:nvPr>
            <p:ph type="body" sz="quarter" idx="162" hasCustomPrompt="1"/>
          </p:nvPr>
        </p:nvSpPr>
        <p:spPr>
          <a:xfrm>
            <a:off x="5723431" y="5406738"/>
            <a:ext cx="1989595" cy="274608"/>
          </a:xfrm>
        </p:spPr>
        <p:txBody>
          <a:bodyPr vert="horz" wrap="square" lIns="79629" tIns="39751" rIns="79629" bIns="39751" rtlCol="0" anchor="ctr" anchorCtr="0">
            <a:normAutofit/>
          </a:bodyPr>
          <a:lstStyle>
            <a:lvl1pPr marL="0" indent="0" algn="ctr">
              <a:lnSpc>
                <a:spcPct val="90000"/>
              </a:lnSpc>
              <a:spcBef>
                <a:spcPts val="393"/>
              </a:spcBef>
              <a:spcAft>
                <a:spcPts val="0"/>
              </a:spcAft>
              <a:buNone/>
              <a:defRPr lang="en-US" sz="1100" noProof="0" dirty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title</a:t>
            </a: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94D25482-F62A-45AB-BBE9-E2E88D4FD504}"/>
              </a:ext>
            </a:extLst>
          </p:cNvPr>
          <p:cNvSpPr/>
          <p:nvPr/>
        </p:nvSpPr>
        <p:spPr>
          <a:xfrm>
            <a:off x="5723431" y="5746945"/>
            <a:ext cx="1989595" cy="567522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 dirty="0"/>
          </a:p>
        </p:txBody>
      </p:sp>
      <p:sp>
        <p:nvSpPr>
          <p:cNvPr id="69" name="Text Placeholder 8">
            <a:extLst>
              <a:ext uri="{FF2B5EF4-FFF2-40B4-BE49-F238E27FC236}">
                <a16:creationId xmlns:a16="http://schemas.microsoft.com/office/drawing/2014/main" id="{7FC5913A-BC69-4843-8483-7C9D3926B8E0}"/>
              </a:ext>
            </a:extLst>
          </p:cNvPr>
          <p:cNvSpPr>
            <a:spLocks noGrp="1"/>
          </p:cNvSpPr>
          <p:nvPr>
            <p:ph type="body" sz="quarter" idx="163" hasCustomPrompt="1"/>
          </p:nvPr>
        </p:nvSpPr>
        <p:spPr>
          <a:xfrm>
            <a:off x="5723431" y="5746944"/>
            <a:ext cx="1989595" cy="274608"/>
          </a:xfrm>
          <a:gradFill flip="none" rotWithShape="1">
            <a:gsLst>
              <a:gs pos="0">
                <a:schemeClr val="accent4">
                  <a:lumMod val="90000"/>
                  <a:lumOff val="10000"/>
                </a:schemeClr>
              </a:gs>
              <a:gs pos="100000">
                <a:schemeClr val="accent4">
                  <a:lumMod val="90000"/>
                </a:schemeClr>
              </a:gs>
            </a:gsLst>
            <a:lin ang="0" scaled="1"/>
            <a:tileRect/>
          </a:gradFill>
        </p:spPr>
        <p:txBody>
          <a:bodyPr vert="horz" wrap="square" lIns="79629" tIns="39751" rIns="79629" bIns="39751" rtlCol="0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lang="en-US" sz="1900" b="0" noProof="0" dirty="0">
                <a:solidFill>
                  <a:schemeClr val="accent4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name</a:t>
            </a:r>
          </a:p>
        </p:txBody>
      </p:sp>
      <p:sp>
        <p:nvSpPr>
          <p:cNvPr id="70" name="Text Placeholder 8">
            <a:extLst>
              <a:ext uri="{FF2B5EF4-FFF2-40B4-BE49-F238E27FC236}">
                <a16:creationId xmlns:a16="http://schemas.microsoft.com/office/drawing/2014/main" id="{16C2BCBA-07AB-42B5-87A3-5F92CD047B4B}"/>
              </a:ext>
            </a:extLst>
          </p:cNvPr>
          <p:cNvSpPr>
            <a:spLocks noGrp="1"/>
          </p:cNvSpPr>
          <p:nvPr>
            <p:ph type="body" sz="quarter" idx="164" hasCustomPrompt="1"/>
          </p:nvPr>
        </p:nvSpPr>
        <p:spPr>
          <a:xfrm>
            <a:off x="5723431" y="6047376"/>
            <a:ext cx="1989595" cy="274608"/>
          </a:xfrm>
        </p:spPr>
        <p:txBody>
          <a:bodyPr vert="horz" wrap="square" lIns="79629" tIns="39751" rIns="79629" bIns="39751" rtlCol="0" anchor="ctr" anchorCtr="0">
            <a:normAutofit/>
          </a:bodyPr>
          <a:lstStyle>
            <a:lvl1pPr marL="0" indent="0" algn="ctr">
              <a:lnSpc>
                <a:spcPct val="90000"/>
              </a:lnSpc>
              <a:spcBef>
                <a:spcPts val="393"/>
              </a:spcBef>
              <a:spcAft>
                <a:spcPts val="0"/>
              </a:spcAft>
              <a:buNone/>
              <a:defRPr lang="en-US" sz="1100" noProof="0" dirty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title</a:t>
            </a: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B090899B-46C4-4398-8D60-9799A4BAA821}"/>
              </a:ext>
            </a:extLst>
          </p:cNvPr>
          <p:cNvSpPr/>
          <p:nvPr/>
        </p:nvSpPr>
        <p:spPr>
          <a:xfrm>
            <a:off x="7841782" y="3864871"/>
            <a:ext cx="1989595" cy="567522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 dirty="0"/>
          </a:p>
        </p:txBody>
      </p:sp>
      <p:sp>
        <p:nvSpPr>
          <p:cNvPr id="72" name="Text Placeholder 8">
            <a:extLst>
              <a:ext uri="{FF2B5EF4-FFF2-40B4-BE49-F238E27FC236}">
                <a16:creationId xmlns:a16="http://schemas.microsoft.com/office/drawing/2014/main" id="{AD88CE94-AF36-438A-81EE-0A06CC36AF72}"/>
              </a:ext>
            </a:extLst>
          </p:cNvPr>
          <p:cNvSpPr>
            <a:spLocks noGrp="1"/>
          </p:cNvSpPr>
          <p:nvPr>
            <p:ph type="body" sz="quarter" idx="165" hasCustomPrompt="1"/>
          </p:nvPr>
        </p:nvSpPr>
        <p:spPr>
          <a:xfrm>
            <a:off x="7841782" y="3864871"/>
            <a:ext cx="1989595" cy="274608"/>
          </a:xfrm>
          <a:gradFill flip="none" rotWithShape="1">
            <a:gsLst>
              <a:gs pos="0">
                <a:schemeClr val="accent5">
                  <a:lumMod val="90000"/>
                  <a:lumOff val="10000"/>
                </a:schemeClr>
              </a:gs>
              <a:gs pos="100000">
                <a:schemeClr val="accent5">
                  <a:lumMod val="90000"/>
                </a:schemeClr>
              </a:gs>
            </a:gsLst>
            <a:lin ang="0" scaled="1"/>
            <a:tileRect/>
          </a:gradFill>
        </p:spPr>
        <p:txBody>
          <a:bodyPr wrap="square" lIns="79629" tIns="39751" rIns="79629" bIns="39751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900" b="0">
                <a:solidFill>
                  <a:schemeClr val="accent5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name</a:t>
            </a:r>
          </a:p>
        </p:txBody>
      </p:sp>
      <p:sp>
        <p:nvSpPr>
          <p:cNvPr id="73" name="Text Placeholder 8">
            <a:extLst>
              <a:ext uri="{FF2B5EF4-FFF2-40B4-BE49-F238E27FC236}">
                <a16:creationId xmlns:a16="http://schemas.microsoft.com/office/drawing/2014/main" id="{A3B34C00-A4C5-4A06-BA2F-DC5527A8D8C0}"/>
              </a:ext>
            </a:extLst>
          </p:cNvPr>
          <p:cNvSpPr>
            <a:spLocks noGrp="1"/>
          </p:cNvSpPr>
          <p:nvPr>
            <p:ph type="body" sz="quarter" idx="166" hasCustomPrompt="1"/>
          </p:nvPr>
        </p:nvSpPr>
        <p:spPr>
          <a:xfrm>
            <a:off x="7841782" y="4157271"/>
            <a:ext cx="1989595" cy="274608"/>
          </a:xfrm>
        </p:spPr>
        <p:txBody>
          <a:bodyPr vert="horz" wrap="square" lIns="79629" tIns="39751" rIns="79629" bIns="39751" rtlCol="0" anchor="ctr" anchorCtr="0">
            <a:normAutofit/>
          </a:bodyPr>
          <a:lstStyle>
            <a:lvl1pPr marL="0" indent="0" algn="ctr">
              <a:lnSpc>
                <a:spcPct val="90000"/>
              </a:lnSpc>
              <a:spcBef>
                <a:spcPts val="393"/>
              </a:spcBef>
              <a:spcAft>
                <a:spcPts val="0"/>
              </a:spcAft>
              <a:buNone/>
              <a:defRPr lang="en-US" sz="1100" noProof="0" dirty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title</a:t>
            </a: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FF3DA236-8A72-4DD9-BB19-38098C90A2C6}"/>
              </a:ext>
            </a:extLst>
          </p:cNvPr>
          <p:cNvSpPr/>
          <p:nvPr/>
        </p:nvSpPr>
        <p:spPr>
          <a:xfrm>
            <a:off x="7841782" y="2627950"/>
            <a:ext cx="1989595" cy="1180813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75" name="Text Placeholder 8">
            <a:extLst>
              <a:ext uri="{FF2B5EF4-FFF2-40B4-BE49-F238E27FC236}">
                <a16:creationId xmlns:a16="http://schemas.microsoft.com/office/drawing/2014/main" id="{373E5497-A2E3-4349-BE45-BFE8B6323939}"/>
              </a:ext>
            </a:extLst>
          </p:cNvPr>
          <p:cNvSpPr>
            <a:spLocks noGrp="1"/>
          </p:cNvSpPr>
          <p:nvPr>
            <p:ph type="body" sz="quarter" idx="168" hasCustomPrompt="1"/>
          </p:nvPr>
        </p:nvSpPr>
        <p:spPr>
          <a:xfrm>
            <a:off x="7841782" y="3222392"/>
            <a:ext cx="1989595" cy="274608"/>
          </a:xfrm>
          <a:gradFill flip="none" rotWithShape="1">
            <a:gsLst>
              <a:gs pos="0">
                <a:schemeClr val="accent5">
                  <a:lumMod val="90000"/>
                  <a:lumOff val="10000"/>
                </a:schemeClr>
              </a:gs>
              <a:gs pos="100000">
                <a:schemeClr val="accent5">
                  <a:lumMod val="90000"/>
                </a:schemeClr>
              </a:gs>
            </a:gsLst>
            <a:lin ang="0" scaled="1"/>
            <a:tileRect/>
          </a:gradFill>
        </p:spPr>
        <p:txBody>
          <a:bodyPr vert="horz" wrap="square" lIns="79629" tIns="39751" rIns="79629" bIns="39751" rtlCol="0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lang="en-US" sz="1900" b="0" noProof="0" dirty="0">
                <a:solidFill>
                  <a:schemeClr val="accent5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name</a:t>
            </a:r>
          </a:p>
        </p:txBody>
      </p:sp>
      <p:sp>
        <p:nvSpPr>
          <p:cNvPr id="76" name="Text Placeholder 8">
            <a:extLst>
              <a:ext uri="{FF2B5EF4-FFF2-40B4-BE49-F238E27FC236}">
                <a16:creationId xmlns:a16="http://schemas.microsoft.com/office/drawing/2014/main" id="{40BE8A43-0C3A-4BD9-B0BA-69EF93FE2D08}"/>
              </a:ext>
            </a:extLst>
          </p:cNvPr>
          <p:cNvSpPr>
            <a:spLocks noGrp="1"/>
          </p:cNvSpPr>
          <p:nvPr>
            <p:ph type="body" sz="quarter" idx="169" hasCustomPrompt="1"/>
          </p:nvPr>
        </p:nvSpPr>
        <p:spPr>
          <a:xfrm>
            <a:off x="7841782" y="3524452"/>
            <a:ext cx="1989595" cy="274608"/>
          </a:xfrm>
        </p:spPr>
        <p:txBody>
          <a:bodyPr vert="horz" wrap="square" lIns="79629" tIns="39751" rIns="79629" bIns="39751" rtlCol="0" anchor="ctr" anchorCtr="0">
            <a:normAutofit/>
          </a:bodyPr>
          <a:lstStyle>
            <a:lvl1pPr marL="0" indent="0" algn="ctr">
              <a:lnSpc>
                <a:spcPct val="90000"/>
              </a:lnSpc>
              <a:spcBef>
                <a:spcPts val="393"/>
              </a:spcBef>
              <a:spcAft>
                <a:spcPts val="0"/>
              </a:spcAft>
              <a:buNone/>
              <a:defRPr lang="en-US" sz="1100" noProof="0" dirty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title</a:t>
            </a: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63EF2F70-38A3-426C-BBD6-9B5C4BF23790}"/>
              </a:ext>
            </a:extLst>
          </p:cNvPr>
          <p:cNvSpPr/>
          <p:nvPr/>
        </p:nvSpPr>
        <p:spPr>
          <a:xfrm>
            <a:off x="7841782" y="4492249"/>
            <a:ext cx="1989595" cy="567522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 dirty="0"/>
          </a:p>
        </p:txBody>
      </p:sp>
      <p:sp>
        <p:nvSpPr>
          <p:cNvPr id="78" name="Text Placeholder 8">
            <a:extLst>
              <a:ext uri="{FF2B5EF4-FFF2-40B4-BE49-F238E27FC236}">
                <a16:creationId xmlns:a16="http://schemas.microsoft.com/office/drawing/2014/main" id="{D04B36A3-8292-4DB7-AD47-16EAC0B18489}"/>
              </a:ext>
            </a:extLst>
          </p:cNvPr>
          <p:cNvSpPr>
            <a:spLocks noGrp="1"/>
          </p:cNvSpPr>
          <p:nvPr>
            <p:ph type="body" sz="quarter" idx="170" hasCustomPrompt="1"/>
          </p:nvPr>
        </p:nvSpPr>
        <p:spPr>
          <a:xfrm>
            <a:off x="7841782" y="4492248"/>
            <a:ext cx="1989595" cy="274608"/>
          </a:xfrm>
          <a:gradFill flip="none" rotWithShape="1">
            <a:gsLst>
              <a:gs pos="0">
                <a:schemeClr val="accent5">
                  <a:lumMod val="90000"/>
                  <a:lumOff val="10000"/>
                </a:schemeClr>
              </a:gs>
              <a:gs pos="100000">
                <a:schemeClr val="accent5">
                  <a:lumMod val="90000"/>
                </a:schemeClr>
              </a:gs>
            </a:gsLst>
            <a:lin ang="0" scaled="1"/>
            <a:tileRect/>
          </a:gradFill>
        </p:spPr>
        <p:txBody>
          <a:bodyPr vert="horz" wrap="square" lIns="79629" tIns="39751" rIns="79629" bIns="39751" rtlCol="0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lang="en-US" sz="1900" b="0" noProof="0" dirty="0">
                <a:solidFill>
                  <a:schemeClr val="accent5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name</a:t>
            </a:r>
          </a:p>
        </p:txBody>
      </p:sp>
      <p:sp>
        <p:nvSpPr>
          <p:cNvPr id="79" name="Text Placeholder 8">
            <a:extLst>
              <a:ext uri="{FF2B5EF4-FFF2-40B4-BE49-F238E27FC236}">
                <a16:creationId xmlns:a16="http://schemas.microsoft.com/office/drawing/2014/main" id="{BF71F567-2946-4A45-B059-6399B64405F0}"/>
              </a:ext>
            </a:extLst>
          </p:cNvPr>
          <p:cNvSpPr>
            <a:spLocks noGrp="1"/>
          </p:cNvSpPr>
          <p:nvPr>
            <p:ph type="body" sz="quarter" idx="171" hasCustomPrompt="1"/>
          </p:nvPr>
        </p:nvSpPr>
        <p:spPr>
          <a:xfrm>
            <a:off x="7841782" y="4784648"/>
            <a:ext cx="1989595" cy="274608"/>
          </a:xfrm>
        </p:spPr>
        <p:txBody>
          <a:bodyPr vert="horz" wrap="square" lIns="79629" tIns="39751" rIns="79629" bIns="39751" rtlCol="0" anchor="ctr" anchorCtr="0">
            <a:normAutofit/>
          </a:bodyPr>
          <a:lstStyle>
            <a:lvl1pPr marL="0" indent="0" algn="ctr">
              <a:lnSpc>
                <a:spcPct val="90000"/>
              </a:lnSpc>
              <a:spcBef>
                <a:spcPts val="393"/>
              </a:spcBef>
              <a:spcAft>
                <a:spcPts val="0"/>
              </a:spcAft>
              <a:buNone/>
              <a:defRPr lang="en-US" sz="1100" noProof="0" dirty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title</a:t>
            </a:r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04CDCD22-2D30-4D3F-ACCA-760C7018784E}"/>
              </a:ext>
            </a:extLst>
          </p:cNvPr>
          <p:cNvSpPr/>
          <p:nvPr/>
        </p:nvSpPr>
        <p:spPr>
          <a:xfrm>
            <a:off x="7841782" y="5114339"/>
            <a:ext cx="1989595" cy="567522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 dirty="0"/>
          </a:p>
        </p:txBody>
      </p:sp>
      <p:sp>
        <p:nvSpPr>
          <p:cNvPr id="81" name="Text Placeholder 8">
            <a:extLst>
              <a:ext uri="{FF2B5EF4-FFF2-40B4-BE49-F238E27FC236}">
                <a16:creationId xmlns:a16="http://schemas.microsoft.com/office/drawing/2014/main" id="{35F9F4BB-41D8-43A9-881A-E2FAE5F6862F}"/>
              </a:ext>
            </a:extLst>
          </p:cNvPr>
          <p:cNvSpPr>
            <a:spLocks noGrp="1"/>
          </p:cNvSpPr>
          <p:nvPr>
            <p:ph type="body" sz="quarter" idx="172" hasCustomPrompt="1"/>
          </p:nvPr>
        </p:nvSpPr>
        <p:spPr>
          <a:xfrm>
            <a:off x="7841782" y="5114338"/>
            <a:ext cx="1989595" cy="274608"/>
          </a:xfrm>
          <a:gradFill flip="none" rotWithShape="1">
            <a:gsLst>
              <a:gs pos="0">
                <a:schemeClr val="accent5">
                  <a:lumMod val="90000"/>
                  <a:lumOff val="10000"/>
                </a:schemeClr>
              </a:gs>
              <a:gs pos="100000">
                <a:schemeClr val="accent5">
                  <a:lumMod val="90000"/>
                </a:schemeClr>
              </a:gs>
            </a:gsLst>
            <a:lin ang="0" scaled="1"/>
            <a:tileRect/>
          </a:gradFill>
        </p:spPr>
        <p:txBody>
          <a:bodyPr vert="horz" wrap="square" lIns="79629" tIns="39751" rIns="79629" bIns="39751" rtlCol="0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lang="en-US" sz="1900" b="0" noProof="0" dirty="0">
                <a:solidFill>
                  <a:schemeClr val="accent5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name</a:t>
            </a:r>
          </a:p>
        </p:txBody>
      </p:sp>
      <p:sp>
        <p:nvSpPr>
          <p:cNvPr id="82" name="Text Placeholder 8">
            <a:extLst>
              <a:ext uri="{FF2B5EF4-FFF2-40B4-BE49-F238E27FC236}">
                <a16:creationId xmlns:a16="http://schemas.microsoft.com/office/drawing/2014/main" id="{A47577F4-9AD1-4DF0-A58F-C2E82870969F}"/>
              </a:ext>
            </a:extLst>
          </p:cNvPr>
          <p:cNvSpPr>
            <a:spLocks noGrp="1"/>
          </p:cNvSpPr>
          <p:nvPr>
            <p:ph type="body" sz="quarter" idx="173" hasCustomPrompt="1"/>
          </p:nvPr>
        </p:nvSpPr>
        <p:spPr>
          <a:xfrm>
            <a:off x="7841782" y="5406738"/>
            <a:ext cx="1989595" cy="274608"/>
          </a:xfrm>
        </p:spPr>
        <p:txBody>
          <a:bodyPr vert="horz" wrap="square" lIns="79629" tIns="39751" rIns="79629" bIns="39751" rtlCol="0" anchor="ctr" anchorCtr="0">
            <a:normAutofit/>
          </a:bodyPr>
          <a:lstStyle>
            <a:lvl1pPr marL="0" indent="0" algn="ctr">
              <a:lnSpc>
                <a:spcPct val="90000"/>
              </a:lnSpc>
              <a:spcBef>
                <a:spcPts val="393"/>
              </a:spcBef>
              <a:spcAft>
                <a:spcPts val="0"/>
              </a:spcAft>
              <a:buNone/>
              <a:defRPr lang="en-US" sz="1100" noProof="0" dirty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title</a:t>
            </a: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75708841-9862-4614-8CFE-5C50CB059FFA}"/>
              </a:ext>
            </a:extLst>
          </p:cNvPr>
          <p:cNvSpPr/>
          <p:nvPr/>
        </p:nvSpPr>
        <p:spPr>
          <a:xfrm>
            <a:off x="7841782" y="5746945"/>
            <a:ext cx="1989595" cy="567522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 dirty="0"/>
          </a:p>
        </p:txBody>
      </p:sp>
      <p:sp>
        <p:nvSpPr>
          <p:cNvPr id="84" name="Text Placeholder 8">
            <a:extLst>
              <a:ext uri="{FF2B5EF4-FFF2-40B4-BE49-F238E27FC236}">
                <a16:creationId xmlns:a16="http://schemas.microsoft.com/office/drawing/2014/main" id="{E39650A8-68BD-4E4E-8E43-51B9A3CF2656}"/>
              </a:ext>
            </a:extLst>
          </p:cNvPr>
          <p:cNvSpPr>
            <a:spLocks noGrp="1"/>
          </p:cNvSpPr>
          <p:nvPr>
            <p:ph type="body" sz="quarter" idx="174" hasCustomPrompt="1"/>
          </p:nvPr>
        </p:nvSpPr>
        <p:spPr>
          <a:xfrm>
            <a:off x="7841782" y="5746944"/>
            <a:ext cx="1989595" cy="274608"/>
          </a:xfrm>
          <a:gradFill flip="none" rotWithShape="1">
            <a:gsLst>
              <a:gs pos="0">
                <a:schemeClr val="accent5">
                  <a:lumMod val="90000"/>
                  <a:lumOff val="10000"/>
                </a:schemeClr>
              </a:gs>
              <a:gs pos="100000">
                <a:schemeClr val="accent5">
                  <a:lumMod val="90000"/>
                </a:schemeClr>
              </a:gs>
            </a:gsLst>
            <a:lin ang="0" scaled="1"/>
            <a:tileRect/>
          </a:gradFill>
        </p:spPr>
        <p:txBody>
          <a:bodyPr vert="horz" wrap="square" lIns="79629" tIns="39751" rIns="79629" bIns="39751" rtlCol="0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lang="en-US" sz="1900" b="0" noProof="0" dirty="0">
                <a:solidFill>
                  <a:schemeClr val="accent5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name</a:t>
            </a:r>
          </a:p>
        </p:txBody>
      </p:sp>
      <p:sp>
        <p:nvSpPr>
          <p:cNvPr id="85" name="Text Placeholder 8">
            <a:extLst>
              <a:ext uri="{FF2B5EF4-FFF2-40B4-BE49-F238E27FC236}">
                <a16:creationId xmlns:a16="http://schemas.microsoft.com/office/drawing/2014/main" id="{2B8B374C-C8E1-4E1F-88B9-694B3829CDD9}"/>
              </a:ext>
            </a:extLst>
          </p:cNvPr>
          <p:cNvSpPr>
            <a:spLocks noGrp="1"/>
          </p:cNvSpPr>
          <p:nvPr>
            <p:ph type="body" sz="quarter" idx="175" hasCustomPrompt="1"/>
          </p:nvPr>
        </p:nvSpPr>
        <p:spPr>
          <a:xfrm>
            <a:off x="7841782" y="6047376"/>
            <a:ext cx="1989595" cy="274608"/>
          </a:xfrm>
        </p:spPr>
        <p:txBody>
          <a:bodyPr vert="horz" wrap="square" lIns="79629" tIns="39751" rIns="79629" bIns="39751" rtlCol="0" anchor="ctr" anchorCtr="0">
            <a:normAutofit/>
          </a:bodyPr>
          <a:lstStyle>
            <a:lvl1pPr marL="0" indent="0" algn="ctr">
              <a:lnSpc>
                <a:spcPct val="90000"/>
              </a:lnSpc>
              <a:spcBef>
                <a:spcPts val="393"/>
              </a:spcBef>
              <a:spcAft>
                <a:spcPts val="0"/>
              </a:spcAft>
              <a:buNone/>
              <a:defRPr lang="en-US" sz="1100" noProof="0" dirty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pPr marL="342866" marR="0" lvl="0" indent="-342866" algn="ctr" defTabSz="914309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noProof="0" dirty="0"/>
              <a:t>Click to add title</a:t>
            </a:r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5D023632-7E47-416D-BE7F-B3C2E94AE8A1}"/>
              </a:ext>
            </a:extLst>
          </p:cNvPr>
          <p:cNvSpPr/>
          <p:nvPr/>
        </p:nvSpPr>
        <p:spPr>
          <a:xfrm>
            <a:off x="9960134" y="2627950"/>
            <a:ext cx="1989595" cy="1180813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87" name="Text Placeholder 8">
            <a:extLst>
              <a:ext uri="{FF2B5EF4-FFF2-40B4-BE49-F238E27FC236}">
                <a16:creationId xmlns:a16="http://schemas.microsoft.com/office/drawing/2014/main" id="{A0342498-781A-4D05-9D4F-94C3FDCF8EB8}"/>
              </a:ext>
            </a:extLst>
          </p:cNvPr>
          <p:cNvSpPr>
            <a:spLocks noGrp="1"/>
          </p:cNvSpPr>
          <p:nvPr>
            <p:ph type="body" sz="quarter" idx="179" hasCustomPrompt="1"/>
          </p:nvPr>
        </p:nvSpPr>
        <p:spPr>
          <a:xfrm>
            <a:off x="9960134" y="3222392"/>
            <a:ext cx="1989595" cy="274608"/>
          </a:xfrm>
          <a:gradFill flip="none" rotWithShape="1">
            <a:gsLst>
              <a:gs pos="0">
                <a:schemeClr val="accent6">
                  <a:lumMod val="90000"/>
                  <a:lumOff val="10000"/>
                </a:schemeClr>
              </a:gs>
              <a:gs pos="100000">
                <a:schemeClr val="accent6">
                  <a:lumMod val="90000"/>
                </a:schemeClr>
              </a:gs>
            </a:gsLst>
            <a:lin ang="0" scaled="1"/>
            <a:tileRect/>
          </a:gradFill>
        </p:spPr>
        <p:txBody>
          <a:bodyPr vert="horz" wrap="square" lIns="79629" tIns="39751" rIns="79629" bIns="39751" rtlCol="0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lang="en-US" sz="1900" b="0" noProof="0" dirty="0">
                <a:solidFill>
                  <a:schemeClr val="accent6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name</a:t>
            </a:r>
          </a:p>
        </p:txBody>
      </p:sp>
      <p:sp>
        <p:nvSpPr>
          <p:cNvPr id="88" name="Text Placeholder 8">
            <a:extLst>
              <a:ext uri="{FF2B5EF4-FFF2-40B4-BE49-F238E27FC236}">
                <a16:creationId xmlns:a16="http://schemas.microsoft.com/office/drawing/2014/main" id="{8D0810DB-44DF-4382-95AB-5C0C6E559302}"/>
              </a:ext>
            </a:extLst>
          </p:cNvPr>
          <p:cNvSpPr>
            <a:spLocks noGrp="1"/>
          </p:cNvSpPr>
          <p:nvPr>
            <p:ph type="body" sz="quarter" idx="180" hasCustomPrompt="1"/>
          </p:nvPr>
        </p:nvSpPr>
        <p:spPr>
          <a:xfrm>
            <a:off x="9960134" y="3524452"/>
            <a:ext cx="1989595" cy="274608"/>
          </a:xfrm>
        </p:spPr>
        <p:txBody>
          <a:bodyPr wrap="square" lIns="79629" tIns="39751" rIns="79629" bIns="39751" anchor="ctr" anchorCtr="0">
            <a:normAutofit/>
          </a:bodyPr>
          <a:lstStyle>
            <a:lvl1pPr marL="0" indent="0" algn="ctr">
              <a:lnSpc>
                <a:spcPct val="90000"/>
              </a:lnSpc>
              <a:spcBef>
                <a:spcPts val="393"/>
              </a:spcBef>
              <a:spcAft>
                <a:spcPts val="0"/>
              </a:spcAft>
              <a:buFont typeface="Arial" panose="020B0604020202020204" pitchFamily="34" charset="0"/>
              <a:buNone/>
              <a:defRPr sz="110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title</a:t>
            </a:r>
          </a:p>
        </p:txBody>
      </p:sp>
      <p:sp>
        <p:nvSpPr>
          <p:cNvPr id="89" name="Picture Placeholder 11">
            <a:extLst>
              <a:ext uri="{FF2B5EF4-FFF2-40B4-BE49-F238E27FC236}">
                <a16:creationId xmlns:a16="http://schemas.microsoft.com/office/drawing/2014/main" id="{33E38CCB-C7C5-473A-9C97-2933216A01F7}"/>
              </a:ext>
            </a:extLst>
          </p:cNvPr>
          <p:cNvSpPr>
            <a:spLocks noGrp="1" noChangeAspect="1"/>
          </p:cNvSpPr>
          <p:nvPr>
            <p:ph type="pic" sz="quarter" idx="178" hasCustomPrompt="1"/>
          </p:nvPr>
        </p:nvSpPr>
        <p:spPr>
          <a:xfrm>
            <a:off x="10658489" y="2628192"/>
            <a:ext cx="592886" cy="593100"/>
          </a:xfrm>
          <a:prstGeom prst="flowChartConnector">
            <a:avLst/>
          </a:prstGeo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Photo</a:t>
            </a:r>
          </a:p>
        </p:txBody>
      </p:sp>
      <p:sp>
        <p:nvSpPr>
          <p:cNvPr id="90" name="Picture Placeholder 11">
            <a:extLst>
              <a:ext uri="{FF2B5EF4-FFF2-40B4-BE49-F238E27FC236}">
                <a16:creationId xmlns:a16="http://schemas.microsoft.com/office/drawing/2014/main" id="{A32CCF9D-BD91-4658-A750-6F18C04864B4}"/>
              </a:ext>
            </a:extLst>
          </p:cNvPr>
          <p:cNvSpPr>
            <a:spLocks noGrp="1" noChangeAspect="1"/>
          </p:cNvSpPr>
          <p:nvPr>
            <p:ph type="pic" sz="quarter" idx="167" hasCustomPrompt="1"/>
          </p:nvPr>
        </p:nvSpPr>
        <p:spPr>
          <a:xfrm>
            <a:off x="8540138" y="2628192"/>
            <a:ext cx="592886" cy="593100"/>
          </a:xfrm>
          <a:prstGeom prst="flowChartConnector">
            <a:avLst/>
          </a:prstGeo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Photo</a:t>
            </a:r>
          </a:p>
        </p:txBody>
      </p:sp>
      <p:sp>
        <p:nvSpPr>
          <p:cNvPr id="91" name="Picture Placeholder 11">
            <a:extLst>
              <a:ext uri="{FF2B5EF4-FFF2-40B4-BE49-F238E27FC236}">
                <a16:creationId xmlns:a16="http://schemas.microsoft.com/office/drawing/2014/main" id="{AB647B34-680A-4984-8D5D-B6B6982A3223}"/>
              </a:ext>
            </a:extLst>
          </p:cNvPr>
          <p:cNvSpPr>
            <a:spLocks noGrp="1" noChangeAspect="1"/>
          </p:cNvSpPr>
          <p:nvPr>
            <p:ph type="pic" sz="quarter" idx="156" hasCustomPrompt="1"/>
          </p:nvPr>
        </p:nvSpPr>
        <p:spPr>
          <a:xfrm>
            <a:off x="6421786" y="2628192"/>
            <a:ext cx="592886" cy="593100"/>
          </a:xfrm>
          <a:prstGeom prst="flowChartConnector">
            <a:avLst/>
          </a:prstGeo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Photo</a:t>
            </a:r>
          </a:p>
        </p:txBody>
      </p:sp>
      <p:sp>
        <p:nvSpPr>
          <p:cNvPr id="92" name="Picture Placeholder 11">
            <a:extLst>
              <a:ext uri="{FF2B5EF4-FFF2-40B4-BE49-F238E27FC236}">
                <a16:creationId xmlns:a16="http://schemas.microsoft.com/office/drawing/2014/main" id="{E11E4535-7211-42CF-A416-3AE15DEF1F83}"/>
              </a:ext>
            </a:extLst>
          </p:cNvPr>
          <p:cNvSpPr>
            <a:spLocks noGrp="1" noChangeAspect="1"/>
          </p:cNvSpPr>
          <p:nvPr>
            <p:ph type="pic" sz="quarter" idx="145" hasCustomPrompt="1"/>
          </p:nvPr>
        </p:nvSpPr>
        <p:spPr>
          <a:xfrm>
            <a:off x="4315200" y="2628192"/>
            <a:ext cx="592886" cy="593100"/>
          </a:xfrm>
          <a:prstGeom prst="flowChartConnector">
            <a:avLst/>
          </a:prstGeo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Photo</a:t>
            </a:r>
          </a:p>
        </p:txBody>
      </p:sp>
      <p:sp>
        <p:nvSpPr>
          <p:cNvPr id="93" name="Picture Placeholder 11">
            <a:extLst>
              <a:ext uri="{FF2B5EF4-FFF2-40B4-BE49-F238E27FC236}">
                <a16:creationId xmlns:a16="http://schemas.microsoft.com/office/drawing/2014/main" id="{710D0D8A-F911-49C3-BAE3-141FC9FE5A25}"/>
              </a:ext>
            </a:extLst>
          </p:cNvPr>
          <p:cNvSpPr>
            <a:spLocks noGrp="1" noChangeAspect="1"/>
          </p:cNvSpPr>
          <p:nvPr>
            <p:ph type="pic" sz="quarter" idx="41" hasCustomPrompt="1"/>
          </p:nvPr>
        </p:nvSpPr>
        <p:spPr>
          <a:xfrm>
            <a:off x="2203463" y="2628192"/>
            <a:ext cx="592886" cy="593100"/>
          </a:xfrm>
          <a:prstGeom prst="flowChartConnector">
            <a:avLst/>
          </a:prstGeo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Photo</a:t>
            </a:r>
          </a:p>
        </p:txBody>
      </p:sp>
      <p:grpSp>
        <p:nvGrpSpPr>
          <p:cNvPr id="99" name="Group 98">
            <a:extLst>
              <a:ext uri="{FF2B5EF4-FFF2-40B4-BE49-F238E27FC236}">
                <a16:creationId xmlns:a16="http://schemas.microsoft.com/office/drawing/2014/main" id="{1D4E4AD3-FDD4-4E0C-8798-8C8AF2A741F9}"/>
              </a:ext>
            </a:extLst>
          </p:cNvPr>
          <p:cNvGrpSpPr/>
          <p:nvPr/>
        </p:nvGrpSpPr>
        <p:grpSpPr>
          <a:xfrm>
            <a:off x="2510327" y="3811139"/>
            <a:ext cx="2015" cy="1988030"/>
            <a:chOff x="2510653" y="3810257"/>
            <a:chExt cx="2015" cy="1987570"/>
          </a:xfrm>
        </p:grpSpPr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id="{FC16BE70-E700-4A54-AFF4-C660B7C7AEF3}"/>
                </a:ext>
              </a:extLst>
            </p:cNvPr>
            <p:cNvCxnSpPr>
              <a:cxnSpLocks/>
            </p:cNvCxnSpPr>
            <p:nvPr/>
          </p:nvCxnSpPr>
          <p:spPr>
            <a:xfrm>
              <a:off x="2510653" y="3810257"/>
              <a:ext cx="0" cy="109818"/>
            </a:xfrm>
            <a:prstGeom prst="line">
              <a:avLst/>
            </a:prstGeom>
            <a:ln w="25400">
              <a:solidFill>
                <a:srgbClr val="D3F09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id="{E1E8D07A-C689-4BB9-B91E-9504225EE85B}"/>
                </a:ext>
              </a:extLst>
            </p:cNvPr>
            <p:cNvCxnSpPr>
              <a:cxnSpLocks/>
            </p:cNvCxnSpPr>
            <p:nvPr/>
          </p:nvCxnSpPr>
          <p:spPr>
            <a:xfrm>
              <a:off x="2512668" y="4438832"/>
              <a:ext cx="0" cy="109818"/>
            </a:xfrm>
            <a:prstGeom prst="line">
              <a:avLst/>
            </a:prstGeom>
            <a:ln w="25400">
              <a:solidFill>
                <a:srgbClr val="D3F09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>
              <a:extLst>
                <a:ext uri="{FF2B5EF4-FFF2-40B4-BE49-F238E27FC236}">
                  <a16:creationId xmlns:a16="http://schemas.microsoft.com/office/drawing/2014/main" id="{4602F099-456E-4307-B5E9-0EDD38A5A1A7}"/>
                </a:ext>
              </a:extLst>
            </p:cNvPr>
            <p:cNvCxnSpPr>
              <a:cxnSpLocks/>
            </p:cNvCxnSpPr>
            <p:nvPr/>
          </p:nvCxnSpPr>
          <p:spPr>
            <a:xfrm>
              <a:off x="2512668" y="5063347"/>
              <a:ext cx="0" cy="109818"/>
            </a:xfrm>
            <a:prstGeom prst="line">
              <a:avLst/>
            </a:prstGeom>
            <a:ln w="25400">
              <a:solidFill>
                <a:srgbClr val="D3F09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5A6AA4A4-1976-4605-AEFE-376FC7683E54}"/>
                </a:ext>
              </a:extLst>
            </p:cNvPr>
            <p:cNvCxnSpPr>
              <a:cxnSpLocks/>
            </p:cNvCxnSpPr>
            <p:nvPr/>
          </p:nvCxnSpPr>
          <p:spPr>
            <a:xfrm>
              <a:off x="2512668" y="5688009"/>
              <a:ext cx="0" cy="109818"/>
            </a:xfrm>
            <a:prstGeom prst="line">
              <a:avLst/>
            </a:prstGeom>
            <a:ln w="25400">
              <a:solidFill>
                <a:srgbClr val="D3F09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0" name="Rectangle 99">
            <a:extLst>
              <a:ext uri="{FF2B5EF4-FFF2-40B4-BE49-F238E27FC236}">
                <a16:creationId xmlns:a16="http://schemas.microsoft.com/office/drawing/2014/main" id="{D8B33F13-9069-4439-9656-28F0B5783CFA}"/>
              </a:ext>
            </a:extLst>
          </p:cNvPr>
          <p:cNvSpPr/>
          <p:nvPr/>
        </p:nvSpPr>
        <p:spPr>
          <a:xfrm>
            <a:off x="1505107" y="3864871"/>
            <a:ext cx="1989595" cy="567522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 dirty="0"/>
          </a:p>
        </p:txBody>
      </p:sp>
      <p:sp>
        <p:nvSpPr>
          <p:cNvPr id="101" name="Text Placeholder 8">
            <a:extLst>
              <a:ext uri="{FF2B5EF4-FFF2-40B4-BE49-F238E27FC236}">
                <a16:creationId xmlns:a16="http://schemas.microsoft.com/office/drawing/2014/main" id="{25BCF908-82EC-4EEF-9A2A-406F73C58630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1505107" y="3864871"/>
            <a:ext cx="1989595" cy="274608"/>
          </a:xfrm>
          <a:gradFill flip="none" rotWithShape="1">
            <a:gsLst>
              <a:gs pos="0">
                <a:schemeClr val="accent2">
                  <a:lumMod val="90000"/>
                  <a:lumOff val="10000"/>
                </a:schemeClr>
              </a:gs>
              <a:gs pos="100000">
                <a:schemeClr val="accent2">
                  <a:lumMod val="90000"/>
                </a:schemeClr>
              </a:gs>
            </a:gsLst>
            <a:lin ang="0" scaled="1"/>
            <a:tileRect/>
          </a:gradFill>
        </p:spPr>
        <p:txBody>
          <a:bodyPr wrap="square" lIns="79629" tIns="39751" rIns="79629" bIns="39751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900" b="0">
                <a:solidFill>
                  <a:schemeClr val="accent2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name</a:t>
            </a:r>
          </a:p>
        </p:txBody>
      </p:sp>
      <p:sp>
        <p:nvSpPr>
          <p:cNvPr id="102" name="Text Placeholder 8">
            <a:extLst>
              <a:ext uri="{FF2B5EF4-FFF2-40B4-BE49-F238E27FC236}">
                <a16:creationId xmlns:a16="http://schemas.microsoft.com/office/drawing/2014/main" id="{E880DA42-37ED-46AB-AFC0-3D73B9F5F216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1505107" y="4157271"/>
            <a:ext cx="1989595" cy="274608"/>
          </a:xfrm>
        </p:spPr>
        <p:txBody>
          <a:bodyPr vert="horz" wrap="square" lIns="79629" tIns="39751" rIns="79629" bIns="39751" rtlCol="0" anchor="ctr" anchorCtr="0">
            <a:normAutofit/>
          </a:bodyPr>
          <a:lstStyle>
            <a:lvl1pPr marL="0" indent="0" algn="ctr">
              <a:lnSpc>
                <a:spcPct val="90000"/>
              </a:lnSpc>
              <a:spcBef>
                <a:spcPts val="393"/>
              </a:spcBef>
              <a:spcAft>
                <a:spcPts val="0"/>
              </a:spcAft>
              <a:buNone/>
              <a:defRPr lang="en-US" sz="1100" noProof="0" dirty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title</a:t>
            </a:r>
          </a:p>
        </p:txBody>
      </p:sp>
      <p:sp>
        <p:nvSpPr>
          <p:cNvPr id="103" name="Rectangle 102">
            <a:extLst>
              <a:ext uri="{FF2B5EF4-FFF2-40B4-BE49-F238E27FC236}">
                <a16:creationId xmlns:a16="http://schemas.microsoft.com/office/drawing/2014/main" id="{F31247CA-B982-4968-87A8-581F51C463F6}"/>
              </a:ext>
            </a:extLst>
          </p:cNvPr>
          <p:cNvSpPr/>
          <p:nvPr/>
        </p:nvSpPr>
        <p:spPr>
          <a:xfrm>
            <a:off x="1505107" y="4492249"/>
            <a:ext cx="1989595" cy="567522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 dirty="0"/>
          </a:p>
        </p:txBody>
      </p:sp>
      <p:sp>
        <p:nvSpPr>
          <p:cNvPr id="104" name="Text Placeholder 8">
            <a:extLst>
              <a:ext uri="{FF2B5EF4-FFF2-40B4-BE49-F238E27FC236}">
                <a16:creationId xmlns:a16="http://schemas.microsoft.com/office/drawing/2014/main" id="{8A5B0A71-72AD-47CD-9229-6CD74FA01D57}"/>
              </a:ext>
            </a:extLst>
          </p:cNvPr>
          <p:cNvSpPr>
            <a:spLocks noGrp="1"/>
          </p:cNvSpPr>
          <p:nvPr>
            <p:ph type="body" sz="quarter" idx="137" hasCustomPrompt="1"/>
          </p:nvPr>
        </p:nvSpPr>
        <p:spPr>
          <a:xfrm>
            <a:off x="1505107" y="4492248"/>
            <a:ext cx="1989595" cy="274608"/>
          </a:xfrm>
          <a:gradFill flip="none" rotWithShape="1">
            <a:gsLst>
              <a:gs pos="0">
                <a:schemeClr val="accent2">
                  <a:lumMod val="90000"/>
                  <a:lumOff val="10000"/>
                </a:schemeClr>
              </a:gs>
              <a:gs pos="100000">
                <a:schemeClr val="accent2">
                  <a:lumMod val="90000"/>
                </a:schemeClr>
              </a:gs>
            </a:gsLst>
            <a:lin ang="0" scaled="1"/>
            <a:tileRect/>
          </a:gradFill>
        </p:spPr>
        <p:txBody>
          <a:bodyPr vert="horz" wrap="square" lIns="79629" tIns="39751" rIns="79629" bIns="39751" rtlCol="0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lang="en-US" sz="1900" b="0" noProof="0" dirty="0">
                <a:solidFill>
                  <a:schemeClr val="accent2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name</a:t>
            </a:r>
          </a:p>
        </p:txBody>
      </p:sp>
      <p:sp>
        <p:nvSpPr>
          <p:cNvPr id="105" name="Text Placeholder 8">
            <a:extLst>
              <a:ext uri="{FF2B5EF4-FFF2-40B4-BE49-F238E27FC236}">
                <a16:creationId xmlns:a16="http://schemas.microsoft.com/office/drawing/2014/main" id="{0519DC2A-A601-4311-844E-2F6FCABBEB98}"/>
              </a:ext>
            </a:extLst>
          </p:cNvPr>
          <p:cNvSpPr>
            <a:spLocks noGrp="1"/>
          </p:cNvSpPr>
          <p:nvPr>
            <p:ph type="body" sz="quarter" idx="138" hasCustomPrompt="1"/>
          </p:nvPr>
        </p:nvSpPr>
        <p:spPr>
          <a:xfrm>
            <a:off x="1505107" y="4784648"/>
            <a:ext cx="1989595" cy="274608"/>
          </a:xfrm>
        </p:spPr>
        <p:txBody>
          <a:bodyPr vert="horz" wrap="square" lIns="79629" tIns="39751" rIns="79629" bIns="39751" rtlCol="0" anchor="ctr" anchorCtr="0">
            <a:normAutofit/>
          </a:bodyPr>
          <a:lstStyle>
            <a:lvl1pPr marL="0" indent="0" algn="ctr">
              <a:lnSpc>
                <a:spcPct val="90000"/>
              </a:lnSpc>
              <a:spcBef>
                <a:spcPts val="393"/>
              </a:spcBef>
              <a:spcAft>
                <a:spcPts val="0"/>
              </a:spcAft>
              <a:buNone/>
              <a:defRPr lang="en-US" sz="1100" noProof="0" dirty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title</a:t>
            </a:r>
          </a:p>
        </p:txBody>
      </p:sp>
      <p:sp>
        <p:nvSpPr>
          <p:cNvPr id="106" name="Rectangle 105">
            <a:extLst>
              <a:ext uri="{FF2B5EF4-FFF2-40B4-BE49-F238E27FC236}">
                <a16:creationId xmlns:a16="http://schemas.microsoft.com/office/drawing/2014/main" id="{02E0C1BF-2835-4E0C-978A-6976B0FC9B97}"/>
              </a:ext>
            </a:extLst>
          </p:cNvPr>
          <p:cNvSpPr/>
          <p:nvPr/>
        </p:nvSpPr>
        <p:spPr>
          <a:xfrm>
            <a:off x="1505107" y="5114339"/>
            <a:ext cx="1989595" cy="567522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 dirty="0"/>
          </a:p>
        </p:txBody>
      </p:sp>
      <p:sp>
        <p:nvSpPr>
          <p:cNvPr id="107" name="Text Placeholder 8">
            <a:extLst>
              <a:ext uri="{FF2B5EF4-FFF2-40B4-BE49-F238E27FC236}">
                <a16:creationId xmlns:a16="http://schemas.microsoft.com/office/drawing/2014/main" id="{2D806EA3-EEE9-44D7-9C79-35A4AE1DFD26}"/>
              </a:ext>
            </a:extLst>
          </p:cNvPr>
          <p:cNvSpPr>
            <a:spLocks noGrp="1"/>
          </p:cNvSpPr>
          <p:nvPr>
            <p:ph type="body" sz="quarter" idx="139" hasCustomPrompt="1"/>
          </p:nvPr>
        </p:nvSpPr>
        <p:spPr>
          <a:xfrm>
            <a:off x="1505107" y="5114338"/>
            <a:ext cx="1989595" cy="274608"/>
          </a:xfrm>
          <a:gradFill flip="none" rotWithShape="1">
            <a:gsLst>
              <a:gs pos="0">
                <a:schemeClr val="accent2">
                  <a:lumMod val="90000"/>
                  <a:lumOff val="10000"/>
                </a:schemeClr>
              </a:gs>
              <a:gs pos="100000">
                <a:schemeClr val="accent2">
                  <a:lumMod val="90000"/>
                </a:schemeClr>
              </a:gs>
            </a:gsLst>
            <a:lin ang="0" scaled="1"/>
            <a:tileRect/>
          </a:gradFill>
        </p:spPr>
        <p:txBody>
          <a:bodyPr vert="horz" wrap="square" lIns="79629" tIns="39751" rIns="79629" bIns="39751" rtlCol="0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lang="en-US" sz="1900" b="0" noProof="0" dirty="0">
                <a:solidFill>
                  <a:schemeClr val="accent2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name</a:t>
            </a:r>
          </a:p>
        </p:txBody>
      </p:sp>
      <p:sp>
        <p:nvSpPr>
          <p:cNvPr id="108" name="Text Placeholder 8">
            <a:extLst>
              <a:ext uri="{FF2B5EF4-FFF2-40B4-BE49-F238E27FC236}">
                <a16:creationId xmlns:a16="http://schemas.microsoft.com/office/drawing/2014/main" id="{AC52EA0D-5B32-4EB2-AA2C-5F3FB24E7C1B}"/>
              </a:ext>
            </a:extLst>
          </p:cNvPr>
          <p:cNvSpPr>
            <a:spLocks noGrp="1"/>
          </p:cNvSpPr>
          <p:nvPr>
            <p:ph type="body" sz="quarter" idx="140" hasCustomPrompt="1"/>
          </p:nvPr>
        </p:nvSpPr>
        <p:spPr>
          <a:xfrm>
            <a:off x="1505107" y="5406738"/>
            <a:ext cx="1989595" cy="274608"/>
          </a:xfrm>
        </p:spPr>
        <p:txBody>
          <a:bodyPr vert="horz" wrap="square" lIns="79629" tIns="39751" rIns="79629" bIns="39751" rtlCol="0" anchor="ctr" anchorCtr="0">
            <a:normAutofit/>
          </a:bodyPr>
          <a:lstStyle>
            <a:lvl1pPr marL="0" indent="0" algn="ctr">
              <a:lnSpc>
                <a:spcPct val="90000"/>
              </a:lnSpc>
              <a:spcBef>
                <a:spcPts val="393"/>
              </a:spcBef>
              <a:spcAft>
                <a:spcPts val="0"/>
              </a:spcAft>
              <a:buNone/>
              <a:defRPr lang="en-US" sz="1100" noProof="0" dirty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title</a:t>
            </a:r>
          </a:p>
        </p:txBody>
      </p:sp>
      <p:sp>
        <p:nvSpPr>
          <p:cNvPr id="109" name="Rectangle 108">
            <a:extLst>
              <a:ext uri="{FF2B5EF4-FFF2-40B4-BE49-F238E27FC236}">
                <a16:creationId xmlns:a16="http://schemas.microsoft.com/office/drawing/2014/main" id="{9C2C7B7F-701E-4C13-8E8B-002FFF870066}"/>
              </a:ext>
            </a:extLst>
          </p:cNvPr>
          <p:cNvSpPr/>
          <p:nvPr/>
        </p:nvSpPr>
        <p:spPr>
          <a:xfrm>
            <a:off x="1505107" y="5746945"/>
            <a:ext cx="1989595" cy="567522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 dirty="0"/>
          </a:p>
        </p:txBody>
      </p:sp>
      <p:sp>
        <p:nvSpPr>
          <p:cNvPr id="110" name="Text Placeholder 8">
            <a:extLst>
              <a:ext uri="{FF2B5EF4-FFF2-40B4-BE49-F238E27FC236}">
                <a16:creationId xmlns:a16="http://schemas.microsoft.com/office/drawing/2014/main" id="{DA82694A-743E-4BDA-92A8-7A7F7763923D}"/>
              </a:ext>
            </a:extLst>
          </p:cNvPr>
          <p:cNvSpPr>
            <a:spLocks noGrp="1"/>
          </p:cNvSpPr>
          <p:nvPr>
            <p:ph type="body" sz="quarter" idx="141" hasCustomPrompt="1"/>
          </p:nvPr>
        </p:nvSpPr>
        <p:spPr>
          <a:xfrm>
            <a:off x="1505107" y="5746944"/>
            <a:ext cx="1989595" cy="274608"/>
          </a:xfrm>
          <a:gradFill flip="none" rotWithShape="1">
            <a:gsLst>
              <a:gs pos="0">
                <a:schemeClr val="accent2">
                  <a:lumMod val="90000"/>
                  <a:lumOff val="10000"/>
                </a:schemeClr>
              </a:gs>
              <a:gs pos="100000">
                <a:schemeClr val="accent2">
                  <a:lumMod val="90000"/>
                </a:schemeClr>
              </a:gs>
            </a:gsLst>
            <a:lin ang="0" scaled="1"/>
            <a:tileRect/>
          </a:gradFill>
        </p:spPr>
        <p:txBody>
          <a:bodyPr vert="horz" wrap="square" lIns="79629" tIns="39751" rIns="79629" bIns="39751" rtlCol="0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lang="en-US" sz="1900" b="0" noProof="0" dirty="0">
                <a:solidFill>
                  <a:schemeClr val="accent2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name</a:t>
            </a:r>
          </a:p>
        </p:txBody>
      </p:sp>
      <p:sp>
        <p:nvSpPr>
          <p:cNvPr id="111" name="Text Placeholder 8">
            <a:extLst>
              <a:ext uri="{FF2B5EF4-FFF2-40B4-BE49-F238E27FC236}">
                <a16:creationId xmlns:a16="http://schemas.microsoft.com/office/drawing/2014/main" id="{39F9D50B-910F-420F-8237-6166BD776730}"/>
              </a:ext>
            </a:extLst>
          </p:cNvPr>
          <p:cNvSpPr>
            <a:spLocks noGrp="1"/>
          </p:cNvSpPr>
          <p:nvPr>
            <p:ph type="body" sz="quarter" idx="142" hasCustomPrompt="1"/>
          </p:nvPr>
        </p:nvSpPr>
        <p:spPr>
          <a:xfrm>
            <a:off x="1505107" y="6047376"/>
            <a:ext cx="1989595" cy="274608"/>
          </a:xfrm>
        </p:spPr>
        <p:txBody>
          <a:bodyPr vert="horz" wrap="square" lIns="79629" tIns="39751" rIns="79629" bIns="39751" rtlCol="0" anchor="ctr" anchorCtr="0">
            <a:normAutofit/>
          </a:bodyPr>
          <a:lstStyle>
            <a:lvl1pPr marL="0" indent="0" algn="ctr">
              <a:lnSpc>
                <a:spcPct val="90000"/>
              </a:lnSpc>
              <a:spcBef>
                <a:spcPts val="393"/>
              </a:spcBef>
              <a:spcAft>
                <a:spcPts val="0"/>
              </a:spcAft>
              <a:buNone/>
              <a:defRPr lang="en-US" sz="1100" noProof="0" dirty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title</a:t>
            </a:r>
          </a:p>
        </p:txBody>
      </p: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58784981-0673-49CB-B2F1-DFFE229D8F6A}"/>
              </a:ext>
            </a:extLst>
          </p:cNvPr>
          <p:cNvGrpSpPr/>
          <p:nvPr/>
        </p:nvGrpSpPr>
        <p:grpSpPr>
          <a:xfrm>
            <a:off x="10989028" y="3810003"/>
            <a:ext cx="2015" cy="1988030"/>
            <a:chOff x="10990458" y="3809121"/>
            <a:chExt cx="2015" cy="1987570"/>
          </a:xfrm>
        </p:grpSpPr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4D66FFD9-31A7-45EA-A402-2F56ED631D0A}"/>
                </a:ext>
              </a:extLst>
            </p:cNvPr>
            <p:cNvCxnSpPr>
              <a:cxnSpLocks/>
            </p:cNvCxnSpPr>
            <p:nvPr/>
          </p:nvCxnSpPr>
          <p:spPr>
            <a:xfrm>
              <a:off x="10990458" y="3809121"/>
              <a:ext cx="0" cy="109818"/>
            </a:xfrm>
            <a:prstGeom prst="line">
              <a:avLst/>
            </a:prstGeom>
            <a:ln w="25400">
              <a:solidFill>
                <a:srgbClr val="D3F09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2A8E53AE-7FC8-4905-B325-61D96F4B2167}"/>
                </a:ext>
              </a:extLst>
            </p:cNvPr>
            <p:cNvCxnSpPr>
              <a:cxnSpLocks/>
            </p:cNvCxnSpPr>
            <p:nvPr/>
          </p:nvCxnSpPr>
          <p:spPr>
            <a:xfrm>
              <a:off x="10992473" y="4437695"/>
              <a:ext cx="0" cy="109818"/>
            </a:xfrm>
            <a:prstGeom prst="line">
              <a:avLst/>
            </a:prstGeom>
            <a:ln w="25400">
              <a:solidFill>
                <a:srgbClr val="D3F09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5F871950-CD33-4545-97A0-FE6B13624D9B}"/>
                </a:ext>
              </a:extLst>
            </p:cNvPr>
            <p:cNvCxnSpPr>
              <a:cxnSpLocks/>
            </p:cNvCxnSpPr>
            <p:nvPr/>
          </p:nvCxnSpPr>
          <p:spPr>
            <a:xfrm>
              <a:off x="10992473" y="5062210"/>
              <a:ext cx="0" cy="109818"/>
            </a:xfrm>
            <a:prstGeom prst="line">
              <a:avLst/>
            </a:prstGeom>
            <a:ln w="25400">
              <a:solidFill>
                <a:srgbClr val="D3F09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7964DD2B-31D1-4ADF-9533-556F955564F2}"/>
                </a:ext>
              </a:extLst>
            </p:cNvPr>
            <p:cNvCxnSpPr>
              <a:cxnSpLocks/>
            </p:cNvCxnSpPr>
            <p:nvPr/>
          </p:nvCxnSpPr>
          <p:spPr>
            <a:xfrm>
              <a:off x="10992473" y="5686873"/>
              <a:ext cx="0" cy="109818"/>
            </a:xfrm>
            <a:prstGeom prst="line">
              <a:avLst/>
            </a:prstGeom>
            <a:ln w="25400">
              <a:solidFill>
                <a:srgbClr val="D3F09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8" name="Rectangle 117">
            <a:extLst>
              <a:ext uri="{FF2B5EF4-FFF2-40B4-BE49-F238E27FC236}">
                <a16:creationId xmlns:a16="http://schemas.microsoft.com/office/drawing/2014/main" id="{3AA6F585-0214-40AC-94FF-F80368C565C8}"/>
              </a:ext>
            </a:extLst>
          </p:cNvPr>
          <p:cNvSpPr/>
          <p:nvPr/>
        </p:nvSpPr>
        <p:spPr>
          <a:xfrm>
            <a:off x="9960134" y="3864871"/>
            <a:ext cx="1989595" cy="567522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 dirty="0"/>
          </a:p>
        </p:txBody>
      </p:sp>
      <p:sp>
        <p:nvSpPr>
          <p:cNvPr id="119" name="Text Placeholder 8">
            <a:extLst>
              <a:ext uri="{FF2B5EF4-FFF2-40B4-BE49-F238E27FC236}">
                <a16:creationId xmlns:a16="http://schemas.microsoft.com/office/drawing/2014/main" id="{EADB5C00-ACBB-460A-94EC-A9FF9554895B}"/>
              </a:ext>
            </a:extLst>
          </p:cNvPr>
          <p:cNvSpPr>
            <a:spLocks noGrp="1"/>
          </p:cNvSpPr>
          <p:nvPr>
            <p:ph type="body" sz="quarter" idx="176" hasCustomPrompt="1"/>
          </p:nvPr>
        </p:nvSpPr>
        <p:spPr>
          <a:xfrm>
            <a:off x="9960134" y="3864871"/>
            <a:ext cx="1989595" cy="274608"/>
          </a:xfrm>
          <a:gradFill flip="none" rotWithShape="1">
            <a:gsLst>
              <a:gs pos="0">
                <a:schemeClr val="accent6">
                  <a:lumMod val="90000"/>
                  <a:lumOff val="10000"/>
                </a:schemeClr>
              </a:gs>
              <a:gs pos="100000">
                <a:schemeClr val="accent6">
                  <a:lumMod val="90000"/>
                </a:schemeClr>
              </a:gs>
            </a:gsLst>
            <a:lin ang="0" scaled="1"/>
            <a:tileRect/>
          </a:gradFill>
        </p:spPr>
        <p:txBody>
          <a:bodyPr vert="horz" wrap="square" lIns="79629" tIns="39751" rIns="79629" bIns="39751" rtlCol="0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lang="en-US" sz="1900" b="0" noProof="0" dirty="0">
                <a:solidFill>
                  <a:schemeClr val="accent6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name</a:t>
            </a:r>
          </a:p>
        </p:txBody>
      </p:sp>
      <p:sp>
        <p:nvSpPr>
          <p:cNvPr id="120" name="Text Placeholder 8">
            <a:extLst>
              <a:ext uri="{FF2B5EF4-FFF2-40B4-BE49-F238E27FC236}">
                <a16:creationId xmlns:a16="http://schemas.microsoft.com/office/drawing/2014/main" id="{D8D353CE-CBD1-46B2-B4D4-F8CA2DE893EC}"/>
              </a:ext>
            </a:extLst>
          </p:cNvPr>
          <p:cNvSpPr>
            <a:spLocks noGrp="1"/>
          </p:cNvSpPr>
          <p:nvPr>
            <p:ph type="body" sz="quarter" idx="177" hasCustomPrompt="1"/>
          </p:nvPr>
        </p:nvSpPr>
        <p:spPr>
          <a:xfrm>
            <a:off x="9960134" y="4157271"/>
            <a:ext cx="1989595" cy="274608"/>
          </a:xfrm>
        </p:spPr>
        <p:txBody>
          <a:bodyPr vert="horz" wrap="square" lIns="79629" tIns="39751" rIns="79629" bIns="39751" rtlCol="0" anchor="ctr" anchorCtr="0">
            <a:normAutofit/>
          </a:bodyPr>
          <a:lstStyle>
            <a:lvl1pPr marL="0" indent="0" algn="ctr">
              <a:lnSpc>
                <a:spcPct val="90000"/>
              </a:lnSpc>
              <a:spcBef>
                <a:spcPts val="393"/>
              </a:spcBef>
              <a:spcAft>
                <a:spcPts val="0"/>
              </a:spcAft>
              <a:buNone/>
              <a:defRPr lang="en-US" sz="1100" noProof="0" dirty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title</a:t>
            </a:r>
          </a:p>
        </p:txBody>
      </p:sp>
      <p:sp>
        <p:nvSpPr>
          <p:cNvPr id="121" name="Rectangle 120">
            <a:extLst>
              <a:ext uri="{FF2B5EF4-FFF2-40B4-BE49-F238E27FC236}">
                <a16:creationId xmlns:a16="http://schemas.microsoft.com/office/drawing/2014/main" id="{A4E72626-52CE-4F30-9E15-DB9FB9E3C536}"/>
              </a:ext>
            </a:extLst>
          </p:cNvPr>
          <p:cNvSpPr/>
          <p:nvPr/>
        </p:nvSpPr>
        <p:spPr>
          <a:xfrm>
            <a:off x="9960134" y="4492249"/>
            <a:ext cx="1989595" cy="567522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 dirty="0"/>
          </a:p>
        </p:txBody>
      </p:sp>
      <p:sp>
        <p:nvSpPr>
          <p:cNvPr id="122" name="Text Placeholder 8">
            <a:extLst>
              <a:ext uri="{FF2B5EF4-FFF2-40B4-BE49-F238E27FC236}">
                <a16:creationId xmlns:a16="http://schemas.microsoft.com/office/drawing/2014/main" id="{4CF8FC06-DE72-4043-83F4-F7F7B0772E02}"/>
              </a:ext>
            </a:extLst>
          </p:cNvPr>
          <p:cNvSpPr>
            <a:spLocks noGrp="1"/>
          </p:cNvSpPr>
          <p:nvPr>
            <p:ph type="body" sz="quarter" idx="181" hasCustomPrompt="1"/>
          </p:nvPr>
        </p:nvSpPr>
        <p:spPr>
          <a:xfrm>
            <a:off x="9960134" y="4492248"/>
            <a:ext cx="1989595" cy="274608"/>
          </a:xfrm>
          <a:gradFill flip="none" rotWithShape="1">
            <a:gsLst>
              <a:gs pos="0">
                <a:schemeClr val="accent6">
                  <a:lumMod val="90000"/>
                  <a:lumOff val="10000"/>
                </a:schemeClr>
              </a:gs>
              <a:gs pos="100000">
                <a:schemeClr val="accent6">
                  <a:lumMod val="90000"/>
                </a:schemeClr>
              </a:gs>
            </a:gsLst>
            <a:lin ang="0" scaled="1"/>
            <a:tileRect/>
          </a:gradFill>
        </p:spPr>
        <p:txBody>
          <a:bodyPr vert="horz" wrap="square" lIns="79629" tIns="39751" rIns="79629" bIns="39751" rtlCol="0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lang="en-US" sz="1900" b="0" noProof="0" dirty="0">
                <a:solidFill>
                  <a:schemeClr val="accent6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name</a:t>
            </a:r>
          </a:p>
        </p:txBody>
      </p:sp>
      <p:sp>
        <p:nvSpPr>
          <p:cNvPr id="123" name="Text Placeholder 8">
            <a:extLst>
              <a:ext uri="{FF2B5EF4-FFF2-40B4-BE49-F238E27FC236}">
                <a16:creationId xmlns:a16="http://schemas.microsoft.com/office/drawing/2014/main" id="{6E2DDAA3-42FA-4F67-A5E6-1719417E59B5}"/>
              </a:ext>
            </a:extLst>
          </p:cNvPr>
          <p:cNvSpPr>
            <a:spLocks noGrp="1"/>
          </p:cNvSpPr>
          <p:nvPr>
            <p:ph type="body" sz="quarter" idx="182" hasCustomPrompt="1"/>
          </p:nvPr>
        </p:nvSpPr>
        <p:spPr>
          <a:xfrm>
            <a:off x="9960134" y="4784648"/>
            <a:ext cx="1989595" cy="274608"/>
          </a:xfrm>
        </p:spPr>
        <p:txBody>
          <a:bodyPr vert="horz" wrap="square" lIns="79629" tIns="39751" rIns="79629" bIns="39751" rtlCol="0" anchor="ctr" anchorCtr="0">
            <a:normAutofit/>
          </a:bodyPr>
          <a:lstStyle>
            <a:lvl1pPr marL="0" indent="0" algn="ctr">
              <a:lnSpc>
                <a:spcPct val="90000"/>
              </a:lnSpc>
              <a:spcBef>
                <a:spcPts val="393"/>
              </a:spcBef>
              <a:spcAft>
                <a:spcPts val="0"/>
              </a:spcAft>
              <a:buNone/>
              <a:defRPr lang="en-US" sz="1100" noProof="0" dirty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title</a:t>
            </a:r>
          </a:p>
        </p:txBody>
      </p:sp>
      <p:sp>
        <p:nvSpPr>
          <p:cNvPr id="124" name="Rectangle 123">
            <a:extLst>
              <a:ext uri="{FF2B5EF4-FFF2-40B4-BE49-F238E27FC236}">
                <a16:creationId xmlns:a16="http://schemas.microsoft.com/office/drawing/2014/main" id="{B74674A1-62AA-4036-AAB7-75200FA93847}"/>
              </a:ext>
            </a:extLst>
          </p:cNvPr>
          <p:cNvSpPr/>
          <p:nvPr/>
        </p:nvSpPr>
        <p:spPr>
          <a:xfrm>
            <a:off x="9960134" y="5114339"/>
            <a:ext cx="1989595" cy="567522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 dirty="0"/>
          </a:p>
        </p:txBody>
      </p:sp>
      <p:sp>
        <p:nvSpPr>
          <p:cNvPr id="125" name="Text Placeholder 8">
            <a:extLst>
              <a:ext uri="{FF2B5EF4-FFF2-40B4-BE49-F238E27FC236}">
                <a16:creationId xmlns:a16="http://schemas.microsoft.com/office/drawing/2014/main" id="{59BA27D7-56F0-4A59-BDA1-C9A0AB1BE644}"/>
              </a:ext>
            </a:extLst>
          </p:cNvPr>
          <p:cNvSpPr>
            <a:spLocks noGrp="1"/>
          </p:cNvSpPr>
          <p:nvPr>
            <p:ph type="body" sz="quarter" idx="183" hasCustomPrompt="1"/>
          </p:nvPr>
        </p:nvSpPr>
        <p:spPr>
          <a:xfrm>
            <a:off x="9960134" y="5114338"/>
            <a:ext cx="1989595" cy="274608"/>
          </a:xfrm>
          <a:gradFill flip="none" rotWithShape="1">
            <a:gsLst>
              <a:gs pos="0">
                <a:schemeClr val="accent6">
                  <a:lumMod val="90000"/>
                  <a:lumOff val="10000"/>
                </a:schemeClr>
              </a:gs>
              <a:gs pos="100000">
                <a:schemeClr val="accent6">
                  <a:lumMod val="90000"/>
                </a:schemeClr>
              </a:gs>
            </a:gsLst>
            <a:lin ang="0" scaled="1"/>
            <a:tileRect/>
          </a:gradFill>
        </p:spPr>
        <p:txBody>
          <a:bodyPr vert="horz" wrap="square" lIns="79629" tIns="39751" rIns="79629" bIns="39751" rtlCol="0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lang="en-US" sz="1900" b="0" noProof="0" dirty="0">
                <a:solidFill>
                  <a:schemeClr val="accent6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name</a:t>
            </a:r>
          </a:p>
        </p:txBody>
      </p:sp>
      <p:sp>
        <p:nvSpPr>
          <p:cNvPr id="126" name="Text Placeholder 8">
            <a:extLst>
              <a:ext uri="{FF2B5EF4-FFF2-40B4-BE49-F238E27FC236}">
                <a16:creationId xmlns:a16="http://schemas.microsoft.com/office/drawing/2014/main" id="{9B30796A-B437-481C-9C94-ADDCBD593B95}"/>
              </a:ext>
            </a:extLst>
          </p:cNvPr>
          <p:cNvSpPr>
            <a:spLocks noGrp="1"/>
          </p:cNvSpPr>
          <p:nvPr>
            <p:ph type="body" sz="quarter" idx="184" hasCustomPrompt="1"/>
          </p:nvPr>
        </p:nvSpPr>
        <p:spPr>
          <a:xfrm>
            <a:off x="9960134" y="5406738"/>
            <a:ext cx="1989595" cy="274608"/>
          </a:xfrm>
        </p:spPr>
        <p:txBody>
          <a:bodyPr vert="horz" wrap="square" lIns="79629" tIns="39751" rIns="79629" bIns="39751" rtlCol="0" anchor="ctr" anchorCtr="0">
            <a:normAutofit/>
          </a:bodyPr>
          <a:lstStyle>
            <a:lvl1pPr marL="0" indent="0" algn="ctr">
              <a:lnSpc>
                <a:spcPct val="90000"/>
              </a:lnSpc>
              <a:spcBef>
                <a:spcPts val="393"/>
              </a:spcBef>
              <a:spcAft>
                <a:spcPts val="0"/>
              </a:spcAft>
              <a:buNone/>
              <a:defRPr lang="en-US" sz="1100" noProof="0" dirty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title</a:t>
            </a:r>
          </a:p>
        </p:txBody>
      </p:sp>
      <p:sp>
        <p:nvSpPr>
          <p:cNvPr id="127" name="Rectangle 126">
            <a:extLst>
              <a:ext uri="{FF2B5EF4-FFF2-40B4-BE49-F238E27FC236}">
                <a16:creationId xmlns:a16="http://schemas.microsoft.com/office/drawing/2014/main" id="{3EFFF6E0-0BF2-49C7-9A54-914BEA4E4AED}"/>
              </a:ext>
            </a:extLst>
          </p:cNvPr>
          <p:cNvSpPr/>
          <p:nvPr/>
        </p:nvSpPr>
        <p:spPr>
          <a:xfrm>
            <a:off x="9960134" y="5746945"/>
            <a:ext cx="1989595" cy="567522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 dirty="0"/>
          </a:p>
        </p:txBody>
      </p:sp>
      <p:sp>
        <p:nvSpPr>
          <p:cNvPr id="128" name="Text Placeholder 8">
            <a:extLst>
              <a:ext uri="{FF2B5EF4-FFF2-40B4-BE49-F238E27FC236}">
                <a16:creationId xmlns:a16="http://schemas.microsoft.com/office/drawing/2014/main" id="{36053042-8A21-4656-A2EA-F77EECDF9F9D}"/>
              </a:ext>
            </a:extLst>
          </p:cNvPr>
          <p:cNvSpPr>
            <a:spLocks noGrp="1"/>
          </p:cNvSpPr>
          <p:nvPr>
            <p:ph type="body" sz="quarter" idx="185" hasCustomPrompt="1"/>
          </p:nvPr>
        </p:nvSpPr>
        <p:spPr>
          <a:xfrm>
            <a:off x="9960134" y="5746944"/>
            <a:ext cx="1989595" cy="274608"/>
          </a:xfrm>
          <a:gradFill flip="none" rotWithShape="1">
            <a:gsLst>
              <a:gs pos="0">
                <a:schemeClr val="accent6">
                  <a:lumMod val="90000"/>
                  <a:lumOff val="10000"/>
                </a:schemeClr>
              </a:gs>
              <a:gs pos="100000">
                <a:schemeClr val="accent6">
                  <a:lumMod val="90000"/>
                </a:schemeClr>
              </a:gs>
            </a:gsLst>
            <a:lin ang="0" scaled="1"/>
            <a:tileRect/>
          </a:gradFill>
        </p:spPr>
        <p:txBody>
          <a:bodyPr vert="horz" wrap="square" lIns="79629" tIns="39751" rIns="79629" bIns="39751" rtlCol="0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lang="en-US" sz="1900" b="0" noProof="0" dirty="0">
                <a:solidFill>
                  <a:schemeClr val="accent6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pPr marL="342866" marR="0" lvl="0" indent="-342866" algn="ctr" defTabSz="914309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noProof="0" dirty="0"/>
              <a:t>Click to add name</a:t>
            </a:r>
          </a:p>
        </p:txBody>
      </p:sp>
      <p:sp>
        <p:nvSpPr>
          <p:cNvPr id="129" name="Text Placeholder 8">
            <a:extLst>
              <a:ext uri="{FF2B5EF4-FFF2-40B4-BE49-F238E27FC236}">
                <a16:creationId xmlns:a16="http://schemas.microsoft.com/office/drawing/2014/main" id="{C758902C-1FDC-4309-8B4A-E5CE728E5179}"/>
              </a:ext>
            </a:extLst>
          </p:cNvPr>
          <p:cNvSpPr>
            <a:spLocks noGrp="1"/>
          </p:cNvSpPr>
          <p:nvPr>
            <p:ph type="body" sz="quarter" idx="186" hasCustomPrompt="1"/>
          </p:nvPr>
        </p:nvSpPr>
        <p:spPr>
          <a:xfrm>
            <a:off x="9960134" y="6047376"/>
            <a:ext cx="1989595" cy="274608"/>
          </a:xfrm>
        </p:spPr>
        <p:txBody>
          <a:bodyPr vert="horz" wrap="square" lIns="79629" tIns="39751" rIns="79629" bIns="39751" rtlCol="0" anchor="ctr" anchorCtr="0">
            <a:normAutofit/>
          </a:bodyPr>
          <a:lstStyle>
            <a:lvl1pPr marL="0" indent="0" algn="ctr">
              <a:lnSpc>
                <a:spcPct val="90000"/>
              </a:lnSpc>
              <a:spcBef>
                <a:spcPts val="393"/>
              </a:spcBef>
              <a:spcAft>
                <a:spcPts val="0"/>
              </a:spcAft>
              <a:buNone/>
              <a:defRPr lang="en-US" sz="1100" noProof="0" dirty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title</a:t>
            </a:r>
          </a:p>
        </p:txBody>
      </p:sp>
      <p:sp>
        <p:nvSpPr>
          <p:cNvPr id="130" name="Blank white rectangle">
            <a:extLst>
              <a:ext uri="{FF2B5EF4-FFF2-40B4-BE49-F238E27FC236}">
                <a16:creationId xmlns:a16="http://schemas.microsoft.com/office/drawing/2014/main" id="{1B5FAA36-26FD-EBC6-2D31-765CBBC0C35C}"/>
              </a:ext>
            </a:extLst>
          </p:cNvPr>
          <p:cNvSpPr>
            <a:spLocks noGrp="1"/>
          </p:cNvSpPr>
          <p:nvPr>
            <p:ph type="body" sz="quarter" idx="187" hasCustomPrompt="1"/>
          </p:nvPr>
        </p:nvSpPr>
        <p:spPr>
          <a:xfrm>
            <a:off x="9676141" y="1829223"/>
            <a:ext cx="2047989" cy="634849"/>
          </a:xfrm>
          <a:solidFill>
            <a:schemeClr val="bg1"/>
          </a:solidFill>
        </p:spPr>
        <p:txBody>
          <a:bodyPr wrap="square" lIns="182880" tIns="31115" rIns="182880" bIns="31115" anchor="ctr" anchorCtr="0">
            <a:noAutofit/>
          </a:bodyPr>
          <a:lstStyle>
            <a:lvl1pPr marL="0" indent="0" algn="ctr">
              <a:lnSpc>
                <a:spcPct val="90000"/>
              </a:lnSpc>
              <a:spcBef>
                <a:spcPts val="429"/>
              </a:spcBef>
              <a:spcAft>
                <a:spcPts val="0"/>
              </a:spcAft>
              <a:buFont typeface="Arial" panose="020B0604020202020204" pitchFamily="34" charset="0"/>
              <a:buNone/>
              <a:defRPr sz="110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pPr algn="l"/>
            <a:r>
              <a:rPr lang="en-US" sz="1200" dirty="0">
                <a:latin typeface="+mj-lt"/>
              </a:rPr>
              <a:t>Hint: You can drag this white rectangle to cover any unused position below.</a:t>
            </a:r>
          </a:p>
        </p:txBody>
      </p:sp>
      <p:sp>
        <p:nvSpPr>
          <p:cNvPr id="131" name="Blank white rectangle">
            <a:extLst>
              <a:ext uri="{FF2B5EF4-FFF2-40B4-BE49-F238E27FC236}">
                <a16:creationId xmlns:a16="http://schemas.microsoft.com/office/drawing/2014/main" id="{39D8381A-AC7B-5D73-FF44-E0A541324F80}"/>
              </a:ext>
            </a:extLst>
          </p:cNvPr>
          <p:cNvSpPr>
            <a:spLocks noGrp="1"/>
          </p:cNvSpPr>
          <p:nvPr>
            <p:ph type="body" sz="quarter" idx="188" hasCustomPrompt="1"/>
          </p:nvPr>
        </p:nvSpPr>
        <p:spPr>
          <a:xfrm>
            <a:off x="9676141" y="1829223"/>
            <a:ext cx="2047989" cy="634849"/>
          </a:xfrm>
          <a:solidFill>
            <a:schemeClr val="bg1"/>
          </a:solidFill>
        </p:spPr>
        <p:txBody>
          <a:bodyPr wrap="square" lIns="182880" tIns="31115" rIns="182880" bIns="31115" anchor="ctr" anchorCtr="0">
            <a:noAutofit/>
          </a:bodyPr>
          <a:lstStyle>
            <a:lvl1pPr marL="0" indent="0" algn="ctr">
              <a:lnSpc>
                <a:spcPct val="90000"/>
              </a:lnSpc>
              <a:spcBef>
                <a:spcPts val="429"/>
              </a:spcBef>
              <a:spcAft>
                <a:spcPts val="0"/>
              </a:spcAft>
              <a:buFont typeface="Arial" panose="020B0604020202020204" pitchFamily="34" charset="0"/>
              <a:buNone/>
              <a:defRPr sz="110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pPr algn="l"/>
            <a:r>
              <a:rPr lang="en-US" sz="1200" dirty="0">
                <a:latin typeface="+mj-lt"/>
              </a:rPr>
              <a:t>Hint: You can drag this white rectangle to cover any unused position below.</a:t>
            </a:r>
          </a:p>
        </p:txBody>
      </p:sp>
      <p:sp>
        <p:nvSpPr>
          <p:cNvPr id="132" name="Blank white rectangle">
            <a:extLst>
              <a:ext uri="{FF2B5EF4-FFF2-40B4-BE49-F238E27FC236}">
                <a16:creationId xmlns:a16="http://schemas.microsoft.com/office/drawing/2014/main" id="{69D3927F-AE9B-3241-C5DF-5236435FF965}"/>
              </a:ext>
            </a:extLst>
          </p:cNvPr>
          <p:cNvSpPr>
            <a:spLocks noGrp="1"/>
          </p:cNvSpPr>
          <p:nvPr>
            <p:ph type="body" sz="quarter" idx="189" hasCustomPrompt="1"/>
          </p:nvPr>
        </p:nvSpPr>
        <p:spPr>
          <a:xfrm>
            <a:off x="9676141" y="1829223"/>
            <a:ext cx="2047989" cy="634849"/>
          </a:xfrm>
          <a:solidFill>
            <a:schemeClr val="bg1"/>
          </a:solidFill>
        </p:spPr>
        <p:txBody>
          <a:bodyPr wrap="square" lIns="182880" tIns="31115" rIns="182880" bIns="31115" anchor="ctr" anchorCtr="0">
            <a:noAutofit/>
          </a:bodyPr>
          <a:lstStyle>
            <a:lvl1pPr marL="0" indent="0" algn="ctr">
              <a:lnSpc>
                <a:spcPct val="90000"/>
              </a:lnSpc>
              <a:spcBef>
                <a:spcPts val="429"/>
              </a:spcBef>
              <a:spcAft>
                <a:spcPts val="0"/>
              </a:spcAft>
              <a:buFont typeface="Arial" panose="020B0604020202020204" pitchFamily="34" charset="0"/>
              <a:buNone/>
              <a:defRPr sz="110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pPr algn="l"/>
            <a:r>
              <a:rPr lang="en-US" sz="1200" dirty="0">
                <a:latin typeface="+mj-lt"/>
              </a:rPr>
              <a:t>Hint: You can drag this white rectangle to cover any unused position below.</a:t>
            </a:r>
          </a:p>
        </p:txBody>
      </p:sp>
      <p:sp>
        <p:nvSpPr>
          <p:cNvPr id="133" name="Blank white rectangle">
            <a:extLst>
              <a:ext uri="{FF2B5EF4-FFF2-40B4-BE49-F238E27FC236}">
                <a16:creationId xmlns:a16="http://schemas.microsoft.com/office/drawing/2014/main" id="{E48FF8DA-B2D2-35A0-8C80-712C56859E57}"/>
              </a:ext>
            </a:extLst>
          </p:cNvPr>
          <p:cNvSpPr>
            <a:spLocks noGrp="1"/>
          </p:cNvSpPr>
          <p:nvPr>
            <p:ph type="body" sz="quarter" idx="190" hasCustomPrompt="1"/>
          </p:nvPr>
        </p:nvSpPr>
        <p:spPr>
          <a:xfrm>
            <a:off x="9676141" y="1829223"/>
            <a:ext cx="2047989" cy="634849"/>
          </a:xfrm>
          <a:solidFill>
            <a:schemeClr val="bg1"/>
          </a:solidFill>
        </p:spPr>
        <p:txBody>
          <a:bodyPr wrap="square" lIns="182880" tIns="31115" rIns="182880" bIns="31115" anchor="ctr" anchorCtr="0">
            <a:noAutofit/>
          </a:bodyPr>
          <a:lstStyle>
            <a:lvl1pPr marL="0" indent="0" algn="ctr">
              <a:lnSpc>
                <a:spcPct val="90000"/>
              </a:lnSpc>
              <a:spcBef>
                <a:spcPts val="429"/>
              </a:spcBef>
              <a:spcAft>
                <a:spcPts val="0"/>
              </a:spcAft>
              <a:buFont typeface="Arial" panose="020B0604020202020204" pitchFamily="34" charset="0"/>
              <a:buNone/>
              <a:defRPr sz="110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pPr algn="l"/>
            <a:r>
              <a:rPr lang="en-US" sz="1200" dirty="0">
                <a:latin typeface="+mj-lt"/>
              </a:rPr>
              <a:t>Hint: You can drag this white rectangle to cover any unused position below.</a:t>
            </a:r>
          </a:p>
        </p:txBody>
      </p:sp>
      <p:sp>
        <p:nvSpPr>
          <p:cNvPr id="134" name="Blank white rectangle">
            <a:extLst>
              <a:ext uri="{FF2B5EF4-FFF2-40B4-BE49-F238E27FC236}">
                <a16:creationId xmlns:a16="http://schemas.microsoft.com/office/drawing/2014/main" id="{989533F1-40D4-A378-C3A2-9E2EBCA75E92}"/>
              </a:ext>
            </a:extLst>
          </p:cNvPr>
          <p:cNvSpPr>
            <a:spLocks noGrp="1"/>
          </p:cNvSpPr>
          <p:nvPr>
            <p:ph type="body" sz="quarter" idx="191" hasCustomPrompt="1"/>
          </p:nvPr>
        </p:nvSpPr>
        <p:spPr>
          <a:xfrm>
            <a:off x="9676141" y="1829223"/>
            <a:ext cx="2047989" cy="634849"/>
          </a:xfrm>
          <a:solidFill>
            <a:schemeClr val="bg1"/>
          </a:solidFill>
        </p:spPr>
        <p:txBody>
          <a:bodyPr wrap="square" lIns="182880" tIns="31115" rIns="182880" bIns="31115" anchor="ctr" anchorCtr="0">
            <a:noAutofit/>
          </a:bodyPr>
          <a:lstStyle>
            <a:lvl1pPr marL="0" indent="0" algn="ctr">
              <a:lnSpc>
                <a:spcPct val="90000"/>
              </a:lnSpc>
              <a:spcBef>
                <a:spcPts val="429"/>
              </a:spcBef>
              <a:spcAft>
                <a:spcPts val="0"/>
              </a:spcAft>
              <a:buFont typeface="Arial" panose="020B0604020202020204" pitchFamily="34" charset="0"/>
              <a:buNone/>
              <a:defRPr sz="110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pPr algn="l"/>
            <a:r>
              <a:rPr lang="en-US" sz="1200" dirty="0">
                <a:latin typeface="+mj-lt"/>
              </a:rPr>
              <a:t>Hint: You can drag this white rectangle to cover any unused position below.</a:t>
            </a:r>
          </a:p>
        </p:txBody>
      </p:sp>
      <p:sp>
        <p:nvSpPr>
          <p:cNvPr id="135" name="Blank white rectangle">
            <a:extLst>
              <a:ext uri="{FF2B5EF4-FFF2-40B4-BE49-F238E27FC236}">
                <a16:creationId xmlns:a16="http://schemas.microsoft.com/office/drawing/2014/main" id="{01B9F6C5-AD78-49ED-4656-9AF22DEA7511}"/>
              </a:ext>
            </a:extLst>
          </p:cNvPr>
          <p:cNvSpPr>
            <a:spLocks noGrp="1"/>
          </p:cNvSpPr>
          <p:nvPr>
            <p:ph type="body" sz="quarter" idx="192" hasCustomPrompt="1"/>
          </p:nvPr>
        </p:nvSpPr>
        <p:spPr>
          <a:xfrm>
            <a:off x="9676141" y="1829223"/>
            <a:ext cx="2047989" cy="634849"/>
          </a:xfrm>
          <a:solidFill>
            <a:schemeClr val="bg1"/>
          </a:solidFill>
        </p:spPr>
        <p:txBody>
          <a:bodyPr wrap="square" lIns="182880" tIns="31115" rIns="182880" bIns="31115" anchor="ctr" anchorCtr="0">
            <a:noAutofit/>
          </a:bodyPr>
          <a:lstStyle>
            <a:lvl1pPr marL="0" indent="0" algn="ctr">
              <a:lnSpc>
                <a:spcPct val="90000"/>
              </a:lnSpc>
              <a:spcBef>
                <a:spcPts val="429"/>
              </a:spcBef>
              <a:spcAft>
                <a:spcPts val="0"/>
              </a:spcAft>
              <a:buFont typeface="Arial" panose="020B0604020202020204" pitchFamily="34" charset="0"/>
              <a:buNone/>
              <a:defRPr sz="110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pPr algn="l"/>
            <a:r>
              <a:rPr lang="en-US" sz="1200" dirty="0">
                <a:latin typeface="+mj-lt"/>
              </a:rPr>
              <a:t>Hint: You can drag this white rectangle to cover any unused position below.</a:t>
            </a:r>
          </a:p>
        </p:txBody>
      </p:sp>
      <p:sp>
        <p:nvSpPr>
          <p:cNvPr id="136" name="Blank white rectangle">
            <a:extLst>
              <a:ext uri="{FF2B5EF4-FFF2-40B4-BE49-F238E27FC236}">
                <a16:creationId xmlns:a16="http://schemas.microsoft.com/office/drawing/2014/main" id="{34B0FAEC-84FE-8BFB-FD47-C8E8F15B1B2A}"/>
              </a:ext>
            </a:extLst>
          </p:cNvPr>
          <p:cNvSpPr>
            <a:spLocks noGrp="1"/>
          </p:cNvSpPr>
          <p:nvPr>
            <p:ph type="body" sz="quarter" idx="193" hasCustomPrompt="1"/>
          </p:nvPr>
        </p:nvSpPr>
        <p:spPr>
          <a:xfrm>
            <a:off x="9676141" y="1829223"/>
            <a:ext cx="2047989" cy="634849"/>
          </a:xfrm>
          <a:solidFill>
            <a:schemeClr val="bg1"/>
          </a:solidFill>
        </p:spPr>
        <p:txBody>
          <a:bodyPr wrap="square" lIns="182880" tIns="31115" rIns="182880" bIns="31115" anchor="ctr" anchorCtr="0">
            <a:noAutofit/>
          </a:bodyPr>
          <a:lstStyle>
            <a:lvl1pPr marL="0" indent="0" algn="ctr">
              <a:lnSpc>
                <a:spcPct val="90000"/>
              </a:lnSpc>
              <a:spcBef>
                <a:spcPts val="429"/>
              </a:spcBef>
              <a:spcAft>
                <a:spcPts val="0"/>
              </a:spcAft>
              <a:buFont typeface="Arial" panose="020B0604020202020204" pitchFamily="34" charset="0"/>
              <a:buNone/>
              <a:defRPr sz="110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pPr algn="l"/>
            <a:r>
              <a:rPr lang="en-US" sz="1200" dirty="0">
                <a:latin typeface="+mj-lt"/>
              </a:rPr>
              <a:t>Hint: You can drag this white rectangle to cover any unused position below.</a:t>
            </a:r>
          </a:p>
        </p:txBody>
      </p:sp>
      <p:sp>
        <p:nvSpPr>
          <p:cNvPr id="137" name="Blank white rectangle">
            <a:extLst>
              <a:ext uri="{FF2B5EF4-FFF2-40B4-BE49-F238E27FC236}">
                <a16:creationId xmlns:a16="http://schemas.microsoft.com/office/drawing/2014/main" id="{83612B43-0573-9B48-4942-811B95718D0C}"/>
              </a:ext>
            </a:extLst>
          </p:cNvPr>
          <p:cNvSpPr>
            <a:spLocks noGrp="1"/>
          </p:cNvSpPr>
          <p:nvPr>
            <p:ph type="body" sz="quarter" idx="194" hasCustomPrompt="1"/>
          </p:nvPr>
        </p:nvSpPr>
        <p:spPr>
          <a:xfrm>
            <a:off x="9676141" y="1829223"/>
            <a:ext cx="2047989" cy="634849"/>
          </a:xfrm>
          <a:solidFill>
            <a:schemeClr val="bg1"/>
          </a:solidFill>
        </p:spPr>
        <p:txBody>
          <a:bodyPr wrap="square" lIns="182880" tIns="31115" rIns="182880" bIns="31115" anchor="ctr" anchorCtr="0">
            <a:noAutofit/>
          </a:bodyPr>
          <a:lstStyle>
            <a:lvl1pPr marL="0" indent="0" algn="ctr">
              <a:lnSpc>
                <a:spcPct val="90000"/>
              </a:lnSpc>
              <a:spcBef>
                <a:spcPts val="429"/>
              </a:spcBef>
              <a:spcAft>
                <a:spcPts val="0"/>
              </a:spcAft>
              <a:buFont typeface="Arial" panose="020B0604020202020204" pitchFamily="34" charset="0"/>
              <a:buNone/>
              <a:defRPr sz="110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pPr algn="l"/>
            <a:r>
              <a:rPr lang="en-US" sz="1200" dirty="0">
                <a:latin typeface="+mj-lt"/>
              </a:rPr>
              <a:t>Hint: You can drag this white rectangle to cover any unused position below.</a:t>
            </a:r>
          </a:p>
        </p:txBody>
      </p:sp>
      <p:sp>
        <p:nvSpPr>
          <p:cNvPr id="138" name="Blank white rectangle">
            <a:extLst>
              <a:ext uri="{FF2B5EF4-FFF2-40B4-BE49-F238E27FC236}">
                <a16:creationId xmlns:a16="http://schemas.microsoft.com/office/drawing/2014/main" id="{371A227D-E5A0-DEDE-6FE4-0C65FF1EF26E}"/>
              </a:ext>
            </a:extLst>
          </p:cNvPr>
          <p:cNvSpPr>
            <a:spLocks noGrp="1"/>
          </p:cNvSpPr>
          <p:nvPr>
            <p:ph type="body" sz="quarter" idx="195" hasCustomPrompt="1"/>
          </p:nvPr>
        </p:nvSpPr>
        <p:spPr>
          <a:xfrm>
            <a:off x="9676141" y="1829223"/>
            <a:ext cx="2047989" cy="634849"/>
          </a:xfrm>
          <a:solidFill>
            <a:schemeClr val="bg1"/>
          </a:solidFill>
        </p:spPr>
        <p:txBody>
          <a:bodyPr wrap="square" lIns="182880" tIns="31115" rIns="182880" bIns="31115" anchor="ctr" anchorCtr="0">
            <a:noAutofit/>
          </a:bodyPr>
          <a:lstStyle>
            <a:lvl1pPr marL="0" indent="0" algn="ctr">
              <a:lnSpc>
                <a:spcPct val="90000"/>
              </a:lnSpc>
              <a:spcBef>
                <a:spcPts val="429"/>
              </a:spcBef>
              <a:spcAft>
                <a:spcPts val="0"/>
              </a:spcAft>
              <a:buFont typeface="Arial" panose="020B0604020202020204" pitchFamily="34" charset="0"/>
              <a:buNone/>
              <a:defRPr sz="110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pPr algn="l"/>
            <a:r>
              <a:rPr lang="en-US" sz="1200" dirty="0">
                <a:latin typeface="+mj-lt"/>
              </a:rPr>
              <a:t>Hint: You can drag this white rectangle to cover any unused position below.</a:t>
            </a:r>
          </a:p>
        </p:txBody>
      </p:sp>
      <p:sp>
        <p:nvSpPr>
          <p:cNvPr id="139" name="Blank white rectangle">
            <a:extLst>
              <a:ext uri="{FF2B5EF4-FFF2-40B4-BE49-F238E27FC236}">
                <a16:creationId xmlns:a16="http://schemas.microsoft.com/office/drawing/2014/main" id="{4D19B7A4-1D39-DA45-87F7-4DA4BFEBFBEB}"/>
              </a:ext>
            </a:extLst>
          </p:cNvPr>
          <p:cNvSpPr>
            <a:spLocks noGrp="1"/>
          </p:cNvSpPr>
          <p:nvPr>
            <p:ph type="body" sz="quarter" idx="196" hasCustomPrompt="1"/>
          </p:nvPr>
        </p:nvSpPr>
        <p:spPr>
          <a:xfrm>
            <a:off x="9676141" y="1829223"/>
            <a:ext cx="2047989" cy="634849"/>
          </a:xfrm>
          <a:solidFill>
            <a:schemeClr val="bg1"/>
          </a:solidFill>
        </p:spPr>
        <p:txBody>
          <a:bodyPr wrap="square" lIns="182880" tIns="31115" rIns="182880" bIns="31115" anchor="ctr" anchorCtr="0">
            <a:noAutofit/>
          </a:bodyPr>
          <a:lstStyle>
            <a:lvl1pPr marL="0" indent="0" algn="ctr">
              <a:lnSpc>
                <a:spcPct val="90000"/>
              </a:lnSpc>
              <a:spcBef>
                <a:spcPts val="429"/>
              </a:spcBef>
              <a:spcAft>
                <a:spcPts val="0"/>
              </a:spcAft>
              <a:buFont typeface="Arial" panose="020B0604020202020204" pitchFamily="34" charset="0"/>
              <a:buNone/>
              <a:defRPr sz="110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pPr algn="l"/>
            <a:r>
              <a:rPr lang="en-US" sz="1200" dirty="0">
                <a:latin typeface="+mj-lt"/>
              </a:rPr>
              <a:t>Hint: You can drag this white rectangle to cover any unused position below.</a:t>
            </a:r>
          </a:p>
        </p:txBody>
      </p:sp>
      <p:sp>
        <p:nvSpPr>
          <p:cNvPr id="140" name="Blank white rectangle">
            <a:extLst>
              <a:ext uri="{FF2B5EF4-FFF2-40B4-BE49-F238E27FC236}">
                <a16:creationId xmlns:a16="http://schemas.microsoft.com/office/drawing/2014/main" id="{19A96D40-3BAE-F399-2333-C0924A514BBC}"/>
              </a:ext>
            </a:extLst>
          </p:cNvPr>
          <p:cNvSpPr>
            <a:spLocks noGrp="1"/>
          </p:cNvSpPr>
          <p:nvPr>
            <p:ph type="body" sz="quarter" idx="197" hasCustomPrompt="1"/>
          </p:nvPr>
        </p:nvSpPr>
        <p:spPr>
          <a:xfrm>
            <a:off x="9676141" y="1829223"/>
            <a:ext cx="2047989" cy="634849"/>
          </a:xfrm>
          <a:solidFill>
            <a:schemeClr val="bg1"/>
          </a:solidFill>
        </p:spPr>
        <p:txBody>
          <a:bodyPr wrap="square" lIns="182880" tIns="31115" rIns="182880" bIns="31115" anchor="ctr" anchorCtr="0">
            <a:noAutofit/>
          </a:bodyPr>
          <a:lstStyle>
            <a:lvl1pPr marL="0" indent="0" algn="ctr">
              <a:lnSpc>
                <a:spcPct val="90000"/>
              </a:lnSpc>
              <a:spcBef>
                <a:spcPts val="429"/>
              </a:spcBef>
              <a:spcAft>
                <a:spcPts val="0"/>
              </a:spcAft>
              <a:buFont typeface="Arial" panose="020B0604020202020204" pitchFamily="34" charset="0"/>
              <a:buNone/>
              <a:defRPr sz="110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pPr algn="l"/>
            <a:r>
              <a:rPr lang="en-US" sz="1200" dirty="0">
                <a:latin typeface="+mj-lt"/>
              </a:rPr>
              <a:t>Hint: You can drag this white rectangle to cover any unused position below.</a:t>
            </a:r>
          </a:p>
        </p:txBody>
      </p:sp>
      <p:sp>
        <p:nvSpPr>
          <p:cNvPr id="141" name="Blank white rectangle">
            <a:extLst>
              <a:ext uri="{FF2B5EF4-FFF2-40B4-BE49-F238E27FC236}">
                <a16:creationId xmlns:a16="http://schemas.microsoft.com/office/drawing/2014/main" id="{CC2753D5-3007-F6E5-867D-4CBB8D763A04}"/>
              </a:ext>
            </a:extLst>
          </p:cNvPr>
          <p:cNvSpPr>
            <a:spLocks noGrp="1"/>
          </p:cNvSpPr>
          <p:nvPr>
            <p:ph type="body" sz="quarter" idx="198" hasCustomPrompt="1"/>
          </p:nvPr>
        </p:nvSpPr>
        <p:spPr>
          <a:xfrm>
            <a:off x="9676141" y="1829223"/>
            <a:ext cx="2047989" cy="634849"/>
          </a:xfrm>
          <a:solidFill>
            <a:schemeClr val="bg1"/>
          </a:solidFill>
        </p:spPr>
        <p:txBody>
          <a:bodyPr wrap="square" lIns="182880" tIns="31115" rIns="182880" bIns="31115" anchor="ctr" anchorCtr="0">
            <a:noAutofit/>
          </a:bodyPr>
          <a:lstStyle>
            <a:lvl1pPr marL="0" indent="0" algn="ctr">
              <a:lnSpc>
                <a:spcPct val="90000"/>
              </a:lnSpc>
              <a:spcBef>
                <a:spcPts val="429"/>
              </a:spcBef>
              <a:spcAft>
                <a:spcPts val="0"/>
              </a:spcAft>
              <a:buFont typeface="Arial" panose="020B0604020202020204" pitchFamily="34" charset="0"/>
              <a:buNone/>
              <a:defRPr sz="110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pPr algn="l"/>
            <a:r>
              <a:rPr lang="en-US" sz="1200" dirty="0">
                <a:latin typeface="+mj-lt"/>
              </a:rPr>
              <a:t>Hint: You can drag this white rectangle to cover any unused position below.</a:t>
            </a:r>
          </a:p>
        </p:txBody>
      </p:sp>
      <p:sp>
        <p:nvSpPr>
          <p:cNvPr id="142" name="Blank white rectangle">
            <a:extLst>
              <a:ext uri="{FF2B5EF4-FFF2-40B4-BE49-F238E27FC236}">
                <a16:creationId xmlns:a16="http://schemas.microsoft.com/office/drawing/2014/main" id="{BCD9329D-F9ED-E998-46B7-C529484BEB17}"/>
              </a:ext>
            </a:extLst>
          </p:cNvPr>
          <p:cNvSpPr>
            <a:spLocks noGrp="1"/>
          </p:cNvSpPr>
          <p:nvPr>
            <p:ph type="body" sz="quarter" idx="199" hasCustomPrompt="1"/>
          </p:nvPr>
        </p:nvSpPr>
        <p:spPr>
          <a:xfrm>
            <a:off x="9676141" y="1829223"/>
            <a:ext cx="2047989" cy="634849"/>
          </a:xfrm>
          <a:solidFill>
            <a:schemeClr val="bg1"/>
          </a:solidFill>
        </p:spPr>
        <p:txBody>
          <a:bodyPr wrap="square" lIns="182880" tIns="31115" rIns="182880" bIns="31115" anchor="ctr" anchorCtr="0">
            <a:noAutofit/>
          </a:bodyPr>
          <a:lstStyle>
            <a:lvl1pPr marL="0" indent="0" algn="ctr">
              <a:lnSpc>
                <a:spcPct val="90000"/>
              </a:lnSpc>
              <a:spcBef>
                <a:spcPts val="429"/>
              </a:spcBef>
              <a:spcAft>
                <a:spcPts val="0"/>
              </a:spcAft>
              <a:buFont typeface="Arial" panose="020B0604020202020204" pitchFamily="34" charset="0"/>
              <a:buNone/>
              <a:defRPr sz="110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pPr algn="l"/>
            <a:r>
              <a:rPr lang="en-US" sz="1200" dirty="0">
                <a:latin typeface="+mj-lt"/>
              </a:rPr>
              <a:t>Hint: You can drag this white rectangle to cover any unused position below.</a:t>
            </a:r>
          </a:p>
        </p:txBody>
      </p:sp>
      <p:sp>
        <p:nvSpPr>
          <p:cNvPr id="143" name="Blank white rectangle">
            <a:extLst>
              <a:ext uri="{FF2B5EF4-FFF2-40B4-BE49-F238E27FC236}">
                <a16:creationId xmlns:a16="http://schemas.microsoft.com/office/drawing/2014/main" id="{FA4B608A-D08A-9647-EDC2-6D7AE34CFE1B}"/>
              </a:ext>
            </a:extLst>
          </p:cNvPr>
          <p:cNvSpPr>
            <a:spLocks noGrp="1"/>
          </p:cNvSpPr>
          <p:nvPr>
            <p:ph type="body" sz="quarter" idx="200" hasCustomPrompt="1"/>
          </p:nvPr>
        </p:nvSpPr>
        <p:spPr>
          <a:xfrm>
            <a:off x="9676141" y="1829223"/>
            <a:ext cx="2047989" cy="634849"/>
          </a:xfrm>
          <a:solidFill>
            <a:schemeClr val="bg1"/>
          </a:solidFill>
        </p:spPr>
        <p:txBody>
          <a:bodyPr wrap="square" lIns="182880" tIns="31115" rIns="182880" bIns="31115" anchor="ctr" anchorCtr="0">
            <a:noAutofit/>
          </a:bodyPr>
          <a:lstStyle>
            <a:lvl1pPr marL="0" indent="0" algn="ctr">
              <a:lnSpc>
                <a:spcPct val="90000"/>
              </a:lnSpc>
              <a:spcBef>
                <a:spcPts val="429"/>
              </a:spcBef>
              <a:spcAft>
                <a:spcPts val="0"/>
              </a:spcAft>
              <a:buFont typeface="Arial" panose="020B0604020202020204" pitchFamily="34" charset="0"/>
              <a:buNone/>
              <a:defRPr sz="110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pPr algn="l"/>
            <a:r>
              <a:rPr lang="en-US" sz="1200" dirty="0">
                <a:latin typeface="+mj-lt"/>
              </a:rPr>
              <a:t>Hint: You can drag this white rectangle to cover any unused position below.</a:t>
            </a:r>
          </a:p>
        </p:txBody>
      </p:sp>
      <p:sp>
        <p:nvSpPr>
          <p:cNvPr id="144" name="Blank white rectangle">
            <a:extLst>
              <a:ext uri="{FF2B5EF4-FFF2-40B4-BE49-F238E27FC236}">
                <a16:creationId xmlns:a16="http://schemas.microsoft.com/office/drawing/2014/main" id="{D818C47D-D624-1168-0B8F-098DB50D0A9B}"/>
              </a:ext>
            </a:extLst>
          </p:cNvPr>
          <p:cNvSpPr>
            <a:spLocks noGrp="1"/>
          </p:cNvSpPr>
          <p:nvPr>
            <p:ph type="body" sz="quarter" idx="201" hasCustomPrompt="1"/>
          </p:nvPr>
        </p:nvSpPr>
        <p:spPr>
          <a:xfrm>
            <a:off x="9676141" y="1829223"/>
            <a:ext cx="2047989" cy="634849"/>
          </a:xfrm>
          <a:solidFill>
            <a:schemeClr val="bg1"/>
          </a:solidFill>
        </p:spPr>
        <p:txBody>
          <a:bodyPr wrap="square" lIns="182880" tIns="31115" rIns="182880" bIns="31115" anchor="ctr" anchorCtr="0">
            <a:noAutofit/>
          </a:bodyPr>
          <a:lstStyle>
            <a:lvl1pPr marL="0" indent="0" algn="ctr">
              <a:lnSpc>
                <a:spcPct val="90000"/>
              </a:lnSpc>
              <a:spcBef>
                <a:spcPts val="429"/>
              </a:spcBef>
              <a:spcAft>
                <a:spcPts val="0"/>
              </a:spcAft>
              <a:buFont typeface="Arial" panose="020B0604020202020204" pitchFamily="34" charset="0"/>
              <a:buNone/>
              <a:defRPr sz="110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pPr algn="l"/>
            <a:r>
              <a:rPr lang="en-US" sz="1200" dirty="0">
                <a:latin typeface="+mj-lt"/>
              </a:rPr>
              <a:t>Hint: You can drag this white rectangle to cover any unused position below.</a:t>
            </a:r>
          </a:p>
        </p:txBody>
      </p:sp>
      <p:sp>
        <p:nvSpPr>
          <p:cNvPr id="145" name="Blank white rectangle">
            <a:extLst>
              <a:ext uri="{FF2B5EF4-FFF2-40B4-BE49-F238E27FC236}">
                <a16:creationId xmlns:a16="http://schemas.microsoft.com/office/drawing/2014/main" id="{2418FDA0-CAF5-13F6-657A-78A81C552848}"/>
              </a:ext>
            </a:extLst>
          </p:cNvPr>
          <p:cNvSpPr>
            <a:spLocks noGrp="1"/>
          </p:cNvSpPr>
          <p:nvPr>
            <p:ph type="body" sz="quarter" idx="202" hasCustomPrompt="1"/>
          </p:nvPr>
        </p:nvSpPr>
        <p:spPr>
          <a:xfrm>
            <a:off x="9676141" y="1829223"/>
            <a:ext cx="2047989" cy="634849"/>
          </a:xfrm>
          <a:solidFill>
            <a:schemeClr val="bg1"/>
          </a:solidFill>
        </p:spPr>
        <p:txBody>
          <a:bodyPr wrap="square" lIns="182880" tIns="31115" rIns="182880" bIns="31115" anchor="ctr" anchorCtr="0">
            <a:noAutofit/>
          </a:bodyPr>
          <a:lstStyle>
            <a:lvl1pPr marL="0" indent="0" algn="ctr">
              <a:lnSpc>
                <a:spcPct val="90000"/>
              </a:lnSpc>
              <a:spcBef>
                <a:spcPts val="429"/>
              </a:spcBef>
              <a:spcAft>
                <a:spcPts val="0"/>
              </a:spcAft>
              <a:buFont typeface="Arial" panose="020B0604020202020204" pitchFamily="34" charset="0"/>
              <a:buNone/>
              <a:defRPr sz="110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pPr algn="l"/>
            <a:r>
              <a:rPr lang="en-US" sz="1200" dirty="0">
                <a:latin typeface="+mj-lt"/>
              </a:rPr>
              <a:t>Hint: You can drag this white rectangle to cover any unused position below.</a:t>
            </a:r>
          </a:p>
        </p:txBody>
      </p:sp>
      <p:sp>
        <p:nvSpPr>
          <p:cNvPr id="146" name="Blank white rectangle">
            <a:extLst>
              <a:ext uri="{FF2B5EF4-FFF2-40B4-BE49-F238E27FC236}">
                <a16:creationId xmlns:a16="http://schemas.microsoft.com/office/drawing/2014/main" id="{A2DA716A-8E9B-B88C-1920-7D3917217EF1}"/>
              </a:ext>
            </a:extLst>
          </p:cNvPr>
          <p:cNvSpPr>
            <a:spLocks noGrp="1"/>
          </p:cNvSpPr>
          <p:nvPr>
            <p:ph type="body" sz="quarter" idx="203" hasCustomPrompt="1"/>
          </p:nvPr>
        </p:nvSpPr>
        <p:spPr>
          <a:xfrm>
            <a:off x="9676141" y="1829223"/>
            <a:ext cx="2047989" cy="634849"/>
          </a:xfrm>
          <a:solidFill>
            <a:schemeClr val="bg1"/>
          </a:solidFill>
        </p:spPr>
        <p:txBody>
          <a:bodyPr wrap="square" lIns="182880" tIns="31115" rIns="182880" bIns="31115" anchor="ctr" anchorCtr="0">
            <a:noAutofit/>
          </a:bodyPr>
          <a:lstStyle>
            <a:lvl1pPr marL="0" indent="0" algn="ctr">
              <a:lnSpc>
                <a:spcPct val="90000"/>
              </a:lnSpc>
              <a:spcBef>
                <a:spcPts val="429"/>
              </a:spcBef>
              <a:spcAft>
                <a:spcPts val="0"/>
              </a:spcAft>
              <a:buFont typeface="Arial" panose="020B0604020202020204" pitchFamily="34" charset="0"/>
              <a:buNone/>
              <a:defRPr sz="110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pPr algn="l"/>
            <a:r>
              <a:rPr lang="en-US" sz="1200" dirty="0">
                <a:latin typeface="+mj-lt"/>
              </a:rPr>
              <a:t>Hint: You can drag this white rectangle to cover any unused position below.</a:t>
            </a:r>
          </a:p>
        </p:txBody>
      </p:sp>
      <p:sp>
        <p:nvSpPr>
          <p:cNvPr id="147" name="Blank white rectangle">
            <a:extLst>
              <a:ext uri="{FF2B5EF4-FFF2-40B4-BE49-F238E27FC236}">
                <a16:creationId xmlns:a16="http://schemas.microsoft.com/office/drawing/2014/main" id="{413FD5A5-E84F-6CEA-ABB9-6DEAB77C57FF}"/>
              </a:ext>
            </a:extLst>
          </p:cNvPr>
          <p:cNvSpPr>
            <a:spLocks noGrp="1"/>
          </p:cNvSpPr>
          <p:nvPr>
            <p:ph type="body" sz="quarter" idx="204" hasCustomPrompt="1"/>
          </p:nvPr>
        </p:nvSpPr>
        <p:spPr>
          <a:xfrm>
            <a:off x="9676141" y="1829223"/>
            <a:ext cx="2047989" cy="634849"/>
          </a:xfrm>
          <a:solidFill>
            <a:schemeClr val="bg1"/>
          </a:solidFill>
        </p:spPr>
        <p:txBody>
          <a:bodyPr wrap="square" lIns="182880" tIns="31115" rIns="182880" bIns="31115" anchor="ctr" anchorCtr="0">
            <a:noAutofit/>
          </a:bodyPr>
          <a:lstStyle>
            <a:lvl1pPr marL="0" indent="0" algn="ctr">
              <a:lnSpc>
                <a:spcPct val="90000"/>
              </a:lnSpc>
              <a:spcBef>
                <a:spcPts val="429"/>
              </a:spcBef>
              <a:spcAft>
                <a:spcPts val="0"/>
              </a:spcAft>
              <a:buFont typeface="Arial" panose="020B0604020202020204" pitchFamily="34" charset="0"/>
              <a:buNone/>
              <a:defRPr sz="110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pPr algn="l"/>
            <a:r>
              <a:rPr lang="en-US" sz="1200" dirty="0">
                <a:latin typeface="+mj-lt"/>
              </a:rPr>
              <a:t>Hint: You can drag this white rectangle to cover any unused position below.</a:t>
            </a:r>
          </a:p>
        </p:txBody>
      </p:sp>
      <p:sp>
        <p:nvSpPr>
          <p:cNvPr id="148" name="Blank white rectangle">
            <a:extLst>
              <a:ext uri="{FF2B5EF4-FFF2-40B4-BE49-F238E27FC236}">
                <a16:creationId xmlns:a16="http://schemas.microsoft.com/office/drawing/2014/main" id="{FF6E2559-5CFA-8E51-F700-33DAFCD8519E}"/>
              </a:ext>
            </a:extLst>
          </p:cNvPr>
          <p:cNvSpPr>
            <a:spLocks noGrp="1"/>
          </p:cNvSpPr>
          <p:nvPr>
            <p:ph type="body" sz="quarter" idx="205" hasCustomPrompt="1"/>
          </p:nvPr>
        </p:nvSpPr>
        <p:spPr>
          <a:xfrm>
            <a:off x="9676141" y="1829223"/>
            <a:ext cx="2047989" cy="634849"/>
          </a:xfrm>
          <a:solidFill>
            <a:schemeClr val="bg1"/>
          </a:solidFill>
        </p:spPr>
        <p:txBody>
          <a:bodyPr wrap="square" lIns="182880" tIns="31115" rIns="182880" bIns="31115" anchor="ctr" anchorCtr="0">
            <a:noAutofit/>
          </a:bodyPr>
          <a:lstStyle>
            <a:lvl1pPr marL="0" indent="0" algn="ctr">
              <a:lnSpc>
                <a:spcPct val="90000"/>
              </a:lnSpc>
              <a:spcBef>
                <a:spcPts val="429"/>
              </a:spcBef>
              <a:spcAft>
                <a:spcPts val="0"/>
              </a:spcAft>
              <a:buFont typeface="Arial" panose="020B0604020202020204" pitchFamily="34" charset="0"/>
              <a:buNone/>
              <a:defRPr sz="110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pPr algn="l"/>
            <a:r>
              <a:rPr lang="en-US" sz="1200" dirty="0">
                <a:latin typeface="+mj-lt"/>
              </a:rPr>
              <a:t>Hint: You can drag this white rectangle to cover any unused position below.</a:t>
            </a:r>
          </a:p>
        </p:txBody>
      </p:sp>
      <p:sp>
        <p:nvSpPr>
          <p:cNvPr id="149" name="Blank white rectangle">
            <a:extLst>
              <a:ext uri="{FF2B5EF4-FFF2-40B4-BE49-F238E27FC236}">
                <a16:creationId xmlns:a16="http://schemas.microsoft.com/office/drawing/2014/main" id="{74355DD3-C7D0-5258-163E-45317136F17B}"/>
              </a:ext>
            </a:extLst>
          </p:cNvPr>
          <p:cNvSpPr>
            <a:spLocks noGrp="1"/>
          </p:cNvSpPr>
          <p:nvPr>
            <p:ph type="body" sz="quarter" idx="206" hasCustomPrompt="1"/>
          </p:nvPr>
        </p:nvSpPr>
        <p:spPr>
          <a:xfrm>
            <a:off x="9680605" y="1829223"/>
            <a:ext cx="2043525" cy="634849"/>
          </a:xfrm>
          <a:solidFill>
            <a:schemeClr val="bg1"/>
          </a:solidFill>
        </p:spPr>
        <p:txBody>
          <a:bodyPr wrap="square" lIns="182880" tIns="31115" rIns="182880" bIns="31115" anchor="ctr" anchorCtr="0">
            <a:noAutofit/>
          </a:bodyPr>
          <a:lstStyle>
            <a:lvl1pPr marL="0" indent="0" algn="ctr">
              <a:lnSpc>
                <a:spcPct val="90000"/>
              </a:lnSpc>
              <a:spcBef>
                <a:spcPts val="429"/>
              </a:spcBef>
              <a:spcAft>
                <a:spcPts val="0"/>
              </a:spcAft>
              <a:buFont typeface="Arial" panose="020B0604020202020204" pitchFamily="34" charset="0"/>
              <a:buNone/>
              <a:defRPr sz="110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pPr algn="l"/>
            <a:r>
              <a:rPr lang="en-US" sz="1200" dirty="0">
                <a:latin typeface="+mj-lt"/>
              </a:rPr>
              <a:t>Hint: You can drag this white rectangle to cover any unused position below.</a:t>
            </a:r>
          </a:p>
        </p:txBody>
      </p:sp>
    </p:spTree>
    <p:extLst>
      <p:ext uri="{BB962C8B-B14F-4D97-AF65-F5344CB8AC3E}">
        <p14:creationId xmlns:p14="http://schemas.microsoft.com/office/powerpoint/2010/main" val="3214506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 x 6 Org Chart">
    <p:bg>
      <p:bgPr>
        <a:solidFill>
          <a:srgbClr val="E0420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F31AC512-5B94-FCB5-2865-2D9DF0171C1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flipH="1">
            <a:off x="561427" y="0"/>
            <a:ext cx="11628986" cy="6859588"/>
          </a:xfrm>
          <a:custGeom>
            <a:avLst/>
            <a:gdLst>
              <a:gd name="connsiteX0" fmla="*/ 0 w 11630500"/>
              <a:gd name="connsiteY0" fmla="*/ 0 h 6858000"/>
              <a:gd name="connsiteX1" fmla="*/ 11589013 w 11630500"/>
              <a:gd name="connsiteY1" fmla="*/ 0 h 6858000"/>
              <a:gd name="connsiteX2" fmla="*/ 11589013 w 11630500"/>
              <a:gd name="connsiteY2" fmla="*/ 297 h 6858000"/>
              <a:gd name="connsiteX3" fmla="*/ 11630386 w 11630500"/>
              <a:gd name="connsiteY3" fmla="*/ 0 h 6858000"/>
              <a:gd name="connsiteX4" fmla="*/ 11630500 w 11630500"/>
              <a:gd name="connsiteY4" fmla="*/ 0 h 6858000"/>
              <a:gd name="connsiteX5" fmla="*/ 11475035 w 11630500"/>
              <a:gd name="connsiteY5" fmla="*/ 397912 h 6858000"/>
              <a:gd name="connsiteX6" fmla="*/ 10919993 w 11630500"/>
              <a:gd name="connsiteY6" fmla="*/ 3468926 h 6858000"/>
              <a:gd name="connsiteX7" fmla="*/ 11212585 w 11630500"/>
              <a:gd name="connsiteY7" fmla="*/ 6471667 h 6858000"/>
              <a:gd name="connsiteX8" fmla="*/ 11354310 w 11630500"/>
              <a:gd name="connsiteY8" fmla="*/ 6858000 h 6858000"/>
              <a:gd name="connsiteX9" fmla="*/ 0 w 11630500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630500" h="6858000">
                <a:moveTo>
                  <a:pt x="0" y="0"/>
                </a:moveTo>
                <a:lnTo>
                  <a:pt x="11589013" y="0"/>
                </a:lnTo>
                <a:lnTo>
                  <a:pt x="11589013" y="297"/>
                </a:lnTo>
                <a:lnTo>
                  <a:pt x="11630386" y="0"/>
                </a:lnTo>
                <a:lnTo>
                  <a:pt x="11630500" y="0"/>
                </a:lnTo>
                <a:lnTo>
                  <a:pt x="11475035" y="397912"/>
                </a:lnTo>
                <a:cubicBezTo>
                  <a:pt x="11135837" y="1351604"/>
                  <a:pt x="10960185" y="2468570"/>
                  <a:pt x="10919993" y="3468926"/>
                </a:cubicBezTo>
                <a:cubicBezTo>
                  <a:pt x="10879800" y="4469283"/>
                  <a:pt x="10918285" y="5544007"/>
                  <a:pt x="11212585" y="6471667"/>
                </a:cubicBezTo>
                <a:lnTo>
                  <a:pt x="1135431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0800" dist="38100" dir="1080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N" sz="1800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AA4416-6EF5-4861-8342-06CA5AC1DB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A9982DC-C052-4755-924C-2404D2A51C23}" type="datetime1">
              <a:rPr lang="en-IN" smtClean="0"/>
              <a:t>25-07-2026</a:t>
            </a:fld>
            <a:endParaRPr lang="en-IN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ECCBA54-53D8-4096-9E27-324B687C4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27B06194-B45B-4874-A691-21AB55FCD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F2AB8F2-7686-4971-BD89-DC5252206682}" type="slidenum">
              <a:rPr lang="en-IN" smtClean="0"/>
              <a:t>‹#›</a:t>
            </a:fld>
            <a:endParaRPr lang="en-IN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7D9B802-C4AA-4117-AC54-70C7203625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E7955C1-305A-4FCA-BF85-49C2B6CA2B7A}"/>
              </a:ext>
            </a:extLst>
          </p:cNvPr>
          <p:cNvGrpSpPr/>
          <p:nvPr/>
        </p:nvGrpSpPr>
        <p:grpSpPr>
          <a:xfrm>
            <a:off x="2286578" y="2399859"/>
            <a:ext cx="8885042" cy="305889"/>
            <a:chOff x="2286875" y="2399304"/>
            <a:chExt cx="8886199" cy="305818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63B64703-A539-4F4B-9B64-5909F4D41E6C}"/>
                </a:ext>
              </a:extLst>
            </p:cNvPr>
            <p:cNvGrpSpPr/>
            <p:nvPr/>
          </p:nvGrpSpPr>
          <p:grpSpPr>
            <a:xfrm>
              <a:off x="2286875" y="2399304"/>
              <a:ext cx="8886199" cy="262725"/>
              <a:chOff x="1486540" y="2707779"/>
              <a:chExt cx="5961888" cy="262511"/>
            </a:xfrm>
          </p:grpSpPr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AE04A9B2-2141-4A58-87A7-A0EF341D1BB5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7372906" y="2889339"/>
                <a:ext cx="128016" cy="0"/>
              </a:xfrm>
              <a:prstGeom prst="line">
                <a:avLst/>
              </a:prstGeom>
              <a:ln w="25400">
                <a:solidFill>
                  <a:srgbClr val="D3F09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AD883858-5A01-455C-B783-FE82FE54EC2E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1433549" y="2885968"/>
                <a:ext cx="128016" cy="0"/>
              </a:xfrm>
              <a:prstGeom prst="line">
                <a:avLst/>
              </a:prstGeom>
              <a:ln w="25400">
                <a:solidFill>
                  <a:srgbClr val="D3F09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7C30B1B6-DF76-4982-96AB-AA5CACB7E0EC}"/>
                  </a:ext>
                </a:extLst>
              </p:cNvPr>
              <p:cNvCxnSpPr/>
              <p:nvPr/>
            </p:nvCxnSpPr>
            <p:spPr>
              <a:xfrm>
                <a:off x="4469126" y="2707779"/>
                <a:ext cx="0" cy="128016"/>
              </a:xfrm>
              <a:prstGeom prst="line">
                <a:avLst/>
              </a:prstGeom>
              <a:ln w="25400">
                <a:solidFill>
                  <a:srgbClr val="D3F09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DE5CFA27-0404-4E7D-A3A8-92C0C445CFF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486540" y="2829949"/>
                <a:ext cx="5961888" cy="0"/>
              </a:xfrm>
              <a:prstGeom prst="line">
                <a:avLst/>
              </a:prstGeom>
              <a:ln w="25400">
                <a:solidFill>
                  <a:srgbClr val="D3F09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8A252BAB-26D8-48BD-8E86-7DE29E0D1DB3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4982444" y="2886553"/>
                <a:ext cx="128016" cy="0"/>
              </a:xfrm>
              <a:prstGeom prst="line">
                <a:avLst/>
              </a:prstGeom>
              <a:ln w="25400">
                <a:solidFill>
                  <a:srgbClr val="D3F09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D6F86EAA-EB7C-4F3E-8B52-2353BB426D07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2615058" y="2906282"/>
                <a:ext cx="128016" cy="0"/>
              </a:xfrm>
              <a:prstGeom prst="line">
                <a:avLst/>
              </a:prstGeom>
              <a:ln w="25400">
                <a:solidFill>
                  <a:srgbClr val="D3F09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BE0B1F22-CBFB-4BCE-91B6-99C688B323ED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9282401" y="2609718"/>
              <a:ext cx="190808" cy="0"/>
            </a:xfrm>
            <a:prstGeom prst="line">
              <a:avLst/>
            </a:prstGeom>
            <a:ln w="25400">
              <a:solidFill>
                <a:srgbClr val="D3F09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0526B1F3-8C24-4063-98CE-B057A0227965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5767043" y="2609718"/>
              <a:ext cx="190808" cy="0"/>
            </a:xfrm>
            <a:prstGeom prst="line">
              <a:avLst/>
            </a:prstGeom>
            <a:ln w="25400">
              <a:solidFill>
                <a:srgbClr val="D3F09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8DD72323-96A9-487D-A651-6B5296CADA3E}"/>
              </a:ext>
            </a:extLst>
          </p:cNvPr>
          <p:cNvGrpSpPr/>
          <p:nvPr/>
        </p:nvGrpSpPr>
        <p:grpSpPr>
          <a:xfrm>
            <a:off x="11129402" y="3672698"/>
            <a:ext cx="3900" cy="2189123"/>
            <a:chOff x="11130850" y="3671848"/>
            <a:chExt cx="3901" cy="2188616"/>
          </a:xfrm>
        </p:grpSpPr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F76163C6-F33B-40D2-B02A-853AE33FD176}"/>
                </a:ext>
              </a:extLst>
            </p:cNvPr>
            <p:cNvCxnSpPr>
              <a:cxnSpLocks/>
            </p:cNvCxnSpPr>
            <p:nvPr/>
          </p:nvCxnSpPr>
          <p:spPr>
            <a:xfrm>
              <a:off x="11130850" y="3671848"/>
              <a:ext cx="0" cy="73212"/>
            </a:xfrm>
            <a:prstGeom prst="line">
              <a:avLst/>
            </a:prstGeom>
            <a:ln w="25400">
              <a:solidFill>
                <a:srgbClr val="D3F09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81E035A0-54FE-4136-82B7-C29012F9501D}"/>
                </a:ext>
              </a:extLst>
            </p:cNvPr>
            <p:cNvCxnSpPr>
              <a:cxnSpLocks/>
            </p:cNvCxnSpPr>
            <p:nvPr/>
          </p:nvCxnSpPr>
          <p:spPr>
            <a:xfrm>
              <a:off x="11134751" y="4206018"/>
              <a:ext cx="0" cy="73212"/>
            </a:xfrm>
            <a:prstGeom prst="line">
              <a:avLst/>
            </a:prstGeom>
            <a:ln w="25400">
              <a:solidFill>
                <a:srgbClr val="D3F09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46FB10FC-DE7E-4AD3-B84A-E27534C6CF95}"/>
                </a:ext>
              </a:extLst>
            </p:cNvPr>
            <p:cNvCxnSpPr>
              <a:cxnSpLocks/>
            </p:cNvCxnSpPr>
            <p:nvPr/>
          </p:nvCxnSpPr>
          <p:spPr>
            <a:xfrm>
              <a:off x="11134751" y="4731669"/>
              <a:ext cx="0" cy="73212"/>
            </a:xfrm>
            <a:prstGeom prst="line">
              <a:avLst/>
            </a:prstGeom>
            <a:ln w="25400">
              <a:solidFill>
                <a:srgbClr val="D3F09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595F2C91-7B06-4536-B7B4-49BE509F1087}"/>
                </a:ext>
              </a:extLst>
            </p:cNvPr>
            <p:cNvCxnSpPr>
              <a:cxnSpLocks/>
            </p:cNvCxnSpPr>
            <p:nvPr/>
          </p:nvCxnSpPr>
          <p:spPr>
            <a:xfrm>
              <a:off x="11134751" y="5262700"/>
              <a:ext cx="0" cy="73212"/>
            </a:xfrm>
            <a:prstGeom prst="line">
              <a:avLst/>
            </a:prstGeom>
            <a:ln w="25400">
              <a:solidFill>
                <a:srgbClr val="D3F09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C7B7D425-88BD-4E65-94BC-833AA6F6590A}"/>
                </a:ext>
              </a:extLst>
            </p:cNvPr>
            <p:cNvCxnSpPr>
              <a:cxnSpLocks/>
            </p:cNvCxnSpPr>
            <p:nvPr/>
          </p:nvCxnSpPr>
          <p:spPr>
            <a:xfrm>
              <a:off x="11134751" y="5787252"/>
              <a:ext cx="0" cy="73212"/>
            </a:xfrm>
            <a:prstGeom prst="line">
              <a:avLst/>
            </a:prstGeom>
            <a:ln w="25400">
              <a:solidFill>
                <a:srgbClr val="D3F09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97C1D4E7-6CED-4E03-B373-756F29A505B4}"/>
              </a:ext>
            </a:extLst>
          </p:cNvPr>
          <p:cNvGrpSpPr/>
          <p:nvPr/>
        </p:nvGrpSpPr>
        <p:grpSpPr>
          <a:xfrm>
            <a:off x="9353122" y="3672698"/>
            <a:ext cx="3900" cy="2189123"/>
            <a:chOff x="9354339" y="3671848"/>
            <a:chExt cx="3901" cy="2188616"/>
          </a:xfrm>
        </p:grpSpPr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09B710EF-6B7A-4732-A598-966E87FC5853}"/>
                </a:ext>
              </a:extLst>
            </p:cNvPr>
            <p:cNvCxnSpPr>
              <a:cxnSpLocks/>
            </p:cNvCxnSpPr>
            <p:nvPr/>
          </p:nvCxnSpPr>
          <p:spPr>
            <a:xfrm>
              <a:off x="9354339" y="3671848"/>
              <a:ext cx="0" cy="73212"/>
            </a:xfrm>
            <a:prstGeom prst="line">
              <a:avLst/>
            </a:prstGeom>
            <a:ln w="25400">
              <a:solidFill>
                <a:srgbClr val="D3F09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262E7133-4864-4E92-BAE8-D5C1C9EED6BA}"/>
                </a:ext>
              </a:extLst>
            </p:cNvPr>
            <p:cNvCxnSpPr>
              <a:cxnSpLocks/>
            </p:cNvCxnSpPr>
            <p:nvPr/>
          </p:nvCxnSpPr>
          <p:spPr>
            <a:xfrm>
              <a:off x="9358240" y="4206018"/>
              <a:ext cx="0" cy="73212"/>
            </a:xfrm>
            <a:prstGeom prst="line">
              <a:avLst/>
            </a:prstGeom>
            <a:ln w="25400">
              <a:solidFill>
                <a:srgbClr val="D3F09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A1FA3411-095A-44B5-92AF-3F030F95DA80}"/>
                </a:ext>
              </a:extLst>
            </p:cNvPr>
            <p:cNvCxnSpPr>
              <a:cxnSpLocks/>
            </p:cNvCxnSpPr>
            <p:nvPr/>
          </p:nvCxnSpPr>
          <p:spPr>
            <a:xfrm>
              <a:off x="9358240" y="4731669"/>
              <a:ext cx="0" cy="73212"/>
            </a:xfrm>
            <a:prstGeom prst="line">
              <a:avLst/>
            </a:prstGeom>
            <a:ln w="25400">
              <a:solidFill>
                <a:srgbClr val="D3F09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1CFE6069-99D6-4B17-8C09-3A1EFC441936}"/>
                </a:ext>
              </a:extLst>
            </p:cNvPr>
            <p:cNvCxnSpPr>
              <a:cxnSpLocks/>
            </p:cNvCxnSpPr>
            <p:nvPr/>
          </p:nvCxnSpPr>
          <p:spPr>
            <a:xfrm>
              <a:off x="9358240" y="5262700"/>
              <a:ext cx="0" cy="73212"/>
            </a:xfrm>
            <a:prstGeom prst="line">
              <a:avLst/>
            </a:prstGeom>
            <a:ln w="25400">
              <a:solidFill>
                <a:srgbClr val="D3F09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6F3A618A-9424-464C-806E-D1648D7246D5}"/>
                </a:ext>
              </a:extLst>
            </p:cNvPr>
            <p:cNvCxnSpPr>
              <a:cxnSpLocks/>
            </p:cNvCxnSpPr>
            <p:nvPr/>
          </p:nvCxnSpPr>
          <p:spPr>
            <a:xfrm>
              <a:off x="9358240" y="5787252"/>
              <a:ext cx="0" cy="73212"/>
            </a:xfrm>
            <a:prstGeom prst="line">
              <a:avLst/>
            </a:prstGeom>
            <a:ln w="25400">
              <a:solidFill>
                <a:srgbClr val="D3F09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14D03613-A0E6-4B64-8478-CA88ACB7C4F8}"/>
              </a:ext>
            </a:extLst>
          </p:cNvPr>
          <p:cNvGrpSpPr/>
          <p:nvPr/>
        </p:nvGrpSpPr>
        <p:grpSpPr>
          <a:xfrm>
            <a:off x="7588040" y="3672698"/>
            <a:ext cx="3898" cy="2189123"/>
            <a:chOff x="7589027" y="3671848"/>
            <a:chExt cx="3899" cy="2188616"/>
          </a:xfrm>
        </p:grpSpPr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FDA26437-FFD7-4649-B539-F66E8D520D10}"/>
                </a:ext>
              </a:extLst>
            </p:cNvPr>
            <p:cNvCxnSpPr>
              <a:cxnSpLocks/>
            </p:cNvCxnSpPr>
            <p:nvPr/>
          </p:nvCxnSpPr>
          <p:spPr>
            <a:xfrm>
              <a:off x="7589027" y="3671848"/>
              <a:ext cx="0" cy="73212"/>
            </a:xfrm>
            <a:prstGeom prst="line">
              <a:avLst/>
            </a:prstGeom>
            <a:ln w="25400">
              <a:solidFill>
                <a:srgbClr val="D3F09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50E2275C-8E5D-4636-BE5D-765625FB5E0C}"/>
                </a:ext>
              </a:extLst>
            </p:cNvPr>
            <p:cNvCxnSpPr>
              <a:cxnSpLocks/>
            </p:cNvCxnSpPr>
            <p:nvPr/>
          </p:nvCxnSpPr>
          <p:spPr>
            <a:xfrm>
              <a:off x="7592926" y="4206018"/>
              <a:ext cx="0" cy="73212"/>
            </a:xfrm>
            <a:prstGeom prst="line">
              <a:avLst/>
            </a:prstGeom>
            <a:ln w="25400">
              <a:solidFill>
                <a:srgbClr val="D3F09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AF7A5041-090E-4063-B14A-D55EE577912B}"/>
                </a:ext>
              </a:extLst>
            </p:cNvPr>
            <p:cNvCxnSpPr>
              <a:cxnSpLocks/>
            </p:cNvCxnSpPr>
            <p:nvPr/>
          </p:nvCxnSpPr>
          <p:spPr>
            <a:xfrm>
              <a:off x="7592926" y="4731669"/>
              <a:ext cx="0" cy="73212"/>
            </a:xfrm>
            <a:prstGeom prst="line">
              <a:avLst/>
            </a:prstGeom>
            <a:ln w="25400">
              <a:solidFill>
                <a:srgbClr val="D3F09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56209825-D958-4EF7-91D1-4F10E546ED12}"/>
                </a:ext>
              </a:extLst>
            </p:cNvPr>
            <p:cNvCxnSpPr>
              <a:cxnSpLocks/>
            </p:cNvCxnSpPr>
            <p:nvPr/>
          </p:nvCxnSpPr>
          <p:spPr>
            <a:xfrm>
              <a:off x="7592926" y="5262700"/>
              <a:ext cx="0" cy="73212"/>
            </a:xfrm>
            <a:prstGeom prst="line">
              <a:avLst/>
            </a:prstGeom>
            <a:ln w="25400">
              <a:solidFill>
                <a:srgbClr val="D3F09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59F15DF8-F9C9-41D4-B3D4-0FACF579572D}"/>
                </a:ext>
              </a:extLst>
            </p:cNvPr>
            <p:cNvCxnSpPr>
              <a:cxnSpLocks/>
            </p:cNvCxnSpPr>
            <p:nvPr/>
          </p:nvCxnSpPr>
          <p:spPr>
            <a:xfrm>
              <a:off x="7592926" y="5787252"/>
              <a:ext cx="0" cy="73212"/>
            </a:xfrm>
            <a:prstGeom prst="line">
              <a:avLst/>
            </a:prstGeom>
            <a:ln w="25400">
              <a:solidFill>
                <a:srgbClr val="D3F09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AD1B16A9-E1C6-43E6-9C3A-E3256D26D772}"/>
              </a:ext>
            </a:extLst>
          </p:cNvPr>
          <p:cNvGrpSpPr/>
          <p:nvPr/>
        </p:nvGrpSpPr>
        <p:grpSpPr>
          <a:xfrm>
            <a:off x="4052985" y="3672698"/>
            <a:ext cx="3900" cy="2189123"/>
            <a:chOff x="4053512" y="3671848"/>
            <a:chExt cx="3901" cy="2188616"/>
          </a:xfrm>
        </p:grpSpPr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E01AC8D9-2917-46B4-9570-296256C2BA70}"/>
                </a:ext>
              </a:extLst>
            </p:cNvPr>
            <p:cNvCxnSpPr>
              <a:cxnSpLocks/>
            </p:cNvCxnSpPr>
            <p:nvPr/>
          </p:nvCxnSpPr>
          <p:spPr>
            <a:xfrm>
              <a:off x="4053512" y="3671848"/>
              <a:ext cx="0" cy="73212"/>
            </a:xfrm>
            <a:prstGeom prst="line">
              <a:avLst/>
            </a:prstGeom>
            <a:ln w="25400">
              <a:solidFill>
                <a:srgbClr val="D3F09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6A001900-A570-4D86-888B-B35CE8FF2BE7}"/>
                </a:ext>
              </a:extLst>
            </p:cNvPr>
            <p:cNvCxnSpPr>
              <a:cxnSpLocks/>
            </p:cNvCxnSpPr>
            <p:nvPr/>
          </p:nvCxnSpPr>
          <p:spPr>
            <a:xfrm>
              <a:off x="4057413" y="4206018"/>
              <a:ext cx="0" cy="73212"/>
            </a:xfrm>
            <a:prstGeom prst="line">
              <a:avLst/>
            </a:prstGeom>
            <a:ln w="25400">
              <a:solidFill>
                <a:srgbClr val="D3F09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5A3AE8B9-88D2-491A-82CB-FAB256AD70BA}"/>
                </a:ext>
              </a:extLst>
            </p:cNvPr>
            <p:cNvCxnSpPr>
              <a:cxnSpLocks/>
            </p:cNvCxnSpPr>
            <p:nvPr/>
          </p:nvCxnSpPr>
          <p:spPr>
            <a:xfrm>
              <a:off x="4057413" y="4731669"/>
              <a:ext cx="0" cy="73212"/>
            </a:xfrm>
            <a:prstGeom prst="line">
              <a:avLst/>
            </a:prstGeom>
            <a:ln w="25400">
              <a:solidFill>
                <a:srgbClr val="D3F09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1D77D978-3586-4776-A776-A34785293A9C}"/>
                </a:ext>
              </a:extLst>
            </p:cNvPr>
            <p:cNvCxnSpPr>
              <a:cxnSpLocks/>
            </p:cNvCxnSpPr>
            <p:nvPr/>
          </p:nvCxnSpPr>
          <p:spPr>
            <a:xfrm>
              <a:off x="4057413" y="5262700"/>
              <a:ext cx="0" cy="73212"/>
            </a:xfrm>
            <a:prstGeom prst="line">
              <a:avLst/>
            </a:prstGeom>
            <a:ln w="25400">
              <a:solidFill>
                <a:srgbClr val="D3F09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0AE14C1C-80C4-42F0-A155-7EED48794576}"/>
                </a:ext>
              </a:extLst>
            </p:cNvPr>
            <p:cNvCxnSpPr>
              <a:cxnSpLocks/>
            </p:cNvCxnSpPr>
            <p:nvPr/>
          </p:nvCxnSpPr>
          <p:spPr>
            <a:xfrm>
              <a:off x="4057413" y="5787252"/>
              <a:ext cx="0" cy="73212"/>
            </a:xfrm>
            <a:prstGeom prst="line">
              <a:avLst/>
            </a:prstGeom>
            <a:ln w="25400">
              <a:solidFill>
                <a:srgbClr val="D3F09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1D1176FB-07D0-45E3-BFFE-2A5530ED8F3A}"/>
              </a:ext>
            </a:extLst>
          </p:cNvPr>
          <p:cNvGrpSpPr/>
          <p:nvPr/>
        </p:nvGrpSpPr>
        <p:grpSpPr>
          <a:xfrm>
            <a:off x="5818068" y="3672698"/>
            <a:ext cx="3900" cy="2189123"/>
            <a:chOff x="5818825" y="3671848"/>
            <a:chExt cx="3901" cy="2188616"/>
          </a:xfrm>
        </p:grpSpPr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77D2EE71-792F-42C4-9AB3-977000B57D91}"/>
                </a:ext>
              </a:extLst>
            </p:cNvPr>
            <p:cNvCxnSpPr>
              <a:cxnSpLocks/>
            </p:cNvCxnSpPr>
            <p:nvPr/>
          </p:nvCxnSpPr>
          <p:spPr>
            <a:xfrm>
              <a:off x="5818825" y="3671848"/>
              <a:ext cx="0" cy="73212"/>
            </a:xfrm>
            <a:prstGeom prst="line">
              <a:avLst/>
            </a:prstGeom>
            <a:ln w="25400">
              <a:solidFill>
                <a:srgbClr val="D3F09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5245724C-C550-4B56-9282-ECC0FDD5FC0B}"/>
                </a:ext>
              </a:extLst>
            </p:cNvPr>
            <p:cNvCxnSpPr>
              <a:cxnSpLocks/>
            </p:cNvCxnSpPr>
            <p:nvPr/>
          </p:nvCxnSpPr>
          <p:spPr>
            <a:xfrm>
              <a:off x="5822726" y="4206018"/>
              <a:ext cx="0" cy="73212"/>
            </a:xfrm>
            <a:prstGeom prst="line">
              <a:avLst/>
            </a:prstGeom>
            <a:ln w="25400">
              <a:solidFill>
                <a:srgbClr val="D3F09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D79A0C53-187B-4899-8EFE-E06AFB64136F}"/>
                </a:ext>
              </a:extLst>
            </p:cNvPr>
            <p:cNvCxnSpPr>
              <a:cxnSpLocks/>
            </p:cNvCxnSpPr>
            <p:nvPr/>
          </p:nvCxnSpPr>
          <p:spPr>
            <a:xfrm>
              <a:off x="5822726" y="4731669"/>
              <a:ext cx="0" cy="73212"/>
            </a:xfrm>
            <a:prstGeom prst="line">
              <a:avLst/>
            </a:prstGeom>
            <a:ln w="25400">
              <a:solidFill>
                <a:srgbClr val="D3F09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0864D9AF-457D-40FA-BA54-855B33BEF68B}"/>
                </a:ext>
              </a:extLst>
            </p:cNvPr>
            <p:cNvCxnSpPr>
              <a:cxnSpLocks/>
            </p:cNvCxnSpPr>
            <p:nvPr/>
          </p:nvCxnSpPr>
          <p:spPr>
            <a:xfrm>
              <a:off x="5822726" y="5262700"/>
              <a:ext cx="0" cy="73212"/>
            </a:xfrm>
            <a:prstGeom prst="line">
              <a:avLst/>
            </a:prstGeom>
            <a:ln w="25400">
              <a:solidFill>
                <a:srgbClr val="D3F09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E5B7A0D4-4DE5-4768-B3FE-3BA2C05D5DA5}"/>
                </a:ext>
              </a:extLst>
            </p:cNvPr>
            <p:cNvCxnSpPr>
              <a:cxnSpLocks/>
            </p:cNvCxnSpPr>
            <p:nvPr/>
          </p:nvCxnSpPr>
          <p:spPr>
            <a:xfrm>
              <a:off x="5822726" y="5787252"/>
              <a:ext cx="0" cy="73212"/>
            </a:xfrm>
            <a:prstGeom prst="line">
              <a:avLst/>
            </a:prstGeom>
            <a:ln w="25400">
              <a:solidFill>
                <a:srgbClr val="D3F09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4" name="Rectangle 53">
            <a:extLst>
              <a:ext uri="{FF2B5EF4-FFF2-40B4-BE49-F238E27FC236}">
                <a16:creationId xmlns:a16="http://schemas.microsoft.com/office/drawing/2014/main" id="{A427A664-FE68-49B2-A4F0-48C8E52FBBD8}"/>
              </a:ext>
            </a:extLst>
          </p:cNvPr>
          <p:cNvSpPr/>
          <p:nvPr/>
        </p:nvSpPr>
        <p:spPr>
          <a:xfrm>
            <a:off x="1498392" y="3720718"/>
            <a:ext cx="1635284" cy="494293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 dirty="0"/>
          </a:p>
        </p:txBody>
      </p:sp>
      <p:sp>
        <p:nvSpPr>
          <p:cNvPr id="55" name="Text Placeholder 8">
            <a:extLst>
              <a:ext uri="{FF2B5EF4-FFF2-40B4-BE49-F238E27FC236}">
                <a16:creationId xmlns:a16="http://schemas.microsoft.com/office/drawing/2014/main" id="{07649A1A-A947-459A-AA01-1A0DD29A8707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1498392" y="3720718"/>
            <a:ext cx="1635284" cy="228840"/>
          </a:xfrm>
          <a:gradFill flip="none" rotWithShape="1">
            <a:gsLst>
              <a:gs pos="0">
                <a:schemeClr val="accent1">
                  <a:lumMod val="90000"/>
                  <a:lumOff val="10000"/>
                </a:schemeClr>
              </a:gs>
              <a:gs pos="100000">
                <a:schemeClr val="accent1">
                  <a:lumMod val="90000"/>
                </a:schemeClr>
              </a:gs>
            </a:gsLst>
            <a:lin ang="0" scaled="1"/>
            <a:tileRect/>
          </a:gradFill>
        </p:spPr>
        <p:txBody>
          <a:bodyPr vert="horz" wrap="square" lIns="65405" tIns="32766" rIns="65405" bIns="32766" rtlCol="0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lang="en-US" sz="1600" b="0" noProof="0" dirty="0">
                <a:solidFill>
                  <a:schemeClr val="accent1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name</a:t>
            </a:r>
          </a:p>
        </p:txBody>
      </p:sp>
      <p:sp>
        <p:nvSpPr>
          <p:cNvPr id="56" name="Text Placeholder 8">
            <a:extLst>
              <a:ext uri="{FF2B5EF4-FFF2-40B4-BE49-F238E27FC236}">
                <a16:creationId xmlns:a16="http://schemas.microsoft.com/office/drawing/2014/main" id="{0A016B2C-09F0-4566-B418-FF456F3FECD5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1498392" y="3979034"/>
            <a:ext cx="1635284" cy="228840"/>
          </a:xfrm>
        </p:spPr>
        <p:txBody>
          <a:bodyPr vert="horz" wrap="square" lIns="65405" tIns="32766" rIns="65405" bIns="32766" rtlCol="0" anchor="ctr" anchorCtr="0">
            <a:normAutofit/>
          </a:bodyPr>
          <a:lstStyle>
            <a:lvl1pPr marL="0" indent="0" algn="ctr">
              <a:lnSpc>
                <a:spcPct val="90000"/>
              </a:lnSpc>
              <a:spcBef>
                <a:spcPts val="357"/>
              </a:spcBef>
              <a:spcAft>
                <a:spcPts val="0"/>
              </a:spcAft>
              <a:buFont typeface="Arial" panose="020B0604020202020204" pitchFamily="34" charset="0"/>
              <a:buNone/>
              <a:defRPr lang="en-US" sz="1000" noProof="0" dirty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title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AC6F5AE9-3614-4350-8DF8-D1F034F8F2AB}"/>
              </a:ext>
            </a:extLst>
          </p:cNvPr>
          <p:cNvSpPr/>
          <p:nvPr/>
        </p:nvSpPr>
        <p:spPr>
          <a:xfrm>
            <a:off x="1498392" y="2583513"/>
            <a:ext cx="1635284" cy="1098430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58" name="Picture Placeholder 11">
            <a:extLst>
              <a:ext uri="{FF2B5EF4-FFF2-40B4-BE49-F238E27FC236}">
                <a16:creationId xmlns:a16="http://schemas.microsoft.com/office/drawing/2014/main" id="{3ADB72BD-417C-46BB-932F-A29DD727CC47}"/>
              </a:ext>
            </a:extLst>
          </p:cNvPr>
          <p:cNvSpPr>
            <a:spLocks noGrp="1" noChangeAspect="1"/>
          </p:cNvSpPr>
          <p:nvPr>
            <p:ph type="pic" sz="quarter" idx="41" hasCustomPrompt="1"/>
          </p:nvPr>
        </p:nvSpPr>
        <p:spPr>
          <a:xfrm>
            <a:off x="2065525" y="2583721"/>
            <a:ext cx="501017" cy="501198"/>
          </a:xfrm>
          <a:prstGeom prst="flowChartConnector">
            <a:avLst/>
          </a:prstGeo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5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Photo</a:t>
            </a:r>
          </a:p>
        </p:txBody>
      </p:sp>
      <p:sp>
        <p:nvSpPr>
          <p:cNvPr id="59" name="Text Placeholder 8">
            <a:extLst>
              <a:ext uri="{FF2B5EF4-FFF2-40B4-BE49-F238E27FC236}">
                <a16:creationId xmlns:a16="http://schemas.microsoft.com/office/drawing/2014/main" id="{30CB17D2-0D6B-467B-8DDA-3970044A169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1498392" y="3083175"/>
            <a:ext cx="1635284" cy="274608"/>
          </a:xfrm>
          <a:gradFill flip="none" rotWithShape="1">
            <a:gsLst>
              <a:gs pos="0">
                <a:schemeClr val="accent1">
                  <a:lumMod val="90000"/>
                  <a:lumOff val="10000"/>
                </a:schemeClr>
              </a:gs>
              <a:gs pos="100000">
                <a:schemeClr val="accent1">
                  <a:lumMod val="90000"/>
                </a:schemeClr>
              </a:gs>
            </a:gsLst>
            <a:lin ang="0" scaled="1"/>
            <a:tileRect/>
          </a:gradFill>
        </p:spPr>
        <p:txBody>
          <a:bodyPr wrap="square" lIns="65405" tIns="32766" rIns="65405" bIns="32766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600" b="0">
                <a:solidFill>
                  <a:schemeClr val="accent1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name</a:t>
            </a:r>
          </a:p>
        </p:txBody>
      </p:sp>
      <p:sp>
        <p:nvSpPr>
          <p:cNvPr id="60" name="Text Placeholder 8">
            <a:extLst>
              <a:ext uri="{FF2B5EF4-FFF2-40B4-BE49-F238E27FC236}">
                <a16:creationId xmlns:a16="http://schemas.microsoft.com/office/drawing/2014/main" id="{2193EC94-9F4C-4A7A-B275-40C100A976DC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1498392" y="3385235"/>
            <a:ext cx="1635284" cy="274608"/>
          </a:xfrm>
        </p:spPr>
        <p:txBody>
          <a:bodyPr wrap="square" lIns="65405" tIns="32766" rIns="65405" bIns="32766" anchor="ctr" anchorCtr="0">
            <a:normAutofit/>
          </a:bodyPr>
          <a:lstStyle>
            <a:lvl1pPr marL="0" indent="0" algn="ctr">
              <a:lnSpc>
                <a:spcPct val="90000"/>
              </a:lnSpc>
              <a:spcBef>
                <a:spcPts val="357"/>
              </a:spcBef>
              <a:spcAft>
                <a:spcPts val="0"/>
              </a:spcAft>
              <a:buFont typeface="Arial" panose="020B0604020202020204" pitchFamily="34" charset="0"/>
              <a:buNone/>
              <a:defRPr sz="100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title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579A98BE-654C-4444-9EEA-5CCE41B5CB2B}"/>
              </a:ext>
            </a:extLst>
          </p:cNvPr>
          <p:cNvSpPr/>
          <p:nvPr/>
        </p:nvSpPr>
        <p:spPr>
          <a:xfrm>
            <a:off x="1498392" y="4245818"/>
            <a:ext cx="1635284" cy="494293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35F0013D-8237-4AB1-B2A0-5A096F9361EA}"/>
              </a:ext>
            </a:extLst>
          </p:cNvPr>
          <p:cNvSpPr>
            <a:spLocks noGrp="1"/>
          </p:cNvSpPr>
          <p:nvPr>
            <p:ph type="body" sz="quarter" idx="116" hasCustomPrompt="1"/>
          </p:nvPr>
        </p:nvSpPr>
        <p:spPr>
          <a:xfrm>
            <a:off x="1498392" y="4245817"/>
            <a:ext cx="1635284" cy="228840"/>
          </a:xfrm>
          <a:gradFill flip="none" rotWithShape="1">
            <a:gsLst>
              <a:gs pos="0">
                <a:schemeClr val="accent1">
                  <a:lumMod val="90000"/>
                  <a:lumOff val="10000"/>
                </a:schemeClr>
              </a:gs>
              <a:gs pos="100000">
                <a:schemeClr val="accent1">
                  <a:lumMod val="90000"/>
                </a:schemeClr>
              </a:gs>
            </a:gsLst>
            <a:lin ang="0" scaled="1"/>
            <a:tileRect/>
          </a:gradFill>
        </p:spPr>
        <p:txBody>
          <a:bodyPr vert="horz" wrap="square" lIns="65405" tIns="32766" rIns="65405" bIns="32766" rtlCol="0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lang="en-US" sz="1600" b="0" noProof="0" dirty="0">
                <a:solidFill>
                  <a:schemeClr val="accent1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name</a:t>
            </a:r>
          </a:p>
        </p:txBody>
      </p:sp>
      <p:sp>
        <p:nvSpPr>
          <p:cNvPr id="63" name="Text Placeholder 8">
            <a:extLst>
              <a:ext uri="{FF2B5EF4-FFF2-40B4-BE49-F238E27FC236}">
                <a16:creationId xmlns:a16="http://schemas.microsoft.com/office/drawing/2014/main" id="{62030EDB-936F-42E5-8003-9DD91086BFE2}"/>
              </a:ext>
            </a:extLst>
          </p:cNvPr>
          <p:cNvSpPr>
            <a:spLocks noGrp="1"/>
          </p:cNvSpPr>
          <p:nvPr>
            <p:ph type="body" sz="quarter" idx="117" hasCustomPrompt="1"/>
          </p:nvPr>
        </p:nvSpPr>
        <p:spPr>
          <a:xfrm>
            <a:off x="1498392" y="4504134"/>
            <a:ext cx="1635284" cy="228840"/>
          </a:xfrm>
        </p:spPr>
        <p:txBody>
          <a:bodyPr vert="horz" wrap="square" lIns="65405" tIns="32766" rIns="65405" bIns="32766" rtlCol="0" anchor="ctr" anchorCtr="0">
            <a:normAutofit/>
          </a:bodyPr>
          <a:lstStyle>
            <a:lvl1pPr marL="0" indent="0" algn="ctr">
              <a:lnSpc>
                <a:spcPct val="90000"/>
              </a:lnSpc>
              <a:spcBef>
                <a:spcPts val="357"/>
              </a:spcBef>
              <a:spcAft>
                <a:spcPts val="0"/>
              </a:spcAft>
              <a:buNone/>
              <a:defRPr lang="en-US" sz="1000" noProof="0" dirty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title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B0515F2D-FA1B-447D-8A89-FB2773D78E9E}"/>
              </a:ext>
            </a:extLst>
          </p:cNvPr>
          <p:cNvSpPr/>
          <p:nvPr/>
        </p:nvSpPr>
        <p:spPr>
          <a:xfrm>
            <a:off x="1498392" y="4775308"/>
            <a:ext cx="1635284" cy="494293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5BD8DA46-0A46-4F8F-AEE6-66DF5D1CEF49}"/>
              </a:ext>
            </a:extLst>
          </p:cNvPr>
          <p:cNvSpPr>
            <a:spLocks noGrp="1"/>
          </p:cNvSpPr>
          <p:nvPr>
            <p:ph type="body" sz="quarter" idx="118" hasCustomPrompt="1"/>
          </p:nvPr>
        </p:nvSpPr>
        <p:spPr>
          <a:xfrm>
            <a:off x="1498392" y="4775308"/>
            <a:ext cx="1635284" cy="228840"/>
          </a:xfrm>
          <a:gradFill flip="none" rotWithShape="1">
            <a:gsLst>
              <a:gs pos="0">
                <a:schemeClr val="accent1">
                  <a:lumMod val="90000"/>
                  <a:lumOff val="10000"/>
                </a:schemeClr>
              </a:gs>
              <a:gs pos="100000">
                <a:schemeClr val="accent1">
                  <a:lumMod val="90000"/>
                </a:schemeClr>
              </a:gs>
            </a:gsLst>
            <a:lin ang="0" scaled="1"/>
            <a:tileRect/>
          </a:gradFill>
        </p:spPr>
        <p:txBody>
          <a:bodyPr vert="horz" wrap="square" lIns="65405" tIns="32766" rIns="65405" bIns="32766" rtlCol="0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lang="en-US" sz="1600" b="0" noProof="0" dirty="0">
                <a:solidFill>
                  <a:schemeClr val="accent1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name</a:t>
            </a:r>
          </a:p>
        </p:txBody>
      </p:sp>
      <p:sp>
        <p:nvSpPr>
          <p:cNvPr id="66" name="Text Placeholder 8">
            <a:extLst>
              <a:ext uri="{FF2B5EF4-FFF2-40B4-BE49-F238E27FC236}">
                <a16:creationId xmlns:a16="http://schemas.microsoft.com/office/drawing/2014/main" id="{2ED4DBB0-EF75-41E9-A03D-BB5FC13F8F25}"/>
              </a:ext>
            </a:extLst>
          </p:cNvPr>
          <p:cNvSpPr>
            <a:spLocks noGrp="1"/>
          </p:cNvSpPr>
          <p:nvPr>
            <p:ph type="body" sz="quarter" idx="119" hasCustomPrompt="1"/>
          </p:nvPr>
        </p:nvSpPr>
        <p:spPr>
          <a:xfrm>
            <a:off x="1498392" y="5033625"/>
            <a:ext cx="1635284" cy="228840"/>
          </a:xfrm>
        </p:spPr>
        <p:txBody>
          <a:bodyPr vert="horz" wrap="square" lIns="65405" tIns="32766" rIns="65405" bIns="32766" rtlCol="0" anchor="ctr" anchorCtr="0">
            <a:normAutofit/>
          </a:bodyPr>
          <a:lstStyle>
            <a:lvl1pPr marL="0" indent="0" algn="ctr">
              <a:lnSpc>
                <a:spcPct val="90000"/>
              </a:lnSpc>
              <a:spcBef>
                <a:spcPts val="357"/>
              </a:spcBef>
              <a:spcAft>
                <a:spcPts val="0"/>
              </a:spcAft>
              <a:buNone/>
              <a:defRPr lang="en-US" sz="1000" noProof="0" dirty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title</a:t>
            </a: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5FD68C63-B598-46E1-858E-73F7182F49CC}"/>
              </a:ext>
            </a:extLst>
          </p:cNvPr>
          <p:cNvSpPr/>
          <p:nvPr/>
        </p:nvSpPr>
        <p:spPr>
          <a:xfrm>
            <a:off x="1498392" y="5300409"/>
            <a:ext cx="1635284" cy="494293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 dirty="0"/>
          </a:p>
        </p:txBody>
      </p:sp>
      <p:sp>
        <p:nvSpPr>
          <p:cNvPr id="68" name="Text Placeholder 8">
            <a:extLst>
              <a:ext uri="{FF2B5EF4-FFF2-40B4-BE49-F238E27FC236}">
                <a16:creationId xmlns:a16="http://schemas.microsoft.com/office/drawing/2014/main" id="{A0730521-38CA-4091-A18A-318079F9E469}"/>
              </a:ext>
            </a:extLst>
          </p:cNvPr>
          <p:cNvSpPr>
            <a:spLocks noGrp="1"/>
          </p:cNvSpPr>
          <p:nvPr>
            <p:ph type="body" sz="quarter" idx="120" hasCustomPrompt="1"/>
          </p:nvPr>
        </p:nvSpPr>
        <p:spPr>
          <a:xfrm>
            <a:off x="1498392" y="5300409"/>
            <a:ext cx="1635284" cy="228840"/>
          </a:xfrm>
          <a:gradFill flip="none" rotWithShape="1">
            <a:gsLst>
              <a:gs pos="0">
                <a:schemeClr val="accent1">
                  <a:lumMod val="90000"/>
                  <a:lumOff val="10000"/>
                </a:schemeClr>
              </a:gs>
              <a:gs pos="100000">
                <a:schemeClr val="accent1">
                  <a:lumMod val="90000"/>
                </a:schemeClr>
              </a:gs>
            </a:gsLst>
            <a:lin ang="0" scaled="1"/>
            <a:tileRect/>
          </a:gradFill>
        </p:spPr>
        <p:txBody>
          <a:bodyPr vert="horz" wrap="square" lIns="65405" tIns="32766" rIns="65405" bIns="32766" rtlCol="0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lang="en-US" sz="1600" b="0" noProof="0" dirty="0">
                <a:solidFill>
                  <a:schemeClr val="accent1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name</a:t>
            </a:r>
          </a:p>
        </p:txBody>
      </p:sp>
      <p:sp>
        <p:nvSpPr>
          <p:cNvPr id="69" name="Text Placeholder 8">
            <a:extLst>
              <a:ext uri="{FF2B5EF4-FFF2-40B4-BE49-F238E27FC236}">
                <a16:creationId xmlns:a16="http://schemas.microsoft.com/office/drawing/2014/main" id="{94585CB0-6BA1-4300-827C-AC5D444033E3}"/>
              </a:ext>
            </a:extLst>
          </p:cNvPr>
          <p:cNvSpPr>
            <a:spLocks noGrp="1"/>
          </p:cNvSpPr>
          <p:nvPr>
            <p:ph type="body" sz="quarter" idx="121" hasCustomPrompt="1"/>
          </p:nvPr>
        </p:nvSpPr>
        <p:spPr>
          <a:xfrm>
            <a:off x="1498392" y="5558725"/>
            <a:ext cx="1635284" cy="228840"/>
          </a:xfrm>
        </p:spPr>
        <p:txBody>
          <a:bodyPr vert="horz" wrap="square" lIns="65405" tIns="32766" rIns="65405" bIns="32766" rtlCol="0" anchor="ctr" anchorCtr="0">
            <a:normAutofit/>
          </a:bodyPr>
          <a:lstStyle>
            <a:lvl1pPr marL="0" indent="0" algn="ctr">
              <a:lnSpc>
                <a:spcPct val="90000"/>
              </a:lnSpc>
              <a:spcBef>
                <a:spcPts val="357"/>
              </a:spcBef>
              <a:spcAft>
                <a:spcPts val="0"/>
              </a:spcAft>
              <a:buNone/>
              <a:defRPr lang="en-US" sz="1000" noProof="0" dirty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title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E247BC6D-9630-41E4-B7CA-E2D284B49D8F}"/>
              </a:ext>
            </a:extLst>
          </p:cNvPr>
          <p:cNvSpPr/>
          <p:nvPr/>
        </p:nvSpPr>
        <p:spPr>
          <a:xfrm>
            <a:off x="1498392" y="5831656"/>
            <a:ext cx="1635284" cy="494293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 dirty="0"/>
          </a:p>
        </p:txBody>
      </p:sp>
      <p:sp>
        <p:nvSpPr>
          <p:cNvPr id="71" name="Text Placeholder 8">
            <a:extLst>
              <a:ext uri="{FF2B5EF4-FFF2-40B4-BE49-F238E27FC236}">
                <a16:creationId xmlns:a16="http://schemas.microsoft.com/office/drawing/2014/main" id="{7C13446C-CD93-4684-9BC7-0687B6AB6E31}"/>
              </a:ext>
            </a:extLst>
          </p:cNvPr>
          <p:cNvSpPr>
            <a:spLocks noGrp="1"/>
          </p:cNvSpPr>
          <p:nvPr>
            <p:ph type="body" sz="quarter" idx="122" hasCustomPrompt="1"/>
          </p:nvPr>
        </p:nvSpPr>
        <p:spPr>
          <a:xfrm>
            <a:off x="1498392" y="5831656"/>
            <a:ext cx="1635284" cy="228840"/>
          </a:xfrm>
          <a:gradFill flip="none" rotWithShape="1">
            <a:gsLst>
              <a:gs pos="0">
                <a:schemeClr val="accent1">
                  <a:lumMod val="90000"/>
                  <a:lumOff val="10000"/>
                </a:schemeClr>
              </a:gs>
              <a:gs pos="100000">
                <a:schemeClr val="accent1">
                  <a:lumMod val="90000"/>
                </a:schemeClr>
              </a:gs>
            </a:gsLst>
            <a:lin ang="0" scaled="1"/>
            <a:tileRect/>
          </a:gradFill>
        </p:spPr>
        <p:txBody>
          <a:bodyPr vert="horz" wrap="square" lIns="65405" tIns="32766" rIns="65405" bIns="32766" rtlCol="0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lang="en-US" sz="1600" b="0" noProof="0" dirty="0">
                <a:solidFill>
                  <a:schemeClr val="accent1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name</a:t>
            </a:r>
          </a:p>
        </p:txBody>
      </p:sp>
      <p:sp>
        <p:nvSpPr>
          <p:cNvPr id="72" name="Text Placeholder 8">
            <a:extLst>
              <a:ext uri="{FF2B5EF4-FFF2-40B4-BE49-F238E27FC236}">
                <a16:creationId xmlns:a16="http://schemas.microsoft.com/office/drawing/2014/main" id="{049D23F9-2B59-4CEC-A471-30524F1998B3}"/>
              </a:ext>
            </a:extLst>
          </p:cNvPr>
          <p:cNvSpPr>
            <a:spLocks noGrp="1"/>
          </p:cNvSpPr>
          <p:nvPr>
            <p:ph type="body" sz="quarter" idx="123" hasCustomPrompt="1"/>
          </p:nvPr>
        </p:nvSpPr>
        <p:spPr>
          <a:xfrm>
            <a:off x="1498392" y="6089971"/>
            <a:ext cx="1635284" cy="228840"/>
          </a:xfrm>
        </p:spPr>
        <p:txBody>
          <a:bodyPr vert="horz" wrap="square" lIns="65405" tIns="32766" rIns="65405" bIns="32766" rtlCol="0" anchor="ctr" anchorCtr="0">
            <a:normAutofit/>
          </a:bodyPr>
          <a:lstStyle>
            <a:lvl1pPr marL="0" indent="0" algn="ctr">
              <a:lnSpc>
                <a:spcPct val="90000"/>
              </a:lnSpc>
              <a:spcBef>
                <a:spcPts val="357"/>
              </a:spcBef>
              <a:spcAft>
                <a:spcPts val="0"/>
              </a:spcAft>
              <a:buNone/>
              <a:defRPr lang="en-US" sz="1000" noProof="0" dirty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title</a:t>
            </a: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84BDDFFE-A6BF-4AF7-AF34-AAAAB80814AA}"/>
              </a:ext>
            </a:extLst>
          </p:cNvPr>
          <p:cNvSpPr/>
          <p:nvPr/>
        </p:nvSpPr>
        <p:spPr>
          <a:xfrm>
            <a:off x="3269806" y="3720718"/>
            <a:ext cx="1635284" cy="494293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 dirty="0"/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70E98E6D-EA56-48F7-ACBE-F78706790AC1}"/>
              </a:ext>
            </a:extLst>
          </p:cNvPr>
          <p:cNvSpPr>
            <a:spLocks noGrp="1"/>
          </p:cNvSpPr>
          <p:nvPr>
            <p:ph type="body" sz="quarter" idx="124" hasCustomPrompt="1"/>
          </p:nvPr>
        </p:nvSpPr>
        <p:spPr>
          <a:xfrm>
            <a:off x="3269806" y="3720718"/>
            <a:ext cx="1635284" cy="228840"/>
          </a:xfrm>
          <a:gradFill flip="none" rotWithShape="1">
            <a:gsLst>
              <a:gs pos="0">
                <a:schemeClr val="accent2">
                  <a:lumMod val="90000"/>
                  <a:lumOff val="10000"/>
                </a:schemeClr>
              </a:gs>
              <a:gs pos="100000">
                <a:schemeClr val="accent2">
                  <a:lumMod val="90000"/>
                </a:schemeClr>
              </a:gs>
            </a:gsLst>
            <a:lin ang="0" scaled="1"/>
            <a:tileRect/>
          </a:gradFill>
        </p:spPr>
        <p:txBody>
          <a:bodyPr vert="horz" wrap="square" lIns="65405" tIns="32766" rIns="65405" bIns="32766" rtlCol="0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lang="en-US" sz="1600" b="0" noProof="0" dirty="0">
                <a:solidFill>
                  <a:schemeClr val="accent2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name</a:t>
            </a:r>
          </a:p>
        </p:txBody>
      </p:sp>
      <p:sp>
        <p:nvSpPr>
          <p:cNvPr id="75" name="Text Placeholder 8">
            <a:extLst>
              <a:ext uri="{FF2B5EF4-FFF2-40B4-BE49-F238E27FC236}">
                <a16:creationId xmlns:a16="http://schemas.microsoft.com/office/drawing/2014/main" id="{9F3C356C-8116-46EC-8A2B-DC2527103A2E}"/>
              </a:ext>
            </a:extLst>
          </p:cNvPr>
          <p:cNvSpPr>
            <a:spLocks noGrp="1"/>
          </p:cNvSpPr>
          <p:nvPr>
            <p:ph type="body" sz="quarter" idx="125" hasCustomPrompt="1"/>
          </p:nvPr>
        </p:nvSpPr>
        <p:spPr>
          <a:xfrm>
            <a:off x="3269806" y="3979034"/>
            <a:ext cx="1635284" cy="228840"/>
          </a:xfrm>
        </p:spPr>
        <p:txBody>
          <a:bodyPr vert="horz" wrap="square" lIns="65405" tIns="32766" rIns="65405" bIns="32766" rtlCol="0" anchor="ctr" anchorCtr="0">
            <a:normAutofit/>
          </a:bodyPr>
          <a:lstStyle>
            <a:lvl1pPr marL="0" indent="0" algn="ctr">
              <a:lnSpc>
                <a:spcPct val="90000"/>
              </a:lnSpc>
              <a:spcBef>
                <a:spcPts val="357"/>
              </a:spcBef>
              <a:spcAft>
                <a:spcPts val="0"/>
              </a:spcAft>
              <a:buNone/>
              <a:defRPr lang="en-US" sz="1000" noProof="0" dirty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title</a:t>
            </a: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AFFA62D1-7D02-42B4-8DD5-D4875A27CDEE}"/>
              </a:ext>
            </a:extLst>
          </p:cNvPr>
          <p:cNvSpPr/>
          <p:nvPr/>
        </p:nvSpPr>
        <p:spPr>
          <a:xfrm>
            <a:off x="3269806" y="2583513"/>
            <a:ext cx="1635284" cy="1098430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77" name="Picture Placeholder 11">
            <a:extLst>
              <a:ext uri="{FF2B5EF4-FFF2-40B4-BE49-F238E27FC236}">
                <a16:creationId xmlns:a16="http://schemas.microsoft.com/office/drawing/2014/main" id="{AB083097-1319-4F82-A014-3E0639131CAF}"/>
              </a:ext>
            </a:extLst>
          </p:cNvPr>
          <p:cNvSpPr>
            <a:spLocks noGrp="1" noChangeAspect="1"/>
          </p:cNvSpPr>
          <p:nvPr>
            <p:ph type="pic" sz="quarter" idx="126" hasCustomPrompt="1"/>
          </p:nvPr>
        </p:nvSpPr>
        <p:spPr>
          <a:xfrm>
            <a:off x="3836939" y="2583721"/>
            <a:ext cx="501017" cy="501198"/>
          </a:xfrm>
          <a:prstGeom prst="flowChartConnector">
            <a:avLst/>
          </a:prstGeo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5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Photo</a:t>
            </a:r>
          </a:p>
        </p:txBody>
      </p:sp>
      <p:sp>
        <p:nvSpPr>
          <p:cNvPr id="78" name="Text Placeholder 8">
            <a:extLst>
              <a:ext uri="{FF2B5EF4-FFF2-40B4-BE49-F238E27FC236}">
                <a16:creationId xmlns:a16="http://schemas.microsoft.com/office/drawing/2014/main" id="{04257A38-BE03-479D-8601-C698A43E3C77}"/>
              </a:ext>
            </a:extLst>
          </p:cNvPr>
          <p:cNvSpPr>
            <a:spLocks noGrp="1"/>
          </p:cNvSpPr>
          <p:nvPr>
            <p:ph type="body" sz="quarter" idx="127" hasCustomPrompt="1"/>
          </p:nvPr>
        </p:nvSpPr>
        <p:spPr>
          <a:xfrm>
            <a:off x="3269806" y="3083175"/>
            <a:ext cx="1635284" cy="274608"/>
          </a:xfrm>
          <a:gradFill flip="none" rotWithShape="1">
            <a:gsLst>
              <a:gs pos="0">
                <a:schemeClr val="accent2">
                  <a:lumMod val="90000"/>
                  <a:lumOff val="10000"/>
                </a:schemeClr>
              </a:gs>
              <a:gs pos="100000">
                <a:schemeClr val="accent2">
                  <a:lumMod val="90000"/>
                </a:schemeClr>
              </a:gs>
            </a:gsLst>
            <a:lin ang="0" scaled="1"/>
            <a:tileRect/>
          </a:gradFill>
        </p:spPr>
        <p:txBody>
          <a:bodyPr wrap="square" lIns="65405" tIns="32766" rIns="65405" bIns="32766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600" b="0">
                <a:solidFill>
                  <a:schemeClr val="accent2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name</a:t>
            </a:r>
          </a:p>
        </p:txBody>
      </p:sp>
      <p:sp>
        <p:nvSpPr>
          <p:cNvPr id="79" name="Text Placeholder 8">
            <a:extLst>
              <a:ext uri="{FF2B5EF4-FFF2-40B4-BE49-F238E27FC236}">
                <a16:creationId xmlns:a16="http://schemas.microsoft.com/office/drawing/2014/main" id="{870B4B05-7BCB-433E-B852-FAFCC15964D7}"/>
              </a:ext>
            </a:extLst>
          </p:cNvPr>
          <p:cNvSpPr>
            <a:spLocks noGrp="1"/>
          </p:cNvSpPr>
          <p:nvPr>
            <p:ph type="body" sz="quarter" idx="128" hasCustomPrompt="1"/>
          </p:nvPr>
        </p:nvSpPr>
        <p:spPr>
          <a:xfrm>
            <a:off x="3269806" y="3385235"/>
            <a:ext cx="1635284" cy="274608"/>
          </a:xfrm>
        </p:spPr>
        <p:txBody>
          <a:bodyPr vert="horz" wrap="square" lIns="65405" tIns="32766" rIns="65405" bIns="32766" rtlCol="0" anchor="ctr" anchorCtr="0">
            <a:normAutofit/>
          </a:bodyPr>
          <a:lstStyle>
            <a:lvl1pPr marL="0" indent="0" algn="ctr">
              <a:lnSpc>
                <a:spcPct val="90000"/>
              </a:lnSpc>
              <a:spcBef>
                <a:spcPts val="357"/>
              </a:spcBef>
              <a:spcAft>
                <a:spcPts val="0"/>
              </a:spcAft>
              <a:buNone/>
              <a:defRPr lang="en-US" sz="1000" noProof="0" dirty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title</a:t>
            </a:r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23301916-9901-410C-B96F-DE0464486884}"/>
              </a:ext>
            </a:extLst>
          </p:cNvPr>
          <p:cNvSpPr/>
          <p:nvPr/>
        </p:nvSpPr>
        <p:spPr>
          <a:xfrm>
            <a:off x="3269806" y="4245818"/>
            <a:ext cx="1635284" cy="494293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 dirty="0"/>
          </a:p>
        </p:txBody>
      </p:sp>
      <p:sp>
        <p:nvSpPr>
          <p:cNvPr id="81" name="Text Placeholder 8">
            <a:extLst>
              <a:ext uri="{FF2B5EF4-FFF2-40B4-BE49-F238E27FC236}">
                <a16:creationId xmlns:a16="http://schemas.microsoft.com/office/drawing/2014/main" id="{1E7C985A-0BFD-438C-B074-D139DA8F94C9}"/>
              </a:ext>
            </a:extLst>
          </p:cNvPr>
          <p:cNvSpPr>
            <a:spLocks noGrp="1"/>
          </p:cNvSpPr>
          <p:nvPr>
            <p:ph type="body" sz="quarter" idx="129" hasCustomPrompt="1"/>
          </p:nvPr>
        </p:nvSpPr>
        <p:spPr>
          <a:xfrm>
            <a:off x="3269806" y="4245817"/>
            <a:ext cx="1635284" cy="228840"/>
          </a:xfrm>
          <a:gradFill flip="none" rotWithShape="1">
            <a:gsLst>
              <a:gs pos="0">
                <a:schemeClr val="accent2">
                  <a:lumMod val="90000"/>
                  <a:lumOff val="10000"/>
                </a:schemeClr>
              </a:gs>
              <a:gs pos="100000">
                <a:schemeClr val="accent2">
                  <a:lumMod val="90000"/>
                </a:schemeClr>
              </a:gs>
            </a:gsLst>
            <a:lin ang="0" scaled="1"/>
            <a:tileRect/>
          </a:gradFill>
        </p:spPr>
        <p:txBody>
          <a:bodyPr vert="horz" wrap="square" lIns="65405" tIns="32766" rIns="65405" bIns="32766" rtlCol="0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lang="en-US" sz="1600" b="0" noProof="0" dirty="0">
                <a:solidFill>
                  <a:schemeClr val="accent2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name</a:t>
            </a:r>
          </a:p>
        </p:txBody>
      </p:sp>
      <p:sp>
        <p:nvSpPr>
          <p:cNvPr id="82" name="Text Placeholder 8">
            <a:extLst>
              <a:ext uri="{FF2B5EF4-FFF2-40B4-BE49-F238E27FC236}">
                <a16:creationId xmlns:a16="http://schemas.microsoft.com/office/drawing/2014/main" id="{D302B1E8-F89F-4DD8-B542-38C4214D3AAC}"/>
              </a:ext>
            </a:extLst>
          </p:cNvPr>
          <p:cNvSpPr>
            <a:spLocks noGrp="1"/>
          </p:cNvSpPr>
          <p:nvPr>
            <p:ph type="body" sz="quarter" idx="130" hasCustomPrompt="1"/>
          </p:nvPr>
        </p:nvSpPr>
        <p:spPr>
          <a:xfrm>
            <a:off x="3269806" y="4504134"/>
            <a:ext cx="1635284" cy="228840"/>
          </a:xfrm>
        </p:spPr>
        <p:txBody>
          <a:bodyPr vert="horz" wrap="square" lIns="65405" tIns="32766" rIns="65405" bIns="32766" rtlCol="0" anchor="ctr" anchorCtr="0">
            <a:normAutofit/>
          </a:bodyPr>
          <a:lstStyle>
            <a:lvl1pPr marL="0" indent="0" algn="ctr">
              <a:lnSpc>
                <a:spcPct val="90000"/>
              </a:lnSpc>
              <a:spcBef>
                <a:spcPts val="357"/>
              </a:spcBef>
              <a:spcAft>
                <a:spcPts val="0"/>
              </a:spcAft>
              <a:buNone/>
              <a:defRPr lang="en-US" sz="1000" noProof="0" dirty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title</a:t>
            </a: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6146BD9C-A74A-4472-8CEF-F904CC79C516}"/>
              </a:ext>
            </a:extLst>
          </p:cNvPr>
          <p:cNvSpPr/>
          <p:nvPr/>
        </p:nvSpPr>
        <p:spPr>
          <a:xfrm>
            <a:off x="3269806" y="4775308"/>
            <a:ext cx="1635284" cy="494293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 dirty="0"/>
          </a:p>
        </p:txBody>
      </p:sp>
      <p:sp>
        <p:nvSpPr>
          <p:cNvPr id="84" name="Text Placeholder 8">
            <a:extLst>
              <a:ext uri="{FF2B5EF4-FFF2-40B4-BE49-F238E27FC236}">
                <a16:creationId xmlns:a16="http://schemas.microsoft.com/office/drawing/2014/main" id="{693DA6A7-DA6D-4575-9E37-5CA8B8274913}"/>
              </a:ext>
            </a:extLst>
          </p:cNvPr>
          <p:cNvSpPr>
            <a:spLocks noGrp="1"/>
          </p:cNvSpPr>
          <p:nvPr>
            <p:ph type="body" sz="quarter" idx="131" hasCustomPrompt="1"/>
          </p:nvPr>
        </p:nvSpPr>
        <p:spPr>
          <a:xfrm>
            <a:off x="3269806" y="4775308"/>
            <a:ext cx="1635284" cy="228840"/>
          </a:xfrm>
          <a:gradFill flip="none" rotWithShape="1">
            <a:gsLst>
              <a:gs pos="0">
                <a:schemeClr val="accent2">
                  <a:lumMod val="90000"/>
                  <a:lumOff val="10000"/>
                </a:schemeClr>
              </a:gs>
              <a:gs pos="100000">
                <a:schemeClr val="accent2">
                  <a:lumMod val="90000"/>
                </a:schemeClr>
              </a:gs>
            </a:gsLst>
            <a:lin ang="0" scaled="1"/>
            <a:tileRect/>
          </a:gradFill>
        </p:spPr>
        <p:txBody>
          <a:bodyPr vert="horz" wrap="square" lIns="65405" tIns="32766" rIns="65405" bIns="32766" rtlCol="0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lang="en-US" sz="1600" b="0" noProof="0" dirty="0">
                <a:solidFill>
                  <a:schemeClr val="accent2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name</a:t>
            </a:r>
          </a:p>
        </p:txBody>
      </p:sp>
      <p:sp>
        <p:nvSpPr>
          <p:cNvPr id="85" name="Text Placeholder 8">
            <a:extLst>
              <a:ext uri="{FF2B5EF4-FFF2-40B4-BE49-F238E27FC236}">
                <a16:creationId xmlns:a16="http://schemas.microsoft.com/office/drawing/2014/main" id="{7890B38D-4E1A-42DB-BDA9-03D47EBFB1A2}"/>
              </a:ext>
            </a:extLst>
          </p:cNvPr>
          <p:cNvSpPr>
            <a:spLocks noGrp="1"/>
          </p:cNvSpPr>
          <p:nvPr>
            <p:ph type="body" sz="quarter" idx="132" hasCustomPrompt="1"/>
          </p:nvPr>
        </p:nvSpPr>
        <p:spPr>
          <a:xfrm>
            <a:off x="3269806" y="5033625"/>
            <a:ext cx="1635284" cy="228840"/>
          </a:xfrm>
        </p:spPr>
        <p:txBody>
          <a:bodyPr vert="horz" wrap="square" lIns="65405" tIns="32766" rIns="65405" bIns="32766" rtlCol="0" anchor="ctr" anchorCtr="0">
            <a:normAutofit/>
          </a:bodyPr>
          <a:lstStyle>
            <a:lvl1pPr marL="0" indent="0" algn="ctr">
              <a:lnSpc>
                <a:spcPct val="90000"/>
              </a:lnSpc>
              <a:spcBef>
                <a:spcPts val="357"/>
              </a:spcBef>
              <a:spcAft>
                <a:spcPts val="0"/>
              </a:spcAft>
              <a:buNone/>
              <a:defRPr lang="en-US" sz="1000" noProof="0" dirty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title</a:t>
            </a:r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5DB0F353-9DAD-454C-9A0B-116CE0A22BFD}"/>
              </a:ext>
            </a:extLst>
          </p:cNvPr>
          <p:cNvSpPr/>
          <p:nvPr/>
        </p:nvSpPr>
        <p:spPr>
          <a:xfrm>
            <a:off x="3269806" y="5300409"/>
            <a:ext cx="1635284" cy="494293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 dirty="0"/>
          </a:p>
        </p:txBody>
      </p:sp>
      <p:sp>
        <p:nvSpPr>
          <p:cNvPr id="87" name="Text Placeholder 8">
            <a:extLst>
              <a:ext uri="{FF2B5EF4-FFF2-40B4-BE49-F238E27FC236}">
                <a16:creationId xmlns:a16="http://schemas.microsoft.com/office/drawing/2014/main" id="{3DEDE9B8-E631-4FE5-8874-1B5015D69798}"/>
              </a:ext>
            </a:extLst>
          </p:cNvPr>
          <p:cNvSpPr>
            <a:spLocks noGrp="1"/>
          </p:cNvSpPr>
          <p:nvPr>
            <p:ph type="body" sz="quarter" idx="133" hasCustomPrompt="1"/>
          </p:nvPr>
        </p:nvSpPr>
        <p:spPr>
          <a:xfrm>
            <a:off x="3269806" y="5300409"/>
            <a:ext cx="1635284" cy="228840"/>
          </a:xfrm>
          <a:gradFill flip="none" rotWithShape="1">
            <a:gsLst>
              <a:gs pos="0">
                <a:schemeClr val="accent2">
                  <a:lumMod val="90000"/>
                  <a:lumOff val="10000"/>
                </a:schemeClr>
              </a:gs>
              <a:gs pos="100000">
                <a:schemeClr val="accent2">
                  <a:lumMod val="90000"/>
                </a:schemeClr>
              </a:gs>
            </a:gsLst>
            <a:lin ang="0" scaled="1"/>
            <a:tileRect/>
          </a:gradFill>
        </p:spPr>
        <p:txBody>
          <a:bodyPr vert="horz" wrap="square" lIns="65405" tIns="32766" rIns="65405" bIns="32766" rtlCol="0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lang="en-US" sz="1600" b="0" noProof="0" dirty="0">
                <a:solidFill>
                  <a:schemeClr val="accent2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name</a:t>
            </a:r>
          </a:p>
        </p:txBody>
      </p:sp>
      <p:sp>
        <p:nvSpPr>
          <p:cNvPr id="88" name="Text Placeholder 8">
            <a:extLst>
              <a:ext uri="{FF2B5EF4-FFF2-40B4-BE49-F238E27FC236}">
                <a16:creationId xmlns:a16="http://schemas.microsoft.com/office/drawing/2014/main" id="{1E35498B-5FF0-43B2-9479-D18709A86B66}"/>
              </a:ext>
            </a:extLst>
          </p:cNvPr>
          <p:cNvSpPr>
            <a:spLocks noGrp="1"/>
          </p:cNvSpPr>
          <p:nvPr>
            <p:ph type="body" sz="quarter" idx="134" hasCustomPrompt="1"/>
          </p:nvPr>
        </p:nvSpPr>
        <p:spPr>
          <a:xfrm>
            <a:off x="3269806" y="5558725"/>
            <a:ext cx="1635284" cy="228840"/>
          </a:xfrm>
        </p:spPr>
        <p:txBody>
          <a:bodyPr vert="horz" wrap="square" lIns="65405" tIns="32766" rIns="65405" bIns="32766" rtlCol="0" anchor="ctr" anchorCtr="0">
            <a:normAutofit/>
          </a:bodyPr>
          <a:lstStyle>
            <a:lvl1pPr marL="0" indent="0" algn="ctr">
              <a:lnSpc>
                <a:spcPct val="90000"/>
              </a:lnSpc>
              <a:spcBef>
                <a:spcPts val="357"/>
              </a:spcBef>
              <a:spcAft>
                <a:spcPts val="0"/>
              </a:spcAft>
              <a:buNone/>
              <a:defRPr lang="en-US" sz="1000" noProof="0" dirty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title</a:t>
            </a:r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9FE3E2DF-73E7-4623-9BC7-B8E4F6CDF2A5}"/>
              </a:ext>
            </a:extLst>
          </p:cNvPr>
          <p:cNvSpPr/>
          <p:nvPr/>
        </p:nvSpPr>
        <p:spPr>
          <a:xfrm>
            <a:off x="3269806" y="5831656"/>
            <a:ext cx="1635284" cy="494293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 dirty="0"/>
          </a:p>
        </p:txBody>
      </p:sp>
      <p:sp>
        <p:nvSpPr>
          <p:cNvPr id="90" name="Text Placeholder 8">
            <a:extLst>
              <a:ext uri="{FF2B5EF4-FFF2-40B4-BE49-F238E27FC236}">
                <a16:creationId xmlns:a16="http://schemas.microsoft.com/office/drawing/2014/main" id="{31B77DCB-AC80-48D6-BF45-8137B6E0A3C4}"/>
              </a:ext>
            </a:extLst>
          </p:cNvPr>
          <p:cNvSpPr>
            <a:spLocks noGrp="1"/>
          </p:cNvSpPr>
          <p:nvPr>
            <p:ph type="body" sz="quarter" idx="135" hasCustomPrompt="1"/>
          </p:nvPr>
        </p:nvSpPr>
        <p:spPr>
          <a:xfrm>
            <a:off x="3269806" y="5831656"/>
            <a:ext cx="1635284" cy="228840"/>
          </a:xfrm>
          <a:gradFill flip="none" rotWithShape="1">
            <a:gsLst>
              <a:gs pos="0">
                <a:schemeClr val="accent2">
                  <a:lumMod val="90000"/>
                  <a:lumOff val="10000"/>
                </a:schemeClr>
              </a:gs>
              <a:gs pos="100000">
                <a:schemeClr val="accent2">
                  <a:lumMod val="90000"/>
                </a:schemeClr>
              </a:gs>
            </a:gsLst>
            <a:lin ang="0" scaled="1"/>
            <a:tileRect/>
          </a:gradFill>
        </p:spPr>
        <p:txBody>
          <a:bodyPr vert="horz" wrap="square" lIns="65405" tIns="32766" rIns="65405" bIns="32766" rtlCol="0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lang="en-US" sz="1600" b="0" noProof="0" dirty="0">
                <a:solidFill>
                  <a:schemeClr val="accent2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name</a:t>
            </a:r>
          </a:p>
        </p:txBody>
      </p:sp>
      <p:sp>
        <p:nvSpPr>
          <p:cNvPr id="91" name="Text Placeholder 8">
            <a:extLst>
              <a:ext uri="{FF2B5EF4-FFF2-40B4-BE49-F238E27FC236}">
                <a16:creationId xmlns:a16="http://schemas.microsoft.com/office/drawing/2014/main" id="{D3614898-8873-4808-A0D5-1B806B5C907F}"/>
              </a:ext>
            </a:extLst>
          </p:cNvPr>
          <p:cNvSpPr>
            <a:spLocks noGrp="1"/>
          </p:cNvSpPr>
          <p:nvPr>
            <p:ph type="body" sz="quarter" idx="136" hasCustomPrompt="1"/>
          </p:nvPr>
        </p:nvSpPr>
        <p:spPr>
          <a:xfrm>
            <a:off x="3269806" y="6089971"/>
            <a:ext cx="1635284" cy="228840"/>
          </a:xfrm>
        </p:spPr>
        <p:txBody>
          <a:bodyPr vert="horz" wrap="square" lIns="65405" tIns="32766" rIns="65405" bIns="32766" rtlCol="0" anchor="ctr" anchorCtr="0">
            <a:normAutofit/>
          </a:bodyPr>
          <a:lstStyle>
            <a:lvl1pPr marL="0" indent="0" algn="ctr">
              <a:lnSpc>
                <a:spcPct val="90000"/>
              </a:lnSpc>
              <a:spcBef>
                <a:spcPts val="357"/>
              </a:spcBef>
              <a:spcAft>
                <a:spcPts val="0"/>
              </a:spcAft>
              <a:buNone/>
              <a:defRPr lang="en-US" sz="1000" noProof="0" dirty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title</a:t>
            </a:r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A1322B9E-5B3C-4E99-8FE3-F0AD61CF7486}"/>
              </a:ext>
            </a:extLst>
          </p:cNvPr>
          <p:cNvSpPr/>
          <p:nvPr/>
        </p:nvSpPr>
        <p:spPr>
          <a:xfrm>
            <a:off x="10346805" y="3720718"/>
            <a:ext cx="1635284" cy="494293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 dirty="0"/>
          </a:p>
        </p:txBody>
      </p:sp>
      <p:sp>
        <p:nvSpPr>
          <p:cNvPr id="93" name="Text Placeholder 8">
            <a:extLst>
              <a:ext uri="{FF2B5EF4-FFF2-40B4-BE49-F238E27FC236}">
                <a16:creationId xmlns:a16="http://schemas.microsoft.com/office/drawing/2014/main" id="{6D6B330C-EC93-440F-8AD5-DB359D7024C1}"/>
              </a:ext>
            </a:extLst>
          </p:cNvPr>
          <p:cNvSpPr>
            <a:spLocks noGrp="1"/>
          </p:cNvSpPr>
          <p:nvPr>
            <p:ph type="body" sz="quarter" idx="137" hasCustomPrompt="1"/>
          </p:nvPr>
        </p:nvSpPr>
        <p:spPr>
          <a:xfrm>
            <a:off x="10346805" y="3720718"/>
            <a:ext cx="1635284" cy="228840"/>
          </a:xfrm>
          <a:gradFill flip="none" rotWithShape="1">
            <a:gsLst>
              <a:gs pos="0">
                <a:schemeClr val="accent6">
                  <a:lumMod val="90000"/>
                  <a:lumOff val="10000"/>
                </a:schemeClr>
              </a:gs>
              <a:gs pos="100000">
                <a:schemeClr val="accent6">
                  <a:lumMod val="90000"/>
                </a:schemeClr>
              </a:gs>
            </a:gsLst>
            <a:lin ang="0" scaled="1"/>
            <a:tileRect/>
          </a:gradFill>
        </p:spPr>
        <p:txBody>
          <a:bodyPr vert="horz" wrap="square" lIns="65405" tIns="32766" rIns="65405" bIns="32766" rtlCol="0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lang="en-US" sz="1600" b="0" noProof="0" dirty="0">
                <a:solidFill>
                  <a:schemeClr val="accent6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name</a:t>
            </a:r>
          </a:p>
        </p:txBody>
      </p:sp>
      <p:sp>
        <p:nvSpPr>
          <p:cNvPr id="94" name="Text Placeholder 8">
            <a:extLst>
              <a:ext uri="{FF2B5EF4-FFF2-40B4-BE49-F238E27FC236}">
                <a16:creationId xmlns:a16="http://schemas.microsoft.com/office/drawing/2014/main" id="{5919FD06-DBA9-4E68-8458-60BAEE159E23}"/>
              </a:ext>
            </a:extLst>
          </p:cNvPr>
          <p:cNvSpPr>
            <a:spLocks noGrp="1"/>
          </p:cNvSpPr>
          <p:nvPr>
            <p:ph type="body" sz="quarter" idx="138" hasCustomPrompt="1"/>
          </p:nvPr>
        </p:nvSpPr>
        <p:spPr>
          <a:xfrm>
            <a:off x="10346805" y="3979034"/>
            <a:ext cx="1635284" cy="228840"/>
          </a:xfrm>
        </p:spPr>
        <p:txBody>
          <a:bodyPr vert="horz" wrap="square" lIns="65405" tIns="32766" rIns="65405" bIns="32766" rtlCol="0" anchor="ctr" anchorCtr="0">
            <a:normAutofit/>
          </a:bodyPr>
          <a:lstStyle>
            <a:lvl1pPr marL="0" indent="0" algn="ctr">
              <a:lnSpc>
                <a:spcPct val="90000"/>
              </a:lnSpc>
              <a:spcBef>
                <a:spcPts val="357"/>
              </a:spcBef>
              <a:spcAft>
                <a:spcPts val="0"/>
              </a:spcAft>
              <a:buNone/>
              <a:defRPr lang="en-US" sz="1000" noProof="0" dirty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title</a:t>
            </a:r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061F4DEC-6CF4-4B9D-A0AC-E8215DC075E9}"/>
              </a:ext>
            </a:extLst>
          </p:cNvPr>
          <p:cNvSpPr/>
          <p:nvPr/>
        </p:nvSpPr>
        <p:spPr>
          <a:xfrm>
            <a:off x="10346805" y="2583513"/>
            <a:ext cx="1635284" cy="1098430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96" name="Picture Placeholder 11">
            <a:extLst>
              <a:ext uri="{FF2B5EF4-FFF2-40B4-BE49-F238E27FC236}">
                <a16:creationId xmlns:a16="http://schemas.microsoft.com/office/drawing/2014/main" id="{14B7362F-BC35-4EF5-81E6-D70548D73CFC}"/>
              </a:ext>
            </a:extLst>
          </p:cNvPr>
          <p:cNvSpPr>
            <a:spLocks noGrp="1" noChangeAspect="1"/>
          </p:cNvSpPr>
          <p:nvPr>
            <p:ph type="pic" sz="quarter" idx="139" hasCustomPrompt="1"/>
          </p:nvPr>
        </p:nvSpPr>
        <p:spPr>
          <a:xfrm>
            <a:off x="10913936" y="2583721"/>
            <a:ext cx="501017" cy="501198"/>
          </a:xfrm>
          <a:prstGeom prst="flowChartConnector">
            <a:avLst/>
          </a:prstGeo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5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Photo</a:t>
            </a:r>
          </a:p>
        </p:txBody>
      </p:sp>
      <p:sp>
        <p:nvSpPr>
          <p:cNvPr id="97" name="Text Placeholder 8">
            <a:extLst>
              <a:ext uri="{FF2B5EF4-FFF2-40B4-BE49-F238E27FC236}">
                <a16:creationId xmlns:a16="http://schemas.microsoft.com/office/drawing/2014/main" id="{06D7C97B-E9D8-4ED5-8922-F895DB932317}"/>
              </a:ext>
            </a:extLst>
          </p:cNvPr>
          <p:cNvSpPr>
            <a:spLocks noGrp="1"/>
          </p:cNvSpPr>
          <p:nvPr>
            <p:ph type="body" sz="quarter" idx="140" hasCustomPrompt="1"/>
          </p:nvPr>
        </p:nvSpPr>
        <p:spPr>
          <a:xfrm>
            <a:off x="10346805" y="3083175"/>
            <a:ext cx="1635284" cy="274608"/>
          </a:xfrm>
          <a:gradFill flip="none" rotWithShape="1">
            <a:gsLst>
              <a:gs pos="0">
                <a:schemeClr val="accent6">
                  <a:lumMod val="90000"/>
                  <a:lumOff val="10000"/>
                </a:schemeClr>
              </a:gs>
              <a:gs pos="100000">
                <a:schemeClr val="accent6">
                  <a:lumMod val="90000"/>
                </a:schemeClr>
              </a:gs>
            </a:gsLst>
            <a:lin ang="0" scaled="1"/>
            <a:tileRect/>
          </a:gradFill>
        </p:spPr>
        <p:txBody>
          <a:bodyPr wrap="square" lIns="65405" tIns="32766" rIns="65405" bIns="32766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600" b="0">
                <a:solidFill>
                  <a:schemeClr val="accent6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name</a:t>
            </a:r>
          </a:p>
        </p:txBody>
      </p:sp>
      <p:sp>
        <p:nvSpPr>
          <p:cNvPr id="98" name="Text Placeholder 8">
            <a:extLst>
              <a:ext uri="{FF2B5EF4-FFF2-40B4-BE49-F238E27FC236}">
                <a16:creationId xmlns:a16="http://schemas.microsoft.com/office/drawing/2014/main" id="{F8FE89EB-561A-435C-840A-D3A0B8FD00CE}"/>
              </a:ext>
            </a:extLst>
          </p:cNvPr>
          <p:cNvSpPr>
            <a:spLocks noGrp="1"/>
          </p:cNvSpPr>
          <p:nvPr>
            <p:ph type="body" sz="quarter" idx="141" hasCustomPrompt="1"/>
          </p:nvPr>
        </p:nvSpPr>
        <p:spPr>
          <a:xfrm>
            <a:off x="10346805" y="3385235"/>
            <a:ext cx="1635284" cy="274608"/>
          </a:xfrm>
        </p:spPr>
        <p:txBody>
          <a:bodyPr vert="horz" wrap="square" lIns="65405" tIns="32766" rIns="65405" bIns="32766" rtlCol="0" anchor="ctr" anchorCtr="0">
            <a:normAutofit/>
          </a:bodyPr>
          <a:lstStyle>
            <a:lvl1pPr marL="0" indent="0" algn="ctr">
              <a:lnSpc>
                <a:spcPct val="90000"/>
              </a:lnSpc>
              <a:spcBef>
                <a:spcPts val="357"/>
              </a:spcBef>
              <a:spcAft>
                <a:spcPts val="0"/>
              </a:spcAft>
              <a:buNone/>
              <a:defRPr lang="en-US" sz="1000" noProof="0" dirty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title</a:t>
            </a:r>
          </a:p>
        </p:txBody>
      </p:sp>
      <p:sp>
        <p:nvSpPr>
          <p:cNvPr id="99" name="Rectangle 98">
            <a:extLst>
              <a:ext uri="{FF2B5EF4-FFF2-40B4-BE49-F238E27FC236}">
                <a16:creationId xmlns:a16="http://schemas.microsoft.com/office/drawing/2014/main" id="{E24344AB-D84A-47A9-A7EE-66FDA055596A}"/>
              </a:ext>
            </a:extLst>
          </p:cNvPr>
          <p:cNvSpPr/>
          <p:nvPr/>
        </p:nvSpPr>
        <p:spPr>
          <a:xfrm>
            <a:off x="10346805" y="4245818"/>
            <a:ext cx="1635284" cy="494293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 dirty="0"/>
          </a:p>
        </p:txBody>
      </p:sp>
      <p:sp>
        <p:nvSpPr>
          <p:cNvPr id="100" name="Text Placeholder 8">
            <a:extLst>
              <a:ext uri="{FF2B5EF4-FFF2-40B4-BE49-F238E27FC236}">
                <a16:creationId xmlns:a16="http://schemas.microsoft.com/office/drawing/2014/main" id="{6DBF283D-89A0-4B6D-91F4-A51C9A5FC588}"/>
              </a:ext>
            </a:extLst>
          </p:cNvPr>
          <p:cNvSpPr>
            <a:spLocks noGrp="1"/>
          </p:cNvSpPr>
          <p:nvPr>
            <p:ph type="body" sz="quarter" idx="142" hasCustomPrompt="1"/>
          </p:nvPr>
        </p:nvSpPr>
        <p:spPr>
          <a:xfrm>
            <a:off x="10346805" y="4245817"/>
            <a:ext cx="1635284" cy="228840"/>
          </a:xfrm>
          <a:gradFill flip="none" rotWithShape="1">
            <a:gsLst>
              <a:gs pos="0">
                <a:schemeClr val="accent6">
                  <a:lumMod val="90000"/>
                  <a:lumOff val="10000"/>
                </a:schemeClr>
              </a:gs>
              <a:gs pos="100000">
                <a:schemeClr val="accent6">
                  <a:lumMod val="90000"/>
                </a:schemeClr>
              </a:gs>
            </a:gsLst>
            <a:lin ang="0" scaled="1"/>
            <a:tileRect/>
          </a:gradFill>
        </p:spPr>
        <p:txBody>
          <a:bodyPr vert="horz" wrap="square" lIns="65405" tIns="32766" rIns="65405" bIns="32766" rtlCol="0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lang="en-US" sz="1600" b="0" noProof="0" dirty="0">
                <a:solidFill>
                  <a:schemeClr val="accent6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name</a:t>
            </a:r>
          </a:p>
        </p:txBody>
      </p:sp>
      <p:sp>
        <p:nvSpPr>
          <p:cNvPr id="101" name="Text Placeholder 8">
            <a:extLst>
              <a:ext uri="{FF2B5EF4-FFF2-40B4-BE49-F238E27FC236}">
                <a16:creationId xmlns:a16="http://schemas.microsoft.com/office/drawing/2014/main" id="{73268680-79C5-494A-87A8-DC47BEB503EB}"/>
              </a:ext>
            </a:extLst>
          </p:cNvPr>
          <p:cNvSpPr>
            <a:spLocks noGrp="1"/>
          </p:cNvSpPr>
          <p:nvPr>
            <p:ph type="body" sz="quarter" idx="143" hasCustomPrompt="1"/>
          </p:nvPr>
        </p:nvSpPr>
        <p:spPr>
          <a:xfrm>
            <a:off x="10346805" y="4504134"/>
            <a:ext cx="1635284" cy="228840"/>
          </a:xfrm>
        </p:spPr>
        <p:txBody>
          <a:bodyPr vert="horz" wrap="square" lIns="65405" tIns="32766" rIns="65405" bIns="32766" rtlCol="0" anchor="ctr" anchorCtr="0">
            <a:normAutofit/>
          </a:bodyPr>
          <a:lstStyle>
            <a:lvl1pPr marL="0" indent="0" algn="ctr">
              <a:lnSpc>
                <a:spcPct val="90000"/>
              </a:lnSpc>
              <a:spcBef>
                <a:spcPts val="357"/>
              </a:spcBef>
              <a:spcAft>
                <a:spcPts val="0"/>
              </a:spcAft>
              <a:buNone/>
              <a:defRPr lang="en-US" sz="1000" noProof="0" dirty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title</a:t>
            </a:r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B359F63E-2F24-4279-AD95-94EC7E4E0DCD}"/>
              </a:ext>
            </a:extLst>
          </p:cNvPr>
          <p:cNvSpPr/>
          <p:nvPr/>
        </p:nvSpPr>
        <p:spPr>
          <a:xfrm>
            <a:off x="10346805" y="4775308"/>
            <a:ext cx="1635284" cy="494293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 dirty="0"/>
          </a:p>
        </p:txBody>
      </p:sp>
      <p:sp>
        <p:nvSpPr>
          <p:cNvPr id="103" name="Text Placeholder 8">
            <a:extLst>
              <a:ext uri="{FF2B5EF4-FFF2-40B4-BE49-F238E27FC236}">
                <a16:creationId xmlns:a16="http://schemas.microsoft.com/office/drawing/2014/main" id="{9FAE5001-7B62-44D9-A921-49D100708419}"/>
              </a:ext>
            </a:extLst>
          </p:cNvPr>
          <p:cNvSpPr>
            <a:spLocks noGrp="1"/>
          </p:cNvSpPr>
          <p:nvPr>
            <p:ph type="body" sz="quarter" idx="144" hasCustomPrompt="1"/>
          </p:nvPr>
        </p:nvSpPr>
        <p:spPr>
          <a:xfrm>
            <a:off x="10346805" y="4775308"/>
            <a:ext cx="1635284" cy="228840"/>
          </a:xfrm>
          <a:gradFill flip="none" rotWithShape="1">
            <a:gsLst>
              <a:gs pos="0">
                <a:schemeClr val="accent6">
                  <a:lumMod val="90000"/>
                  <a:lumOff val="10000"/>
                </a:schemeClr>
              </a:gs>
              <a:gs pos="100000">
                <a:schemeClr val="accent6">
                  <a:lumMod val="90000"/>
                </a:schemeClr>
              </a:gs>
            </a:gsLst>
            <a:lin ang="0" scaled="1"/>
            <a:tileRect/>
          </a:gradFill>
        </p:spPr>
        <p:txBody>
          <a:bodyPr vert="horz" wrap="square" lIns="65405" tIns="32766" rIns="65405" bIns="32766" rtlCol="0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lang="en-US" sz="1600" b="0" noProof="0" dirty="0">
                <a:solidFill>
                  <a:schemeClr val="accent6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name</a:t>
            </a:r>
          </a:p>
        </p:txBody>
      </p:sp>
      <p:sp>
        <p:nvSpPr>
          <p:cNvPr id="104" name="Text Placeholder 8">
            <a:extLst>
              <a:ext uri="{FF2B5EF4-FFF2-40B4-BE49-F238E27FC236}">
                <a16:creationId xmlns:a16="http://schemas.microsoft.com/office/drawing/2014/main" id="{F80F5B28-4D9B-4358-B95A-F35AF48B89C5}"/>
              </a:ext>
            </a:extLst>
          </p:cNvPr>
          <p:cNvSpPr>
            <a:spLocks noGrp="1"/>
          </p:cNvSpPr>
          <p:nvPr>
            <p:ph type="body" sz="quarter" idx="145" hasCustomPrompt="1"/>
          </p:nvPr>
        </p:nvSpPr>
        <p:spPr>
          <a:xfrm>
            <a:off x="10346805" y="5033625"/>
            <a:ext cx="1635284" cy="228840"/>
          </a:xfrm>
        </p:spPr>
        <p:txBody>
          <a:bodyPr vert="horz" wrap="square" lIns="65405" tIns="32766" rIns="65405" bIns="32766" rtlCol="0" anchor="ctr" anchorCtr="0">
            <a:normAutofit/>
          </a:bodyPr>
          <a:lstStyle>
            <a:lvl1pPr marL="0" indent="0" algn="ctr">
              <a:lnSpc>
                <a:spcPct val="90000"/>
              </a:lnSpc>
              <a:spcBef>
                <a:spcPts val="357"/>
              </a:spcBef>
              <a:spcAft>
                <a:spcPts val="0"/>
              </a:spcAft>
              <a:buNone/>
              <a:defRPr lang="en-US" sz="1000" noProof="0" dirty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title</a:t>
            </a:r>
          </a:p>
        </p:txBody>
      </p:sp>
      <p:sp>
        <p:nvSpPr>
          <p:cNvPr id="105" name="Rectangle 104">
            <a:extLst>
              <a:ext uri="{FF2B5EF4-FFF2-40B4-BE49-F238E27FC236}">
                <a16:creationId xmlns:a16="http://schemas.microsoft.com/office/drawing/2014/main" id="{2A1D1ED1-1BEC-4315-AC05-F7ACA5B917E2}"/>
              </a:ext>
            </a:extLst>
          </p:cNvPr>
          <p:cNvSpPr/>
          <p:nvPr/>
        </p:nvSpPr>
        <p:spPr>
          <a:xfrm>
            <a:off x="10346805" y="5300409"/>
            <a:ext cx="1635284" cy="494293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 dirty="0"/>
          </a:p>
        </p:txBody>
      </p:sp>
      <p:sp>
        <p:nvSpPr>
          <p:cNvPr id="106" name="Text Placeholder 8">
            <a:extLst>
              <a:ext uri="{FF2B5EF4-FFF2-40B4-BE49-F238E27FC236}">
                <a16:creationId xmlns:a16="http://schemas.microsoft.com/office/drawing/2014/main" id="{9F52D1D7-9D8F-4CC7-87B7-045CFCA61EA3}"/>
              </a:ext>
            </a:extLst>
          </p:cNvPr>
          <p:cNvSpPr>
            <a:spLocks noGrp="1"/>
          </p:cNvSpPr>
          <p:nvPr>
            <p:ph type="body" sz="quarter" idx="146" hasCustomPrompt="1"/>
          </p:nvPr>
        </p:nvSpPr>
        <p:spPr>
          <a:xfrm>
            <a:off x="10346805" y="5300409"/>
            <a:ext cx="1635284" cy="228840"/>
          </a:xfrm>
          <a:gradFill flip="none" rotWithShape="1">
            <a:gsLst>
              <a:gs pos="0">
                <a:schemeClr val="accent6">
                  <a:lumMod val="90000"/>
                  <a:lumOff val="10000"/>
                </a:schemeClr>
              </a:gs>
              <a:gs pos="100000">
                <a:schemeClr val="accent6">
                  <a:lumMod val="90000"/>
                </a:schemeClr>
              </a:gs>
            </a:gsLst>
            <a:lin ang="0" scaled="1"/>
            <a:tileRect/>
          </a:gradFill>
        </p:spPr>
        <p:txBody>
          <a:bodyPr vert="horz" wrap="square" lIns="65405" tIns="32766" rIns="65405" bIns="32766" rtlCol="0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lang="en-US" sz="1600" b="0" noProof="0" dirty="0">
                <a:solidFill>
                  <a:schemeClr val="accent6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name</a:t>
            </a:r>
          </a:p>
        </p:txBody>
      </p:sp>
      <p:sp>
        <p:nvSpPr>
          <p:cNvPr id="107" name="Text Placeholder 8">
            <a:extLst>
              <a:ext uri="{FF2B5EF4-FFF2-40B4-BE49-F238E27FC236}">
                <a16:creationId xmlns:a16="http://schemas.microsoft.com/office/drawing/2014/main" id="{0F26FB1C-272E-4CE8-A9B2-94A5225267CB}"/>
              </a:ext>
            </a:extLst>
          </p:cNvPr>
          <p:cNvSpPr>
            <a:spLocks noGrp="1"/>
          </p:cNvSpPr>
          <p:nvPr>
            <p:ph type="body" sz="quarter" idx="147" hasCustomPrompt="1"/>
          </p:nvPr>
        </p:nvSpPr>
        <p:spPr>
          <a:xfrm>
            <a:off x="10346805" y="5558725"/>
            <a:ext cx="1635284" cy="228840"/>
          </a:xfrm>
        </p:spPr>
        <p:txBody>
          <a:bodyPr vert="horz" wrap="square" lIns="65405" tIns="32766" rIns="65405" bIns="32766" rtlCol="0" anchor="ctr" anchorCtr="0">
            <a:normAutofit/>
          </a:bodyPr>
          <a:lstStyle>
            <a:lvl1pPr marL="0" indent="0" algn="ctr">
              <a:lnSpc>
                <a:spcPct val="90000"/>
              </a:lnSpc>
              <a:spcBef>
                <a:spcPts val="357"/>
              </a:spcBef>
              <a:spcAft>
                <a:spcPts val="0"/>
              </a:spcAft>
              <a:buNone/>
              <a:defRPr lang="en-US" sz="1000" noProof="0" dirty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title</a:t>
            </a:r>
          </a:p>
        </p:txBody>
      </p:sp>
      <p:sp>
        <p:nvSpPr>
          <p:cNvPr id="108" name="Rectangle 107">
            <a:extLst>
              <a:ext uri="{FF2B5EF4-FFF2-40B4-BE49-F238E27FC236}">
                <a16:creationId xmlns:a16="http://schemas.microsoft.com/office/drawing/2014/main" id="{5B262BB7-DB12-4127-9FF8-8B14FF13AD15}"/>
              </a:ext>
            </a:extLst>
          </p:cNvPr>
          <p:cNvSpPr/>
          <p:nvPr/>
        </p:nvSpPr>
        <p:spPr>
          <a:xfrm>
            <a:off x="10346805" y="5831656"/>
            <a:ext cx="1635284" cy="494293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 dirty="0"/>
          </a:p>
        </p:txBody>
      </p:sp>
      <p:sp>
        <p:nvSpPr>
          <p:cNvPr id="109" name="Text Placeholder 8">
            <a:extLst>
              <a:ext uri="{FF2B5EF4-FFF2-40B4-BE49-F238E27FC236}">
                <a16:creationId xmlns:a16="http://schemas.microsoft.com/office/drawing/2014/main" id="{B23F866A-662D-4B87-8F77-1647A607299C}"/>
              </a:ext>
            </a:extLst>
          </p:cNvPr>
          <p:cNvSpPr>
            <a:spLocks noGrp="1"/>
          </p:cNvSpPr>
          <p:nvPr>
            <p:ph type="body" sz="quarter" idx="148" hasCustomPrompt="1"/>
          </p:nvPr>
        </p:nvSpPr>
        <p:spPr>
          <a:xfrm>
            <a:off x="10346805" y="5831656"/>
            <a:ext cx="1635284" cy="228840"/>
          </a:xfrm>
          <a:gradFill flip="none" rotWithShape="1">
            <a:gsLst>
              <a:gs pos="0">
                <a:schemeClr val="accent6">
                  <a:lumMod val="90000"/>
                  <a:lumOff val="10000"/>
                </a:schemeClr>
              </a:gs>
              <a:gs pos="100000">
                <a:schemeClr val="accent6">
                  <a:lumMod val="90000"/>
                </a:schemeClr>
              </a:gs>
            </a:gsLst>
            <a:lin ang="0" scaled="1"/>
            <a:tileRect/>
          </a:gradFill>
        </p:spPr>
        <p:txBody>
          <a:bodyPr vert="horz" wrap="square" lIns="65405" tIns="32766" rIns="65405" bIns="32766" rtlCol="0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lang="en-US" sz="1600" b="0" noProof="0" dirty="0">
                <a:solidFill>
                  <a:schemeClr val="accent6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name</a:t>
            </a:r>
          </a:p>
        </p:txBody>
      </p:sp>
      <p:sp>
        <p:nvSpPr>
          <p:cNvPr id="110" name="Text Placeholder 8">
            <a:extLst>
              <a:ext uri="{FF2B5EF4-FFF2-40B4-BE49-F238E27FC236}">
                <a16:creationId xmlns:a16="http://schemas.microsoft.com/office/drawing/2014/main" id="{41C879E9-299B-4326-8C37-69D956AEF101}"/>
              </a:ext>
            </a:extLst>
          </p:cNvPr>
          <p:cNvSpPr>
            <a:spLocks noGrp="1"/>
          </p:cNvSpPr>
          <p:nvPr>
            <p:ph type="body" sz="quarter" idx="149" hasCustomPrompt="1"/>
          </p:nvPr>
        </p:nvSpPr>
        <p:spPr>
          <a:xfrm>
            <a:off x="10346805" y="6089971"/>
            <a:ext cx="1635284" cy="228840"/>
          </a:xfrm>
        </p:spPr>
        <p:txBody>
          <a:bodyPr vert="horz" wrap="square" lIns="65405" tIns="32766" rIns="65405" bIns="32766" rtlCol="0" anchor="ctr" anchorCtr="0">
            <a:normAutofit/>
          </a:bodyPr>
          <a:lstStyle>
            <a:lvl1pPr marL="0" indent="0" algn="ctr">
              <a:lnSpc>
                <a:spcPct val="90000"/>
              </a:lnSpc>
              <a:spcBef>
                <a:spcPts val="357"/>
              </a:spcBef>
              <a:spcAft>
                <a:spcPts val="0"/>
              </a:spcAft>
              <a:buNone/>
              <a:defRPr lang="en-US" sz="1000" noProof="0" dirty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title</a:t>
            </a:r>
          </a:p>
        </p:txBody>
      </p:sp>
      <p:sp>
        <p:nvSpPr>
          <p:cNvPr id="111" name="Rectangle 110">
            <a:extLst>
              <a:ext uri="{FF2B5EF4-FFF2-40B4-BE49-F238E27FC236}">
                <a16:creationId xmlns:a16="http://schemas.microsoft.com/office/drawing/2014/main" id="{2487AB04-1AEF-4089-9A71-5A7FA1F70D41}"/>
              </a:ext>
            </a:extLst>
          </p:cNvPr>
          <p:cNvSpPr/>
          <p:nvPr/>
        </p:nvSpPr>
        <p:spPr>
          <a:xfrm>
            <a:off x="5038864" y="3720718"/>
            <a:ext cx="1635284" cy="494293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 dirty="0"/>
          </a:p>
        </p:txBody>
      </p:sp>
      <p:sp>
        <p:nvSpPr>
          <p:cNvPr id="112" name="Text Placeholder 8">
            <a:extLst>
              <a:ext uri="{FF2B5EF4-FFF2-40B4-BE49-F238E27FC236}">
                <a16:creationId xmlns:a16="http://schemas.microsoft.com/office/drawing/2014/main" id="{3030FC2A-C090-45E5-BEAF-4468E0A8EC98}"/>
              </a:ext>
            </a:extLst>
          </p:cNvPr>
          <p:cNvSpPr>
            <a:spLocks noGrp="1"/>
          </p:cNvSpPr>
          <p:nvPr>
            <p:ph type="body" sz="quarter" idx="150" hasCustomPrompt="1"/>
          </p:nvPr>
        </p:nvSpPr>
        <p:spPr>
          <a:xfrm>
            <a:off x="5038864" y="3720718"/>
            <a:ext cx="1635284" cy="228840"/>
          </a:xfrm>
          <a:gradFill flip="none" rotWithShape="1">
            <a:gsLst>
              <a:gs pos="0">
                <a:schemeClr val="accent3">
                  <a:lumMod val="90000"/>
                  <a:lumOff val="10000"/>
                </a:schemeClr>
              </a:gs>
              <a:gs pos="100000">
                <a:schemeClr val="accent3">
                  <a:lumMod val="90000"/>
                </a:schemeClr>
              </a:gs>
            </a:gsLst>
            <a:lin ang="0" scaled="1"/>
            <a:tileRect/>
          </a:gradFill>
        </p:spPr>
        <p:txBody>
          <a:bodyPr vert="horz" wrap="square" lIns="65405" tIns="32766" rIns="65405" bIns="32766" rtlCol="0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lang="en-US" sz="1600" b="0" noProof="0" dirty="0">
                <a:solidFill>
                  <a:schemeClr val="accent3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name</a:t>
            </a:r>
          </a:p>
        </p:txBody>
      </p:sp>
      <p:sp>
        <p:nvSpPr>
          <p:cNvPr id="113" name="Text Placeholder 8">
            <a:extLst>
              <a:ext uri="{FF2B5EF4-FFF2-40B4-BE49-F238E27FC236}">
                <a16:creationId xmlns:a16="http://schemas.microsoft.com/office/drawing/2014/main" id="{AE040B4A-6BF1-4BD0-B572-DF47A04107AB}"/>
              </a:ext>
            </a:extLst>
          </p:cNvPr>
          <p:cNvSpPr>
            <a:spLocks noGrp="1"/>
          </p:cNvSpPr>
          <p:nvPr>
            <p:ph type="body" sz="quarter" idx="151" hasCustomPrompt="1"/>
          </p:nvPr>
        </p:nvSpPr>
        <p:spPr>
          <a:xfrm>
            <a:off x="5038864" y="3979034"/>
            <a:ext cx="1635284" cy="228840"/>
          </a:xfrm>
        </p:spPr>
        <p:txBody>
          <a:bodyPr vert="horz" wrap="square" lIns="65405" tIns="32766" rIns="65405" bIns="32766" rtlCol="0" anchor="ctr" anchorCtr="0">
            <a:normAutofit/>
          </a:bodyPr>
          <a:lstStyle>
            <a:lvl1pPr marL="0" indent="0" algn="ctr">
              <a:lnSpc>
                <a:spcPct val="90000"/>
              </a:lnSpc>
              <a:spcBef>
                <a:spcPts val="357"/>
              </a:spcBef>
              <a:spcAft>
                <a:spcPts val="0"/>
              </a:spcAft>
              <a:buNone/>
              <a:defRPr lang="en-US" sz="1000" noProof="0" dirty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title</a:t>
            </a:r>
          </a:p>
        </p:txBody>
      </p:sp>
      <p:sp>
        <p:nvSpPr>
          <p:cNvPr id="114" name="Rectangle 113">
            <a:extLst>
              <a:ext uri="{FF2B5EF4-FFF2-40B4-BE49-F238E27FC236}">
                <a16:creationId xmlns:a16="http://schemas.microsoft.com/office/drawing/2014/main" id="{C0BEE6A1-5A78-4157-B75B-C4BF71F73F14}"/>
              </a:ext>
            </a:extLst>
          </p:cNvPr>
          <p:cNvSpPr/>
          <p:nvPr/>
        </p:nvSpPr>
        <p:spPr>
          <a:xfrm>
            <a:off x="5038864" y="2583513"/>
            <a:ext cx="1635284" cy="1098430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115" name="Picture Placeholder 11">
            <a:extLst>
              <a:ext uri="{FF2B5EF4-FFF2-40B4-BE49-F238E27FC236}">
                <a16:creationId xmlns:a16="http://schemas.microsoft.com/office/drawing/2014/main" id="{908AB4E5-D062-4B48-B30E-5EC9F2F10C92}"/>
              </a:ext>
            </a:extLst>
          </p:cNvPr>
          <p:cNvSpPr>
            <a:spLocks noGrp="1" noChangeAspect="1"/>
          </p:cNvSpPr>
          <p:nvPr>
            <p:ph type="pic" sz="quarter" idx="152" hasCustomPrompt="1"/>
          </p:nvPr>
        </p:nvSpPr>
        <p:spPr>
          <a:xfrm>
            <a:off x="5605996" y="2583721"/>
            <a:ext cx="501017" cy="501198"/>
          </a:xfrm>
          <a:prstGeom prst="flowChartConnector">
            <a:avLst/>
          </a:prstGeo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5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Photo</a:t>
            </a:r>
          </a:p>
        </p:txBody>
      </p:sp>
      <p:sp>
        <p:nvSpPr>
          <p:cNvPr id="116" name="Text Placeholder 8">
            <a:extLst>
              <a:ext uri="{FF2B5EF4-FFF2-40B4-BE49-F238E27FC236}">
                <a16:creationId xmlns:a16="http://schemas.microsoft.com/office/drawing/2014/main" id="{2C8BF812-22F3-4172-98E0-738A56A56680}"/>
              </a:ext>
            </a:extLst>
          </p:cNvPr>
          <p:cNvSpPr>
            <a:spLocks noGrp="1"/>
          </p:cNvSpPr>
          <p:nvPr>
            <p:ph type="body" sz="quarter" idx="153" hasCustomPrompt="1"/>
          </p:nvPr>
        </p:nvSpPr>
        <p:spPr>
          <a:xfrm>
            <a:off x="5038864" y="3083175"/>
            <a:ext cx="1635284" cy="274608"/>
          </a:xfrm>
          <a:gradFill flip="none" rotWithShape="1">
            <a:gsLst>
              <a:gs pos="0">
                <a:schemeClr val="accent3">
                  <a:lumMod val="90000"/>
                  <a:lumOff val="10000"/>
                </a:schemeClr>
              </a:gs>
              <a:gs pos="100000">
                <a:schemeClr val="accent3">
                  <a:lumMod val="90000"/>
                </a:schemeClr>
              </a:gs>
            </a:gsLst>
            <a:lin ang="0" scaled="1"/>
            <a:tileRect/>
          </a:gradFill>
        </p:spPr>
        <p:txBody>
          <a:bodyPr wrap="square" lIns="65405" tIns="32766" rIns="65405" bIns="32766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600" b="0">
                <a:solidFill>
                  <a:schemeClr val="accent3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name</a:t>
            </a:r>
          </a:p>
        </p:txBody>
      </p:sp>
      <p:sp>
        <p:nvSpPr>
          <p:cNvPr id="117" name="Text Placeholder 8">
            <a:extLst>
              <a:ext uri="{FF2B5EF4-FFF2-40B4-BE49-F238E27FC236}">
                <a16:creationId xmlns:a16="http://schemas.microsoft.com/office/drawing/2014/main" id="{509922E0-B7C7-4CD5-B4EF-AEAA3AF6A25F}"/>
              </a:ext>
            </a:extLst>
          </p:cNvPr>
          <p:cNvSpPr>
            <a:spLocks noGrp="1"/>
          </p:cNvSpPr>
          <p:nvPr>
            <p:ph type="body" sz="quarter" idx="154" hasCustomPrompt="1"/>
          </p:nvPr>
        </p:nvSpPr>
        <p:spPr>
          <a:xfrm>
            <a:off x="5038864" y="3385235"/>
            <a:ext cx="1635284" cy="274608"/>
          </a:xfrm>
        </p:spPr>
        <p:txBody>
          <a:bodyPr vert="horz" wrap="square" lIns="65405" tIns="32766" rIns="65405" bIns="32766" rtlCol="0" anchor="ctr" anchorCtr="0">
            <a:normAutofit/>
          </a:bodyPr>
          <a:lstStyle>
            <a:lvl1pPr marL="0" indent="0" algn="ctr">
              <a:lnSpc>
                <a:spcPct val="90000"/>
              </a:lnSpc>
              <a:spcBef>
                <a:spcPts val="357"/>
              </a:spcBef>
              <a:spcAft>
                <a:spcPts val="0"/>
              </a:spcAft>
              <a:buNone/>
              <a:defRPr lang="en-US" sz="1000" noProof="0" dirty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title</a:t>
            </a:r>
          </a:p>
        </p:txBody>
      </p:sp>
      <p:sp>
        <p:nvSpPr>
          <p:cNvPr id="118" name="Rectangle 117">
            <a:extLst>
              <a:ext uri="{FF2B5EF4-FFF2-40B4-BE49-F238E27FC236}">
                <a16:creationId xmlns:a16="http://schemas.microsoft.com/office/drawing/2014/main" id="{FADF0C24-0318-42DA-A5BA-A438D4B37D43}"/>
              </a:ext>
            </a:extLst>
          </p:cNvPr>
          <p:cNvSpPr/>
          <p:nvPr/>
        </p:nvSpPr>
        <p:spPr>
          <a:xfrm>
            <a:off x="5038864" y="4245818"/>
            <a:ext cx="1635284" cy="494293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 dirty="0"/>
          </a:p>
        </p:txBody>
      </p:sp>
      <p:sp>
        <p:nvSpPr>
          <p:cNvPr id="119" name="Text Placeholder 8">
            <a:extLst>
              <a:ext uri="{FF2B5EF4-FFF2-40B4-BE49-F238E27FC236}">
                <a16:creationId xmlns:a16="http://schemas.microsoft.com/office/drawing/2014/main" id="{32A1266D-8D9B-4A0E-9476-53D1F63DE3B6}"/>
              </a:ext>
            </a:extLst>
          </p:cNvPr>
          <p:cNvSpPr>
            <a:spLocks noGrp="1"/>
          </p:cNvSpPr>
          <p:nvPr>
            <p:ph type="body" sz="quarter" idx="155" hasCustomPrompt="1"/>
          </p:nvPr>
        </p:nvSpPr>
        <p:spPr>
          <a:xfrm>
            <a:off x="5038864" y="4245817"/>
            <a:ext cx="1635284" cy="228840"/>
          </a:xfrm>
          <a:gradFill flip="none" rotWithShape="1">
            <a:gsLst>
              <a:gs pos="0">
                <a:schemeClr val="accent3">
                  <a:lumMod val="90000"/>
                  <a:lumOff val="10000"/>
                </a:schemeClr>
              </a:gs>
              <a:gs pos="100000">
                <a:schemeClr val="accent3">
                  <a:lumMod val="90000"/>
                </a:schemeClr>
              </a:gs>
            </a:gsLst>
            <a:lin ang="0" scaled="1"/>
            <a:tileRect/>
          </a:gradFill>
        </p:spPr>
        <p:txBody>
          <a:bodyPr vert="horz" wrap="square" lIns="65405" tIns="32766" rIns="65405" bIns="32766" rtlCol="0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lang="en-US" sz="1600" b="0" noProof="0" dirty="0">
                <a:solidFill>
                  <a:schemeClr val="accent3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name</a:t>
            </a:r>
          </a:p>
        </p:txBody>
      </p:sp>
      <p:sp>
        <p:nvSpPr>
          <p:cNvPr id="120" name="Text Placeholder 8">
            <a:extLst>
              <a:ext uri="{FF2B5EF4-FFF2-40B4-BE49-F238E27FC236}">
                <a16:creationId xmlns:a16="http://schemas.microsoft.com/office/drawing/2014/main" id="{84DE891F-D627-4178-8D55-E1794315C384}"/>
              </a:ext>
            </a:extLst>
          </p:cNvPr>
          <p:cNvSpPr>
            <a:spLocks noGrp="1"/>
          </p:cNvSpPr>
          <p:nvPr>
            <p:ph type="body" sz="quarter" idx="156" hasCustomPrompt="1"/>
          </p:nvPr>
        </p:nvSpPr>
        <p:spPr>
          <a:xfrm>
            <a:off x="5038864" y="4504134"/>
            <a:ext cx="1635284" cy="228840"/>
          </a:xfrm>
        </p:spPr>
        <p:txBody>
          <a:bodyPr vert="horz" wrap="square" lIns="65405" tIns="32766" rIns="65405" bIns="32766" rtlCol="0" anchor="ctr" anchorCtr="0">
            <a:normAutofit/>
          </a:bodyPr>
          <a:lstStyle>
            <a:lvl1pPr marL="0" indent="0" algn="ctr">
              <a:lnSpc>
                <a:spcPct val="90000"/>
              </a:lnSpc>
              <a:spcBef>
                <a:spcPts val="357"/>
              </a:spcBef>
              <a:spcAft>
                <a:spcPts val="0"/>
              </a:spcAft>
              <a:buNone/>
              <a:defRPr lang="en-US" sz="1000" noProof="0" dirty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title</a:t>
            </a:r>
          </a:p>
        </p:txBody>
      </p:sp>
      <p:sp>
        <p:nvSpPr>
          <p:cNvPr id="121" name="Rectangle 120">
            <a:extLst>
              <a:ext uri="{FF2B5EF4-FFF2-40B4-BE49-F238E27FC236}">
                <a16:creationId xmlns:a16="http://schemas.microsoft.com/office/drawing/2014/main" id="{ED995D5C-1C9B-4A14-BE5E-BB03E1D7BEB4}"/>
              </a:ext>
            </a:extLst>
          </p:cNvPr>
          <p:cNvSpPr/>
          <p:nvPr/>
        </p:nvSpPr>
        <p:spPr>
          <a:xfrm>
            <a:off x="5038864" y="4775308"/>
            <a:ext cx="1635284" cy="494293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 dirty="0"/>
          </a:p>
        </p:txBody>
      </p:sp>
      <p:sp>
        <p:nvSpPr>
          <p:cNvPr id="122" name="Text Placeholder 8">
            <a:extLst>
              <a:ext uri="{FF2B5EF4-FFF2-40B4-BE49-F238E27FC236}">
                <a16:creationId xmlns:a16="http://schemas.microsoft.com/office/drawing/2014/main" id="{226F936B-2C11-447B-98F5-3A071811D88D}"/>
              </a:ext>
            </a:extLst>
          </p:cNvPr>
          <p:cNvSpPr>
            <a:spLocks noGrp="1"/>
          </p:cNvSpPr>
          <p:nvPr>
            <p:ph type="body" sz="quarter" idx="157" hasCustomPrompt="1"/>
          </p:nvPr>
        </p:nvSpPr>
        <p:spPr>
          <a:xfrm>
            <a:off x="5038864" y="4775308"/>
            <a:ext cx="1635284" cy="228840"/>
          </a:xfrm>
          <a:gradFill flip="none" rotWithShape="1">
            <a:gsLst>
              <a:gs pos="0">
                <a:schemeClr val="accent3">
                  <a:lumMod val="90000"/>
                  <a:lumOff val="10000"/>
                </a:schemeClr>
              </a:gs>
              <a:gs pos="100000">
                <a:schemeClr val="accent3">
                  <a:lumMod val="90000"/>
                </a:schemeClr>
              </a:gs>
            </a:gsLst>
            <a:lin ang="0" scaled="1"/>
            <a:tileRect/>
          </a:gradFill>
        </p:spPr>
        <p:txBody>
          <a:bodyPr vert="horz" wrap="square" lIns="65405" tIns="32766" rIns="65405" bIns="32766" rtlCol="0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lang="en-US" sz="1600" b="0" noProof="0" dirty="0">
                <a:solidFill>
                  <a:schemeClr val="accent3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name</a:t>
            </a:r>
          </a:p>
        </p:txBody>
      </p:sp>
      <p:sp>
        <p:nvSpPr>
          <p:cNvPr id="123" name="Text Placeholder 8">
            <a:extLst>
              <a:ext uri="{FF2B5EF4-FFF2-40B4-BE49-F238E27FC236}">
                <a16:creationId xmlns:a16="http://schemas.microsoft.com/office/drawing/2014/main" id="{5E3AD9A1-A304-43B3-B8A9-B3A5187652C8}"/>
              </a:ext>
            </a:extLst>
          </p:cNvPr>
          <p:cNvSpPr>
            <a:spLocks noGrp="1"/>
          </p:cNvSpPr>
          <p:nvPr>
            <p:ph type="body" sz="quarter" idx="158" hasCustomPrompt="1"/>
          </p:nvPr>
        </p:nvSpPr>
        <p:spPr>
          <a:xfrm>
            <a:off x="5038864" y="5033625"/>
            <a:ext cx="1635284" cy="228840"/>
          </a:xfrm>
        </p:spPr>
        <p:txBody>
          <a:bodyPr vert="horz" wrap="square" lIns="65405" tIns="32766" rIns="65405" bIns="32766" rtlCol="0" anchor="ctr" anchorCtr="0">
            <a:normAutofit/>
          </a:bodyPr>
          <a:lstStyle>
            <a:lvl1pPr marL="0" indent="0" algn="ctr">
              <a:lnSpc>
                <a:spcPct val="90000"/>
              </a:lnSpc>
              <a:spcBef>
                <a:spcPts val="357"/>
              </a:spcBef>
              <a:spcAft>
                <a:spcPts val="0"/>
              </a:spcAft>
              <a:buNone/>
              <a:defRPr lang="en-US" sz="1000" noProof="0" dirty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title</a:t>
            </a:r>
          </a:p>
        </p:txBody>
      </p:sp>
      <p:sp>
        <p:nvSpPr>
          <p:cNvPr id="124" name="Rectangle 123">
            <a:extLst>
              <a:ext uri="{FF2B5EF4-FFF2-40B4-BE49-F238E27FC236}">
                <a16:creationId xmlns:a16="http://schemas.microsoft.com/office/drawing/2014/main" id="{010BFA24-F688-478A-AA05-CE9FE426C837}"/>
              </a:ext>
            </a:extLst>
          </p:cNvPr>
          <p:cNvSpPr/>
          <p:nvPr/>
        </p:nvSpPr>
        <p:spPr>
          <a:xfrm>
            <a:off x="5038864" y="5300409"/>
            <a:ext cx="1635284" cy="494293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 dirty="0"/>
          </a:p>
        </p:txBody>
      </p:sp>
      <p:sp>
        <p:nvSpPr>
          <p:cNvPr id="125" name="Text Placeholder 8">
            <a:extLst>
              <a:ext uri="{FF2B5EF4-FFF2-40B4-BE49-F238E27FC236}">
                <a16:creationId xmlns:a16="http://schemas.microsoft.com/office/drawing/2014/main" id="{4AA83A19-7AD2-468D-BC96-EA4AB45A178B}"/>
              </a:ext>
            </a:extLst>
          </p:cNvPr>
          <p:cNvSpPr>
            <a:spLocks noGrp="1"/>
          </p:cNvSpPr>
          <p:nvPr>
            <p:ph type="body" sz="quarter" idx="159" hasCustomPrompt="1"/>
          </p:nvPr>
        </p:nvSpPr>
        <p:spPr>
          <a:xfrm>
            <a:off x="5038864" y="5300409"/>
            <a:ext cx="1635284" cy="228840"/>
          </a:xfrm>
          <a:gradFill flip="none" rotWithShape="1">
            <a:gsLst>
              <a:gs pos="0">
                <a:schemeClr val="accent3">
                  <a:lumMod val="90000"/>
                  <a:lumOff val="10000"/>
                </a:schemeClr>
              </a:gs>
              <a:gs pos="100000">
                <a:schemeClr val="accent3">
                  <a:lumMod val="90000"/>
                </a:schemeClr>
              </a:gs>
            </a:gsLst>
            <a:lin ang="0" scaled="1"/>
            <a:tileRect/>
          </a:gradFill>
        </p:spPr>
        <p:txBody>
          <a:bodyPr vert="horz" wrap="square" lIns="65405" tIns="32766" rIns="65405" bIns="32766" rtlCol="0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lang="en-US" sz="1600" b="0" noProof="0" dirty="0">
                <a:solidFill>
                  <a:schemeClr val="accent3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name</a:t>
            </a:r>
          </a:p>
        </p:txBody>
      </p:sp>
      <p:sp>
        <p:nvSpPr>
          <p:cNvPr id="126" name="Text Placeholder 8">
            <a:extLst>
              <a:ext uri="{FF2B5EF4-FFF2-40B4-BE49-F238E27FC236}">
                <a16:creationId xmlns:a16="http://schemas.microsoft.com/office/drawing/2014/main" id="{04D4ED53-B826-4C66-8ED5-9DD3907CC68B}"/>
              </a:ext>
            </a:extLst>
          </p:cNvPr>
          <p:cNvSpPr>
            <a:spLocks noGrp="1"/>
          </p:cNvSpPr>
          <p:nvPr>
            <p:ph type="body" sz="quarter" idx="160" hasCustomPrompt="1"/>
          </p:nvPr>
        </p:nvSpPr>
        <p:spPr>
          <a:xfrm>
            <a:off x="5038864" y="5558725"/>
            <a:ext cx="1635284" cy="228840"/>
          </a:xfrm>
        </p:spPr>
        <p:txBody>
          <a:bodyPr vert="horz" wrap="square" lIns="65405" tIns="32766" rIns="65405" bIns="32766" rtlCol="0" anchor="ctr" anchorCtr="0">
            <a:normAutofit/>
          </a:bodyPr>
          <a:lstStyle>
            <a:lvl1pPr marL="0" indent="0" algn="ctr">
              <a:lnSpc>
                <a:spcPct val="90000"/>
              </a:lnSpc>
              <a:spcBef>
                <a:spcPts val="357"/>
              </a:spcBef>
              <a:spcAft>
                <a:spcPts val="0"/>
              </a:spcAft>
              <a:buNone/>
              <a:defRPr lang="en-US" sz="1000" noProof="0" dirty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title</a:t>
            </a:r>
          </a:p>
        </p:txBody>
      </p:sp>
      <p:sp>
        <p:nvSpPr>
          <p:cNvPr id="127" name="Rectangle 126">
            <a:extLst>
              <a:ext uri="{FF2B5EF4-FFF2-40B4-BE49-F238E27FC236}">
                <a16:creationId xmlns:a16="http://schemas.microsoft.com/office/drawing/2014/main" id="{46471C8F-6F83-4527-B51F-D46209CB107C}"/>
              </a:ext>
            </a:extLst>
          </p:cNvPr>
          <p:cNvSpPr/>
          <p:nvPr/>
        </p:nvSpPr>
        <p:spPr>
          <a:xfrm>
            <a:off x="5038864" y="5831656"/>
            <a:ext cx="1635284" cy="494293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 dirty="0"/>
          </a:p>
        </p:txBody>
      </p:sp>
      <p:sp>
        <p:nvSpPr>
          <p:cNvPr id="128" name="Text Placeholder 8">
            <a:extLst>
              <a:ext uri="{FF2B5EF4-FFF2-40B4-BE49-F238E27FC236}">
                <a16:creationId xmlns:a16="http://schemas.microsoft.com/office/drawing/2014/main" id="{C21484CE-1967-4665-BB9A-5A4493C4B727}"/>
              </a:ext>
            </a:extLst>
          </p:cNvPr>
          <p:cNvSpPr>
            <a:spLocks noGrp="1"/>
          </p:cNvSpPr>
          <p:nvPr>
            <p:ph type="body" sz="quarter" idx="161" hasCustomPrompt="1"/>
          </p:nvPr>
        </p:nvSpPr>
        <p:spPr>
          <a:xfrm>
            <a:off x="5038864" y="5831656"/>
            <a:ext cx="1635284" cy="228840"/>
          </a:xfrm>
          <a:gradFill flip="none" rotWithShape="1">
            <a:gsLst>
              <a:gs pos="0">
                <a:schemeClr val="accent3">
                  <a:lumMod val="90000"/>
                  <a:lumOff val="10000"/>
                </a:schemeClr>
              </a:gs>
              <a:gs pos="100000">
                <a:schemeClr val="accent3">
                  <a:lumMod val="90000"/>
                </a:schemeClr>
              </a:gs>
            </a:gsLst>
            <a:lin ang="0" scaled="1"/>
            <a:tileRect/>
          </a:gradFill>
        </p:spPr>
        <p:txBody>
          <a:bodyPr vert="horz" wrap="square" lIns="65405" tIns="32766" rIns="65405" bIns="32766" rtlCol="0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lang="en-US" sz="1600" b="0" noProof="0" dirty="0">
                <a:solidFill>
                  <a:schemeClr val="accent3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name</a:t>
            </a:r>
          </a:p>
        </p:txBody>
      </p:sp>
      <p:sp>
        <p:nvSpPr>
          <p:cNvPr id="129" name="Text Placeholder 8">
            <a:extLst>
              <a:ext uri="{FF2B5EF4-FFF2-40B4-BE49-F238E27FC236}">
                <a16:creationId xmlns:a16="http://schemas.microsoft.com/office/drawing/2014/main" id="{E18488A9-280F-497C-9688-40C63BF1EA8A}"/>
              </a:ext>
            </a:extLst>
          </p:cNvPr>
          <p:cNvSpPr>
            <a:spLocks noGrp="1"/>
          </p:cNvSpPr>
          <p:nvPr>
            <p:ph type="body" sz="quarter" idx="162" hasCustomPrompt="1"/>
          </p:nvPr>
        </p:nvSpPr>
        <p:spPr>
          <a:xfrm>
            <a:off x="5038864" y="6089971"/>
            <a:ext cx="1635284" cy="228840"/>
          </a:xfrm>
        </p:spPr>
        <p:txBody>
          <a:bodyPr vert="horz" wrap="square" lIns="65405" tIns="32766" rIns="65405" bIns="32766" rtlCol="0" anchor="ctr" anchorCtr="0">
            <a:normAutofit/>
          </a:bodyPr>
          <a:lstStyle>
            <a:lvl1pPr marL="0" indent="0" algn="ctr">
              <a:lnSpc>
                <a:spcPct val="90000"/>
              </a:lnSpc>
              <a:spcBef>
                <a:spcPts val="357"/>
              </a:spcBef>
              <a:spcAft>
                <a:spcPts val="0"/>
              </a:spcAft>
              <a:buNone/>
              <a:defRPr lang="en-US" sz="1000" noProof="0" dirty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title</a:t>
            </a:r>
          </a:p>
        </p:txBody>
      </p:sp>
      <p:sp>
        <p:nvSpPr>
          <p:cNvPr id="130" name="Rectangle 129">
            <a:extLst>
              <a:ext uri="{FF2B5EF4-FFF2-40B4-BE49-F238E27FC236}">
                <a16:creationId xmlns:a16="http://schemas.microsoft.com/office/drawing/2014/main" id="{00D5D92B-D75B-4389-85E5-E8CA11441F51}"/>
              </a:ext>
            </a:extLst>
          </p:cNvPr>
          <p:cNvSpPr/>
          <p:nvPr/>
        </p:nvSpPr>
        <p:spPr>
          <a:xfrm>
            <a:off x="6803084" y="3720718"/>
            <a:ext cx="1635284" cy="494293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 dirty="0"/>
          </a:p>
        </p:txBody>
      </p:sp>
      <p:sp>
        <p:nvSpPr>
          <p:cNvPr id="131" name="Text Placeholder 8">
            <a:extLst>
              <a:ext uri="{FF2B5EF4-FFF2-40B4-BE49-F238E27FC236}">
                <a16:creationId xmlns:a16="http://schemas.microsoft.com/office/drawing/2014/main" id="{2A5FE73F-E266-4885-AB13-3DAC009D324E}"/>
              </a:ext>
            </a:extLst>
          </p:cNvPr>
          <p:cNvSpPr>
            <a:spLocks noGrp="1"/>
          </p:cNvSpPr>
          <p:nvPr>
            <p:ph type="body" sz="quarter" idx="163" hasCustomPrompt="1"/>
          </p:nvPr>
        </p:nvSpPr>
        <p:spPr>
          <a:xfrm>
            <a:off x="6803084" y="3720718"/>
            <a:ext cx="1635284" cy="228840"/>
          </a:xfrm>
          <a:gradFill flip="none" rotWithShape="1">
            <a:gsLst>
              <a:gs pos="0">
                <a:schemeClr val="accent4">
                  <a:lumMod val="90000"/>
                  <a:lumOff val="10000"/>
                </a:schemeClr>
              </a:gs>
              <a:gs pos="100000">
                <a:schemeClr val="accent4">
                  <a:lumMod val="90000"/>
                </a:schemeClr>
              </a:gs>
            </a:gsLst>
            <a:lin ang="0" scaled="1"/>
            <a:tileRect/>
          </a:gradFill>
        </p:spPr>
        <p:txBody>
          <a:bodyPr vert="horz" wrap="square" lIns="65405" tIns="32766" rIns="65405" bIns="32766" rtlCol="0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lang="en-US" sz="1600" b="0" noProof="0" dirty="0">
                <a:solidFill>
                  <a:schemeClr val="accent4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name</a:t>
            </a:r>
          </a:p>
        </p:txBody>
      </p:sp>
      <p:sp>
        <p:nvSpPr>
          <p:cNvPr id="132" name="Text Placeholder 8">
            <a:extLst>
              <a:ext uri="{FF2B5EF4-FFF2-40B4-BE49-F238E27FC236}">
                <a16:creationId xmlns:a16="http://schemas.microsoft.com/office/drawing/2014/main" id="{8D8FED16-B97D-4037-B57C-5AA55DD1B0E5}"/>
              </a:ext>
            </a:extLst>
          </p:cNvPr>
          <p:cNvSpPr>
            <a:spLocks noGrp="1"/>
          </p:cNvSpPr>
          <p:nvPr>
            <p:ph type="body" sz="quarter" idx="164" hasCustomPrompt="1"/>
          </p:nvPr>
        </p:nvSpPr>
        <p:spPr>
          <a:xfrm>
            <a:off x="6803084" y="3979034"/>
            <a:ext cx="1635284" cy="228840"/>
          </a:xfrm>
        </p:spPr>
        <p:txBody>
          <a:bodyPr vert="horz" wrap="square" lIns="65405" tIns="32766" rIns="65405" bIns="32766" rtlCol="0" anchor="ctr" anchorCtr="0">
            <a:normAutofit/>
          </a:bodyPr>
          <a:lstStyle>
            <a:lvl1pPr marL="0" indent="0" algn="ctr">
              <a:lnSpc>
                <a:spcPct val="90000"/>
              </a:lnSpc>
              <a:spcBef>
                <a:spcPts val="357"/>
              </a:spcBef>
              <a:spcAft>
                <a:spcPts val="0"/>
              </a:spcAft>
              <a:buNone/>
              <a:defRPr lang="en-US" sz="1000" noProof="0" dirty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title</a:t>
            </a:r>
          </a:p>
        </p:txBody>
      </p:sp>
      <p:sp>
        <p:nvSpPr>
          <p:cNvPr id="133" name="Rectangle 132">
            <a:extLst>
              <a:ext uri="{FF2B5EF4-FFF2-40B4-BE49-F238E27FC236}">
                <a16:creationId xmlns:a16="http://schemas.microsoft.com/office/drawing/2014/main" id="{8CF39DDC-C6FF-4734-910C-9D808B07B93C}"/>
              </a:ext>
            </a:extLst>
          </p:cNvPr>
          <p:cNvSpPr/>
          <p:nvPr/>
        </p:nvSpPr>
        <p:spPr>
          <a:xfrm>
            <a:off x="6803084" y="2583513"/>
            <a:ext cx="1635284" cy="1098430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134" name="Picture Placeholder 11">
            <a:extLst>
              <a:ext uri="{FF2B5EF4-FFF2-40B4-BE49-F238E27FC236}">
                <a16:creationId xmlns:a16="http://schemas.microsoft.com/office/drawing/2014/main" id="{8134DAC2-FCF8-41D0-8B57-1EF4AD68B5FF}"/>
              </a:ext>
            </a:extLst>
          </p:cNvPr>
          <p:cNvSpPr>
            <a:spLocks noGrp="1" noChangeAspect="1"/>
          </p:cNvSpPr>
          <p:nvPr>
            <p:ph type="pic" sz="quarter" idx="165" hasCustomPrompt="1"/>
          </p:nvPr>
        </p:nvSpPr>
        <p:spPr>
          <a:xfrm>
            <a:off x="7370216" y="2583721"/>
            <a:ext cx="501017" cy="501198"/>
          </a:xfrm>
          <a:prstGeom prst="flowChartConnector">
            <a:avLst/>
          </a:prstGeo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5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Photo</a:t>
            </a:r>
          </a:p>
        </p:txBody>
      </p:sp>
      <p:sp>
        <p:nvSpPr>
          <p:cNvPr id="135" name="Text Placeholder 8">
            <a:extLst>
              <a:ext uri="{FF2B5EF4-FFF2-40B4-BE49-F238E27FC236}">
                <a16:creationId xmlns:a16="http://schemas.microsoft.com/office/drawing/2014/main" id="{E3A437DF-C5E7-415B-80C0-F1AA97CF57B9}"/>
              </a:ext>
            </a:extLst>
          </p:cNvPr>
          <p:cNvSpPr>
            <a:spLocks noGrp="1"/>
          </p:cNvSpPr>
          <p:nvPr>
            <p:ph type="body" sz="quarter" idx="166" hasCustomPrompt="1"/>
          </p:nvPr>
        </p:nvSpPr>
        <p:spPr>
          <a:xfrm>
            <a:off x="6803084" y="3083175"/>
            <a:ext cx="1635284" cy="274608"/>
          </a:xfrm>
          <a:gradFill flip="none" rotWithShape="1">
            <a:gsLst>
              <a:gs pos="0">
                <a:schemeClr val="accent4">
                  <a:lumMod val="90000"/>
                  <a:lumOff val="10000"/>
                </a:schemeClr>
              </a:gs>
              <a:gs pos="100000">
                <a:schemeClr val="accent4">
                  <a:lumMod val="90000"/>
                </a:schemeClr>
              </a:gs>
            </a:gsLst>
            <a:lin ang="0" scaled="1"/>
            <a:tileRect/>
          </a:gradFill>
        </p:spPr>
        <p:txBody>
          <a:bodyPr wrap="square" lIns="65405" tIns="32766" rIns="65405" bIns="32766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600" b="0">
                <a:solidFill>
                  <a:schemeClr val="accent4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name</a:t>
            </a:r>
          </a:p>
        </p:txBody>
      </p:sp>
      <p:sp>
        <p:nvSpPr>
          <p:cNvPr id="136" name="Text Placeholder 8">
            <a:extLst>
              <a:ext uri="{FF2B5EF4-FFF2-40B4-BE49-F238E27FC236}">
                <a16:creationId xmlns:a16="http://schemas.microsoft.com/office/drawing/2014/main" id="{B26A5DEF-3E26-4AB1-B28A-E18E74589908}"/>
              </a:ext>
            </a:extLst>
          </p:cNvPr>
          <p:cNvSpPr>
            <a:spLocks noGrp="1"/>
          </p:cNvSpPr>
          <p:nvPr>
            <p:ph type="body" sz="quarter" idx="167" hasCustomPrompt="1"/>
          </p:nvPr>
        </p:nvSpPr>
        <p:spPr>
          <a:xfrm>
            <a:off x="6803084" y="3385235"/>
            <a:ext cx="1635284" cy="274608"/>
          </a:xfrm>
        </p:spPr>
        <p:txBody>
          <a:bodyPr vert="horz" wrap="square" lIns="65405" tIns="32766" rIns="65405" bIns="32766" rtlCol="0" anchor="ctr" anchorCtr="0">
            <a:normAutofit/>
          </a:bodyPr>
          <a:lstStyle>
            <a:lvl1pPr marL="0" indent="0" algn="ctr">
              <a:lnSpc>
                <a:spcPct val="90000"/>
              </a:lnSpc>
              <a:spcBef>
                <a:spcPts val="357"/>
              </a:spcBef>
              <a:spcAft>
                <a:spcPts val="0"/>
              </a:spcAft>
              <a:buNone/>
              <a:defRPr lang="en-US" sz="1000" noProof="0" dirty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title</a:t>
            </a:r>
          </a:p>
        </p:txBody>
      </p:sp>
      <p:sp>
        <p:nvSpPr>
          <p:cNvPr id="137" name="Rectangle 136">
            <a:extLst>
              <a:ext uri="{FF2B5EF4-FFF2-40B4-BE49-F238E27FC236}">
                <a16:creationId xmlns:a16="http://schemas.microsoft.com/office/drawing/2014/main" id="{AB264533-7962-4A89-A181-6CD1BE26EDB9}"/>
              </a:ext>
            </a:extLst>
          </p:cNvPr>
          <p:cNvSpPr/>
          <p:nvPr/>
        </p:nvSpPr>
        <p:spPr>
          <a:xfrm>
            <a:off x="6803084" y="4245818"/>
            <a:ext cx="1635284" cy="494293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 dirty="0"/>
          </a:p>
        </p:txBody>
      </p:sp>
      <p:sp>
        <p:nvSpPr>
          <p:cNvPr id="138" name="Text Placeholder 8">
            <a:extLst>
              <a:ext uri="{FF2B5EF4-FFF2-40B4-BE49-F238E27FC236}">
                <a16:creationId xmlns:a16="http://schemas.microsoft.com/office/drawing/2014/main" id="{CFDEBC3A-8B49-465E-877D-DE0B5570C6E1}"/>
              </a:ext>
            </a:extLst>
          </p:cNvPr>
          <p:cNvSpPr>
            <a:spLocks noGrp="1"/>
          </p:cNvSpPr>
          <p:nvPr>
            <p:ph type="body" sz="quarter" idx="168" hasCustomPrompt="1"/>
          </p:nvPr>
        </p:nvSpPr>
        <p:spPr>
          <a:xfrm>
            <a:off x="6803084" y="4245817"/>
            <a:ext cx="1635284" cy="228840"/>
          </a:xfrm>
          <a:gradFill flip="none" rotWithShape="1">
            <a:gsLst>
              <a:gs pos="0">
                <a:schemeClr val="accent4">
                  <a:lumMod val="90000"/>
                  <a:lumOff val="10000"/>
                </a:schemeClr>
              </a:gs>
              <a:gs pos="100000">
                <a:schemeClr val="accent4">
                  <a:lumMod val="90000"/>
                </a:schemeClr>
              </a:gs>
            </a:gsLst>
            <a:lin ang="0" scaled="1"/>
            <a:tileRect/>
          </a:gradFill>
        </p:spPr>
        <p:txBody>
          <a:bodyPr vert="horz" wrap="square" lIns="65405" tIns="32766" rIns="65405" bIns="32766" rtlCol="0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lang="en-US" sz="1600" b="0" noProof="0" dirty="0">
                <a:solidFill>
                  <a:schemeClr val="accent4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name</a:t>
            </a:r>
          </a:p>
        </p:txBody>
      </p:sp>
      <p:sp>
        <p:nvSpPr>
          <p:cNvPr id="139" name="Text Placeholder 8">
            <a:extLst>
              <a:ext uri="{FF2B5EF4-FFF2-40B4-BE49-F238E27FC236}">
                <a16:creationId xmlns:a16="http://schemas.microsoft.com/office/drawing/2014/main" id="{1337F0FF-5C85-4CED-96BE-8F91F79D5F05}"/>
              </a:ext>
            </a:extLst>
          </p:cNvPr>
          <p:cNvSpPr>
            <a:spLocks noGrp="1"/>
          </p:cNvSpPr>
          <p:nvPr>
            <p:ph type="body" sz="quarter" idx="169" hasCustomPrompt="1"/>
          </p:nvPr>
        </p:nvSpPr>
        <p:spPr>
          <a:xfrm>
            <a:off x="6803084" y="4504134"/>
            <a:ext cx="1635284" cy="228840"/>
          </a:xfrm>
        </p:spPr>
        <p:txBody>
          <a:bodyPr vert="horz" wrap="square" lIns="65405" tIns="32766" rIns="65405" bIns="32766" rtlCol="0" anchor="ctr" anchorCtr="0">
            <a:normAutofit/>
          </a:bodyPr>
          <a:lstStyle>
            <a:lvl1pPr marL="0" indent="0" algn="ctr">
              <a:lnSpc>
                <a:spcPct val="90000"/>
              </a:lnSpc>
              <a:spcBef>
                <a:spcPts val="357"/>
              </a:spcBef>
              <a:spcAft>
                <a:spcPts val="0"/>
              </a:spcAft>
              <a:buNone/>
              <a:defRPr lang="en-US" sz="1000" noProof="0" dirty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title</a:t>
            </a:r>
          </a:p>
        </p:txBody>
      </p:sp>
      <p:sp>
        <p:nvSpPr>
          <p:cNvPr id="140" name="Rectangle 139">
            <a:extLst>
              <a:ext uri="{FF2B5EF4-FFF2-40B4-BE49-F238E27FC236}">
                <a16:creationId xmlns:a16="http://schemas.microsoft.com/office/drawing/2014/main" id="{82C1D0B2-EA85-499E-A230-0E344BAEDF26}"/>
              </a:ext>
            </a:extLst>
          </p:cNvPr>
          <p:cNvSpPr/>
          <p:nvPr/>
        </p:nvSpPr>
        <p:spPr>
          <a:xfrm>
            <a:off x="6803084" y="4775308"/>
            <a:ext cx="1635284" cy="494293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 dirty="0"/>
          </a:p>
        </p:txBody>
      </p:sp>
      <p:sp>
        <p:nvSpPr>
          <p:cNvPr id="141" name="Text Placeholder 8">
            <a:extLst>
              <a:ext uri="{FF2B5EF4-FFF2-40B4-BE49-F238E27FC236}">
                <a16:creationId xmlns:a16="http://schemas.microsoft.com/office/drawing/2014/main" id="{D8136A5C-D898-4768-8268-BD1D5BE10C9B}"/>
              </a:ext>
            </a:extLst>
          </p:cNvPr>
          <p:cNvSpPr>
            <a:spLocks noGrp="1"/>
          </p:cNvSpPr>
          <p:nvPr>
            <p:ph type="body" sz="quarter" idx="170" hasCustomPrompt="1"/>
          </p:nvPr>
        </p:nvSpPr>
        <p:spPr>
          <a:xfrm>
            <a:off x="6803084" y="4775308"/>
            <a:ext cx="1635284" cy="228840"/>
          </a:xfrm>
          <a:gradFill flip="none" rotWithShape="1">
            <a:gsLst>
              <a:gs pos="0">
                <a:schemeClr val="accent4">
                  <a:lumMod val="90000"/>
                  <a:lumOff val="10000"/>
                </a:schemeClr>
              </a:gs>
              <a:gs pos="100000">
                <a:schemeClr val="accent4">
                  <a:lumMod val="90000"/>
                </a:schemeClr>
              </a:gs>
            </a:gsLst>
            <a:lin ang="0" scaled="1"/>
            <a:tileRect/>
          </a:gradFill>
        </p:spPr>
        <p:txBody>
          <a:bodyPr vert="horz" wrap="square" lIns="65405" tIns="32766" rIns="65405" bIns="32766" rtlCol="0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lang="en-US" sz="1600" b="0" noProof="0" dirty="0">
                <a:solidFill>
                  <a:schemeClr val="accent4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name</a:t>
            </a:r>
          </a:p>
        </p:txBody>
      </p:sp>
      <p:sp>
        <p:nvSpPr>
          <p:cNvPr id="142" name="Text Placeholder 8">
            <a:extLst>
              <a:ext uri="{FF2B5EF4-FFF2-40B4-BE49-F238E27FC236}">
                <a16:creationId xmlns:a16="http://schemas.microsoft.com/office/drawing/2014/main" id="{37E32E8C-3BD7-4C11-A898-A9DF1AD15D9D}"/>
              </a:ext>
            </a:extLst>
          </p:cNvPr>
          <p:cNvSpPr>
            <a:spLocks noGrp="1"/>
          </p:cNvSpPr>
          <p:nvPr>
            <p:ph type="body" sz="quarter" idx="171" hasCustomPrompt="1"/>
          </p:nvPr>
        </p:nvSpPr>
        <p:spPr>
          <a:xfrm>
            <a:off x="6803084" y="5033625"/>
            <a:ext cx="1635284" cy="228840"/>
          </a:xfrm>
        </p:spPr>
        <p:txBody>
          <a:bodyPr vert="horz" wrap="square" lIns="65405" tIns="32766" rIns="65405" bIns="32766" rtlCol="0" anchor="ctr" anchorCtr="0">
            <a:normAutofit/>
          </a:bodyPr>
          <a:lstStyle>
            <a:lvl1pPr marL="0" indent="0" algn="ctr">
              <a:lnSpc>
                <a:spcPct val="90000"/>
              </a:lnSpc>
              <a:spcBef>
                <a:spcPts val="357"/>
              </a:spcBef>
              <a:spcAft>
                <a:spcPts val="0"/>
              </a:spcAft>
              <a:buNone/>
              <a:defRPr lang="en-US" sz="1000" noProof="0" dirty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title</a:t>
            </a:r>
          </a:p>
        </p:txBody>
      </p:sp>
      <p:sp>
        <p:nvSpPr>
          <p:cNvPr id="143" name="Rectangle 142">
            <a:extLst>
              <a:ext uri="{FF2B5EF4-FFF2-40B4-BE49-F238E27FC236}">
                <a16:creationId xmlns:a16="http://schemas.microsoft.com/office/drawing/2014/main" id="{388CF3F4-52E0-4D93-B042-CC94D10F44B1}"/>
              </a:ext>
            </a:extLst>
          </p:cNvPr>
          <p:cNvSpPr/>
          <p:nvPr/>
        </p:nvSpPr>
        <p:spPr>
          <a:xfrm>
            <a:off x="6803084" y="5300409"/>
            <a:ext cx="1635284" cy="494293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 dirty="0"/>
          </a:p>
        </p:txBody>
      </p:sp>
      <p:sp>
        <p:nvSpPr>
          <p:cNvPr id="144" name="Text Placeholder 8">
            <a:extLst>
              <a:ext uri="{FF2B5EF4-FFF2-40B4-BE49-F238E27FC236}">
                <a16:creationId xmlns:a16="http://schemas.microsoft.com/office/drawing/2014/main" id="{FD18CDC8-28ED-4CE7-9C86-E3383502A1B0}"/>
              </a:ext>
            </a:extLst>
          </p:cNvPr>
          <p:cNvSpPr>
            <a:spLocks noGrp="1"/>
          </p:cNvSpPr>
          <p:nvPr>
            <p:ph type="body" sz="quarter" idx="172" hasCustomPrompt="1"/>
          </p:nvPr>
        </p:nvSpPr>
        <p:spPr>
          <a:xfrm>
            <a:off x="6803084" y="5300409"/>
            <a:ext cx="1635284" cy="228840"/>
          </a:xfrm>
          <a:gradFill flip="none" rotWithShape="1">
            <a:gsLst>
              <a:gs pos="0">
                <a:schemeClr val="accent4">
                  <a:lumMod val="90000"/>
                  <a:lumOff val="10000"/>
                </a:schemeClr>
              </a:gs>
              <a:gs pos="100000">
                <a:schemeClr val="accent4">
                  <a:lumMod val="90000"/>
                </a:schemeClr>
              </a:gs>
            </a:gsLst>
            <a:lin ang="0" scaled="1"/>
            <a:tileRect/>
          </a:gradFill>
        </p:spPr>
        <p:txBody>
          <a:bodyPr vert="horz" wrap="square" lIns="65405" tIns="32766" rIns="65405" bIns="32766" rtlCol="0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lang="en-US" sz="1600" b="0" noProof="0" dirty="0">
                <a:solidFill>
                  <a:schemeClr val="accent4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name</a:t>
            </a:r>
          </a:p>
        </p:txBody>
      </p:sp>
      <p:sp>
        <p:nvSpPr>
          <p:cNvPr id="145" name="Text Placeholder 8">
            <a:extLst>
              <a:ext uri="{FF2B5EF4-FFF2-40B4-BE49-F238E27FC236}">
                <a16:creationId xmlns:a16="http://schemas.microsoft.com/office/drawing/2014/main" id="{34E18754-3660-4DBE-B73C-3479875B5F4E}"/>
              </a:ext>
            </a:extLst>
          </p:cNvPr>
          <p:cNvSpPr>
            <a:spLocks noGrp="1"/>
          </p:cNvSpPr>
          <p:nvPr>
            <p:ph type="body" sz="quarter" idx="173" hasCustomPrompt="1"/>
          </p:nvPr>
        </p:nvSpPr>
        <p:spPr>
          <a:xfrm>
            <a:off x="6803084" y="5558725"/>
            <a:ext cx="1635284" cy="228840"/>
          </a:xfrm>
        </p:spPr>
        <p:txBody>
          <a:bodyPr vert="horz" wrap="square" lIns="65405" tIns="32766" rIns="65405" bIns="32766" rtlCol="0" anchor="ctr" anchorCtr="0">
            <a:normAutofit/>
          </a:bodyPr>
          <a:lstStyle>
            <a:lvl1pPr marL="0" indent="0" algn="ctr">
              <a:lnSpc>
                <a:spcPct val="90000"/>
              </a:lnSpc>
              <a:spcBef>
                <a:spcPts val="357"/>
              </a:spcBef>
              <a:spcAft>
                <a:spcPts val="0"/>
              </a:spcAft>
              <a:buNone/>
              <a:defRPr lang="en-US" sz="1000" noProof="0" dirty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title</a:t>
            </a:r>
          </a:p>
        </p:txBody>
      </p:sp>
      <p:sp>
        <p:nvSpPr>
          <p:cNvPr id="146" name="Rectangle 145">
            <a:extLst>
              <a:ext uri="{FF2B5EF4-FFF2-40B4-BE49-F238E27FC236}">
                <a16:creationId xmlns:a16="http://schemas.microsoft.com/office/drawing/2014/main" id="{FE37DCDA-644C-48B1-802E-91A6588F0FEB}"/>
              </a:ext>
            </a:extLst>
          </p:cNvPr>
          <p:cNvSpPr/>
          <p:nvPr/>
        </p:nvSpPr>
        <p:spPr>
          <a:xfrm>
            <a:off x="6803084" y="5831656"/>
            <a:ext cx="1635284" cy="494293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 dirty="0"/>
          </a:p>
        </p:txBody>
      </p:sp>
      <p:sp>
        <p:nvSpPr>
          <p:cNvPr id="147" name="Text Placeholder 8">
            <a:extLst>
              <a:ext uri="{FF2B5EF4-FFF2-40B4-BE49-F238E27FC236}">
                <a16:creationId xmlns:a16="http://schemas.microsoft.com/office/drawing/2014/main" id="{113FA73E-D82B-4399-A137-F65BA27984EB}"/>
              </a:ext>
            </a:extLst>
          </p:cNvPr>
          <p:cNvSpPr>
            <a:spLocks noGrp="1"/>
          </p:cNvSpPr>
          <p:nvPr>
            <p:ph type="body" sz="quarter" idx="174" hasCustomPrompt="1"/>
          </p:nvPr>
        </p:nvSpPr>
        <p:spPr>
          <a:xfrm>
            <a:off x="6803084" y="5831656"/>
            <a:ext cx="1635284" cy="228840"/>
          </a:xfrm>
          <a:gradFill flip="none" rotWithShape="1">
            <a:gsLst>
              <a:gs pos="0">
                <a:schemeClr val="accent4">
                  <a:lumMod val="90000"/>
                  <a:lumOff val="10000"/>
                </a:schemeClr>
              </a:gs>
              <a:gs pos="100000">
                <a:schemeClr val="accent4">
                  <a:lumMod val="90000"/>
                </a:schemeClr>
              </a:gs>
            </a:gsLst>
            <a:lin ang="0" scaled="1"/>
            <a:tileRect/>
          </a:gradFill>
        </p:spPr>
        <p:txBody>
          <a:bodyPr vert="horz" wrap="square" lIns="65405" tIns="32766" rIns="65405" bIns="32766" rtlCol="0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lang="en-US" sz="1600" b="0" noProof="0" dirty="0">
                <a:solidFill>
                  <a:schemeClr val="accent4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name</a:t>
            </a:r>
          </a:p>
        </p:txBody>
      </p:sp>
      <p:sp>
        <p:nvSpPr>
          <p:cNvPr id="148" name="Text Placeholder 8">
            <a:extLst>
              <a:ext uri="{FF2B5EF4-FFF2-40B4-BE49-F238E27FC236}">
                <a16:creationId xmlns:a16="http://schemas.microsoft.com/office/drawing/2014/main" id="{9A96D808-9C8F-46DE-9913-20D0019EE546}"/>
              </a:ext>
            </a:extLst>
          </p:cNvPr>
          <p:cNvSpPr>
            <a:spLocks noGrp="1"/>
          </p:cNvSpPr>
          <p:nvPr>
            <p:ph type="body" sz="quarter" idx="175" hasCustomPrompt="1"/>
          </p:nvPr>
        </p:nvSpPr>
        <p:spPr>
          <a:xfrm>
            <a:off x="6803084" y="6089971"/>
            <a:ext cx="1635284" cy="228840"/>
          </a:xfrm>
        </p:spPr>
        <p:txBody>
          <a:bodyPr vert="horz" wrap="square" lIns="65405" tIns="32766" rIns="65405" bIns="32766" rtlCol="0" anchor="ctr" anchorCtr="0">
            <a:normAutofit/>
          </a:bodyPr>
          <a:lstStyle>
            <a:lvl1pPr marL="0" indent="0" algn="ctr">
              <a:lnSpc>
                <a:spcPct val="90000"/>
              </a:lnSpc>
              <a:spcBef>
                <a:spcPts val="357"/>
              </a:spcBef>
              <a:spcAft>
                <a:spcPts val="0"/>
              </a:spcAft>
              <a:buNone/>
              <a:defRPr lang="en-US" sz="1000" noProof="0" dirty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title</a:t>
            </a:r>
          </a:p>
        </p:txBody>
      </p:sp>
      <p:sp>
        <p:nvSpPr>
          <p:cNvPr id="149" name="Rectangle 148">
            <a:extLst>
              <a:ext uri="{FF2B5EF4-FFF2-40B4-BE49-F238E27FC236}">
                <a16:creationId xmlns:a16="http://schemas.microsoft.com/office/drawing/2014/main" id="{137C9343-9A6F-467B-AEB0-B2E61E0D14DC}"/>
              </a:ext>
            </a:extLst>
          </p:cNvPr>
          <p:cNvSpPr/>
          <p:nvPr/>
        </p:nvSpPr>
        <p:spPr>
          <a:xfrm>
            <a:off x="8567886" y="3720718"/>
            <a:ext cx="1635284" cy="494293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 dirty="0"/>
          </a:p>
        </p:txBody>
      </p:sp>
      <p:sp>
        <p:nvSpPr>
          <p:cNvPr id="150" name="Text Placeholder 8">
            <a:extLst>
              <a:ext uri="{FF2B5EF4-FFF2-40B4-BE49-F238E27FC236}">
                <a16:creationId xmlns:a16="http://schemas.microsoft.com/office/drawing/2014/main" id="{5E8AB906-5C86-4556-B4CA-920EFF3CBF97}"/>
              </a:ext>
            </a:extLst>
          </p:cNvPr>
          <p:cNvSpPr>
            <a:spLocks noGrp="1"/>
          </p:cNvSpPr>
          <p:nvPr>
            <p:ph type="body" sz="quarter" idx="176" hasCustomPrompt="1"/>
          </p:nvPr>
        </p:nvSpPr>
        <p:spPr>
          <a:xfrm>
            <a:off x="8567886" y="3720718"/>
            <a:ext cx="1635284" cy="228840"/>
          </a:xfrm>
          <a:gradFill flip="none" rotWithShape="1">
            <a:gsLst>
              <a:gs pos="0">
                <a:schemeClr val="accent5">
                  <a:lumMod val="90000"/>
                  <a:lumOff val="10000"/>
                </a:schemeClr>
              </a:gs>
              <a:gs pos="100000">
                <a:schemeClr val="accent5">
                  <a:lumMod val="90000"/>
                </a:schemeClr>
              </a:gs>
            </a:gsLst>
            <a:lin ang="0" scaled="1"/>
            <a:tileRect/>
          </a:gradFill>
        </p:spPr>
        <p:txBody>
          <a:bodyPr vert="horz" wrap="square" lIns="65405" tIns="32766" rIns="65405" bIns="32766" rtlCol="0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lang="en-US" sz="1600" b="0" noProof="0" dirty="0">
                <a:solidFill>
                  <a:schemeClr val="accent5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name</a:t>
            </a:r>
          </a:p>
        </p:txBody>
      </p:sp>
      <p:sp>
        <p:nvSpPr>
          <p:cNvPr id="151" name="Text Placeholder 8">
            <a:extLst>
              <a:ext uri="{FF2B5EF4-FFF2-40B4-BE49-F238E27FC236}">
                <a16:creationId xmlns:a16="http://schemas.microsoft.com/office/drawing/2014/main" id="{5DA774CD-5F3A-4874-AC4A-C59350880A22}"/>
              </a:ext>
            </a:extLst>
          </p:cNvPr>
          <p:cNvSpPr>
            <a:spLocks noGrp="1"/>
          </p:cNvSpPr>
          <p:nvPr>
            <p:ph type="body" sz="quarter" idx="177" hasCustomPrompt="1"/>
          </p:nvPr>
        </p:nvSpPr>
        <p:spPr>
          <a:xfrm>
            <a:off x="8567886" y="3979034"/>
            <a:ext cx="1635284" cy="228840"/>
          </a:xfrm>
        </p:spPr>
        <p:txBody>
          <a:bodyPr vert="horz" wrap="square" lIns="65405" tIns="32766" rIns="65405" bIns="32766" rtlCol="0" anchor="ctr" anchorCtr="0">
            <a:normAutofit/>
          </a:bodyPr>
          <a:lstStyle>
            <a:lvl1pPr marL="0" indent="0" algn="ctr">
              <a:lnSpc>
                <a:spcPct val="90000"/>
              </a:lnSpc>
              <a:spcBef>
                <a:spcPts val="357"/>
              </a:spcBef>
              <a:spcAft>
                <a:spcPts val="0"/>
              </a:spcAft>
              <a:buNone/>
              <a:defRPr lang="en-US" sz="1000" noProof="0" dirty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title</a:t>
            </a:r>
          </a:p>
        </p:txBody>
      </p:sp>
      <p:sp>
        <p:nvSpPr>
          <p:cNvPr id="152" name="Rectangle 151">
            <a:extLst>
              <a:ext uri="{FF2B5EF4-FFF2-40B4-BE49-F238E27FC236}">
                <a16:creationId xmlns:a16="http://schemas.microsoft.com/office/drawing/2014/main" id="{56FC3458-C514-42DF-8DCB-72665B0E0D8D}"/>
              </a:ext>
            </a:extLst>
          </p:cNvPr>
          <p:cNvSpPr/>
          <p:nvPr/>
        </p:nvSpPr>
        <p:spPr>
          <a:xfrm>
            <a:off x="8567886" y="2583513"/>
            <a:ext cx="1635284" cy="1098430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153" name="Picture Placeholder 11">
            <a:extLst>
              <a:ext uri="{FF2B5EF4-FFF2-40B4-BE49-F238E27FC236}">
                <a16:creationId xmlns:a16="http://schemas.microsoft.com/office/drawing/2014/main" id="{456D9EAF-0386-475E-9E18-A4C71AE7DC2B}"/>
              </a:ext>
            </a:extLst>
          </p:cNvPr>
          <p:cNvSpPr>
            <a:spLocks noGrp="1" noChangeAspect="1"/>
          </p:cNvSpPr>
          <p:nvPr>
            <p:ph type="pic" sz="quarter" idx="178" hasCustomPrompt="1"/>
          </p:nvPr>
        </p:nvSpPr>
        <p:spPr>
          <a:xfrm>
            <a:off x="9135019" y="2583721"/>
            <a:ext cx="501017" cy="501198"/>
          </a:xfrm>
          <a:prstGeom prst="flowChartConnector">
            <a:avLst/>
          </a:prstGeo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5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Photo</a:t>
            </a:r>
          </a:p>
        </p:txBody>
      </p:sp>
      <p:sp>
        <p:nvSpPr>
          <p:cNvPr id="154" name="Text Placeholder 8">
            <a:extLst>
              <a:ext uri="{FF2B5EF4-FFF2-40B4-BE49-F238E27FC236}">
                <a16:creationId xmlns:a16="http://schemas.microsoft.com/office/drawing/2014/main" id="{31B75288-7F49-4E15-A87E-C40622983261}"/>
              </a:ext>
            </a:extLst>
          </p:cNvPr>
          <p:cNvSpPr>
            <a:spLocks noGrp="1"/>
          </p:cNvSpPr>
          <p:nvPr>
            <p:ph type="body" sz="quarter" idx="179" hasCustomPrompt="1"/>
          </p:nvPr>
        </p:nvSpPr>
        <p:spPr>
          <a:xfrm>
            <a:off x="8567886" y="3083175"/>
            <a:ext cx="1635284" cy="274608"/>
          </a:xfrm>
          <a:gradFill flip="none" rotWithShape="1">
            <a:gsLst>
              <a:gs pos="0">
                <a:schemeClr val="accent5">
                  <a:lumMod val="90000"/>
                  <a:lumOff val="10000"/>
                </a:schemeClr>
              </a:gs>
              <a:gs pos="100000">
                <a:schemeClr val="accent5">
                  <a:lumMod val="90000"/>
                </a:schemeClr>
              </a:gs>
            </a:gsLst>
            <a:lin ang="0" scaled="1"/>
            <a:tileRect/>
          </a:gradFill>
        </p:spPr>
        <p:txBody>
          <a:bodyPr wrap="square" lIns="65405" tIns="32766" rIns="65405" bIns="32766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600" b="0">
                <a:solidFill>
                  <a:schemeClr val="accent5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name</a:t>
            </a:r>
          </a:p>
        </p:txBody>
      </p:sp>
      <p:sp>
        <p:nvSpPr>
          <p:cNvPr id="155" name="Text Placeholder 8">
            <a:extLst>
              <a:ext uri="{FF2B5EF4-FFF2-40B4-BE49-F238E27FC236}">
                <a16:creationId xmlns:a16="http://schemas.microsoft.com/office/drawing/2014/main" id="{B60CF9DE-6DA3-4904-A03E-18FB834E8A40}"/>
              </a:ext>
            </a:extLst>
          </p:cNvPr>
          <p:cNvSpPr>
            <a:spLocks noGrp="1"/>
          </p:cNvSpPr>
          <p:nvPr>
            <p:ph type="body" sz="quarter" idx="180" hasCustomPrompt="1"/>
          </p:nvPr>
        </p:nvSpPr>
        <p:spPr>
          <a:xfrm>
            <a:off x="8567886" y="3385235"/>
            <a:ext cx="1635284" cy="274608"/>
          </a:xfrm>
        </p:spPr>
        <p:txBody>
          <a:bodyPr vert="horz" wrap="square" lIns="65405" tIns="32766" rIns="65405" bIns="32766" rtlCol="0" anchor="ctr" anchorCtr="0">
            <a:normAutofit/>
          </a:bodyPr>
          <a:lstStyle>
            <a:lvl1pPr marL="0" indent="0" algn="ctr">
              <a:lnSpc>
                <a:spcPct val="90000"/>
              </a:lnSpc>
              <a:spcBef>
                <a:spcPts val="357"/>
              </a:spcBef>
              <a:spcAft>
                <a:spcPts val="0"/>
              </a:spcAft>
              <a:buNone/>
              <a:defRPr lang="en-US" sz="1000" noProof="0" dirty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title</a:t>
            </a:r>
          </a:p>
        </p:txBody>
      </p:sp>
      <p:sp>
        <p:nvSpPr>
          <p:cNvPr id="156" name="Rectangle 155">
            <a:extLst>
              <a:ext uri="{FF2B5EF4-FFF2-40B4-BE49-F238E27FC236}">
                <a16:creationId xmlns:a16="http://schemas.microsoft.com/office/drawing/2014/main" id="{F061824A-B529-4972-9789-C74A9CA0D053}"/>
              </a:ext>
            </a:extLst>
          </p:cNvPr>
          <p:cNvSpPr/>
          <p:nvPr/>
        </p:nvSpPr>
        <p:spPr>
          <a:xfrm>
            <a:off x="8567886" y="4245818"/>
            <a:ext cx="1635284" cy="494293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 dirty="0"/>
          </a:p>
        </p:txBody>
      </p:sp>
      <p:sp>
        <p:nvSpPr>
          <p:cNvPr id="157" name="Text Placeholder 8">
            <a:extLst>
              <a:ext uri="{FF2B5EF4-FFF2-40B4-BE49-F238E27FC236}">
                <a16:creationId xmlns:a16="http://schemas.microsoft.com/office/drawing/2014/main" id="{3B718BD7-67D0-498B-AD96-329D7EE0A092}"/>
              </a:ext>
            </a:extLst>
          </p:cNvPr>
          <p:cNvSpPr>
            <a:spLocks noGrp="1"/>
          </p:cNvSpPr>
          <p:nvPr>
            <p:ph type="body" sz="quarter" idx="181" hasCustomPrompt="1"/>
          </p:nvPr>
        </p:nvSpPr>
        <p:spPr>
          <a:xfrm>
            <a:off x="8567886" y="4245817"/>
            <a:ext cx="1635284" cy="228840"/>
          </a:xfrm>
          <a:gradFill flip="none" rotWithShape="1">
            <a:gsLst>
              <a:gs pos="0">
                <a:schemeClr val="accent5">
                  <a:lumMod val="90000"/>
                  <a:lumOff val="10000"/>
                </a:schemeClr>
              </a:gs>
              <a:gs pos="100000">
                <a:schemeClr val="accent5">
                  <a:lumMod val="90000"/>
                </a:schemeClr>
              </a:gs>
            </a:gsLst>
            <a:lin ang="0" scaled="1"/>
            <a:tileRect/>
          </a:gradFill>
        </p:spPr>
        <p:txBody>
          <a:bodyPr vert="horz" wrap="square" lIns="65405" tIns="32766" rIns="65405" bIns="32766" rtlCol="0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lang="en-US" sz="1600" b="0" noProof="0" dirty="0">
                <a:solidFill>
                  <a:schemeClr val="accent5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name</a:t>
            </a:r>
          </a:p>
        </p:txBody>
      </p:sp>
      <p:sp>
        <p:nvSpPr>
          <p:cNvPr id="158" name="Text Placeholder 8">
            <a:extLst>
              <a:ext uri="{FF2B5EF4-FFF2-40B4-BE49-F238E27FC236}">
                <a16:creationId xmlns:a16="http://schemas.microsoft.com/office/drawing/2014/main" id="{402974BC-0C19-4947-8C06-6291C6051408}"/>
              </a:ext>
            </a:extLst>
          </p:cNvPr>
          <p:cNvSpPr>
            <a:spLocks noGrp="1"/>
          </p:cNvSpPr>
          <p:nvPr>
            <p:ph type="body" sz="quarter" idx="182" hasCustomPrompt="1"/>
          </p:nvPr>
        </p:nvSpPr>
        <p:spPr>
          <a:xfrm>
            <a:off x="8567886" y="4504134"/>
            <a:ext cx="1635284" cy="228840"/>
          </a:xfrm>
        </p:spPr>
        <p:txBody>
          <a:bodyPr vert="horz" wrap="square" lIns="65405" tIns="32766" rIns="65405" bIns="32766" rtlCol="0" anchor="ctr" anchorCtr="0">
            <a:normAutofit/>
          </a:bodyPr>
          <a:lstStyle>
            <a:lvl1pPr marL="0" indent="0" algn="ctr">
              <a:lnSpc>
                <a:spcPct val="90000"/>
              </a:lnSpc>
              <a:spcBef>
                <a:spcPts val="357"/>
              </a:spcBef>
              <a:spcAft>
                <a:spcPts val="0"/>
              </a:spcAft>
              <a:buNone/>
              <a:defRPr lang="en-US" sz="1000" noProof="0" dirty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title</a:t>
            </a:r>
          </a:p>
        </p:txBody>
      </p:sp>
      <p:sp>
        <p:nvSpPr>
          <p:cNvPr id="159" name="Rectangle 158">
            <a:extLst>
              <a:ext uri="{FF2B5EF4-FFF2-40B4-BE49-F238E27FC236}">
                <a16:creationId xmlns:a16="http://schemas.microsoft.com/office/drawing/2014/main" id="{E1BD5872-C26D-46F8-A12B-EF90535908F4}"/>
              </a:ext>
            </a:extLst>
          </p:cNvPr>
          <p:cNvSpPr/>
          <p:nvPr/>
        </p:nvSpPr>
        <p:spPr>
          <a:xfrm>
            <a:off x="8567886" y="4775308"/>
            <a:ext cx="1635284" cy="494293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 dirty="0"/>
          </a:p>
        </p:txBody>
      </p:sp>
      <p:sp>
        <p:nvSpPr>
          <p:cNvPr id="160" name="Text Placeholder 8">
            <a:extLst>
              <a:ext uri="{FF2B5EF4-FFF2-40B4-BE49-F238E27FC236}">
                <a16:creationId xmlns:a16="http://schemas.microsoft.com/office/drawing/2014/main" id="{38ACF802-67D9-433A-B1F4-85AB6B9B0A31}"/>
              </a:ext>
            </a:extLst>
          </p:cNvPr>
          <p:cNvSpPr>
            <a:spLocks noGrp="1"/>
          </p:cNvSpPr>
          <p:nvPr>
            <p:ph type="body" sz="quarter" idx="183" hasCustomPrompt="1"/>
          </p:nvPr>
        </p:nvSpPr>
        <p:spPr>
          <a:xfrm>
            <a:off x="8567886" y="4775308"/>
            <a:ext cx="1635284" cy="228840"/>
          </a:xfrm>
          <a:gradFill flip="none" rotWithShape="1">
            <a:gsLst>
              <a:gs pos="0">
                <a:schemeClr val="accent5">
                  <a:lumMod val="90000"/>
                  <a:lumOff val="10000"/>
                </a:schemeClr>
              </a:gs>
              <a:gs pos="100000">
                <a:schemeClr val="accent5">
                  <a:lumMod val="90000"/>
                </a:schemeClr>
              </a:gs>
            </a:gsLst>
            <a:lin ang="0" scaled="1"/>
            <a:tileRect/>
          </a:gradFill>
        </p:spPr>
        <p:txBody>
          <a:bodyPr vert="horz" wrap="square" lIns="65405" tIns="32766" rIns="65405" bIns="32766" rtlCol="0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lang="en-US" sz="1600" b="0" noProof="0" dirty="0">
                <a:solidFill>
                  <a:schemeClr val="accent5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name</a:t>
            </a:r>
          </a:p>
        </p:txBody>
      </p:sp>
      <p:sp>
        <p:nvSpPr>
          <p:cNvPr id="161" name="Text Placeholder 8">
            <a:extLst>
              <a:ext uri="{FF2B5EF4-FFF2-40B4-BE49-F238E27FC236}">
                <a16:creationId xmlns:a16="http://schemas.microsoft.com/office/drawing/2014/main" id="{7ED101AB-628D-429F-A0A5-04E3243D0876}"/>
              </a:ext>
            </a:extLst>
          </p:cNvPr>
          <p:cNvSpPr>
            <a:spLocks noGrp="1"/>
          </p:cNvSpPr>
          <p:nvPr>
            <p:ph type="body" sz="quarter" idx="184" hasCustomPrompt="1"/>
          </p:nvPr>
        </p:nvSpPr>
        <p:spPr>
          <a:xfrm>
            <a:off x="8567886" y="5033625"/>
            <a:ext cx="1635284" cy="228840"/>
          </a:xfrm>
        </p:spPr>
        <p:txBody>
          <a:bodyPr vert="horz" wrap="square" lIns="65405" tIns="32766" rIns="65405" bIns="32766" rtlCol="0" anchor="ctr" anchorCtr="0">
            <a:normAutofit/>
          </a:bodyPr>
          <a:lstStyle>
            <a:lvl1pPr marL="0" indent="0" algn="ctr">
              <a:lnSpc>
                <a:spcPct val="90000"/>
              </a:lnSpc>
              <a:spcBef>
                <a:spcPts val="357"/>
              </a:spcBef>
              <a:spcAft>
                <a:spcPts val="0"/>
              </a:spcAft>
              <a:buNone/>
              <a:defRPr lang="en-US" sz="1000" noProof="0" dirty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title</a:t>
            </a:r>
          </a:p>
        </p:txBody>
      </p:sp>
      <p:sp>
        <p:nvSpPr>
          <p:cNvPr id="162" name="Rectangle 161">
            <a:extLst>
              <a:ext uri="{FF2B5EF4-FFF2-40B4-BE49-F238E27FC236}">
                <a16:creationId xmlns:a16="http://schemas.microsoft.com/office/drawing/2014/main" id="{AB627118-07AA-4586-B304-4CADB20259A7}"/>
              </a:ext>
            </a:extLst>
          </p:cNvPr>
          <p:cNvSpPr/>
          <p:nvPr/>
        </p:nvSpPr>
        <p:spPr>
          <a:xfrm>
            <a:off x="8567886" y="5300409"/>
            <a:ext cx="1635284" cy="494293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 dirty="0"/>
          </a:p>
        </p:txBody>
      </p:sp>
      <p:sp>
        <p:nvSpPr>
          <p:cNvPr id="163" name="Text Placeholder 8">
            <a:extLst>
              <a:ext uri="{FF2B5EF4-FFF2-40B4-BE49-F238E27FC236}">
                <a16:creationId xmlns:a16="http://schemas.microsoft.com/office/drawing/2014/main" id="{65A42D89-EB29-4787-AE0D-5A0545AFD843}"/>
              </a:ext>
            </a:extLst>
          </p:cNvPr>
          <p:cNvSpPr>
            <a:spLocks noGrp="1"/>
          </p:cNvSpPr>
          <p:nvPr>
            <p:ph type="body" sz="quarter" idx="185" hasCustomPrompt="1"/>
          </p:nvPr>
        </p:nvSpPr>
        <p:spPr>
          <a:xfrm>
            <a:off x="8567886" y="5300409"/>
            <a:ext cx="1635284" cy="228840"/>
          </a:xfrm>
          <a:gradFill flip="none" rotWithShape="1">
            <a:gsLst>
              <a:gs pos="0">
                <a:schemeClr val="accent5">
                  <a:lumMod val="90000"/>
                  <a:lumOff val="10000"/>
                </a:schemeClr>
              </a:gs>
              <a:gs pos="100000">
                <a:schemeClr val="accent5">
                  <a:lumMod val="90000"/>
                </a:schemeClr>
              </a:gs>
            </a:gsLst>
            <a:lin ang="0" scaled="1"/>
            <a:tileRect/>
          </a:gradFill>
        </p:spPr>
        <p:txBody>
          <a:bodyPr vert="horz" wrap="square" lIns="65405" tIns="32766" rIns="65405" bIns="32766" rtlCol="0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lang="en-US" sz="1600" b="0" noProof="0" dirty="0">
                <a:solidFill>
                  <a:schemeClr val="accent5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name</a:t>
            </a:r>
          </a:p>
        </p:txBody>
      </p:sp>
      <p:sp>
        <p:nvSpPr>
          <p:cNvPr id="164" name="Text Placeholder 8">
            <a:extLst>
              <a:ext uri="{FF2B5EF4-FFF2-40B4-BE49-F238E27FC236}">
                <a16:creationId xmlns:a16="http://schemas.microsoft.com/office/drawing/2014/main" id="{8DD54075-A187-4EB1-8525-6CA58EA68C5B}"/>
              </a:ext>
            </a:extLst>
          </p:cNvPr>
          <p:cNvSpPr>
            <a:spLocks noGrp="1"/>
          </p:cNvSpPr>
          <p:nvPr>
            <p:ph type="body" sz="quarter" idx="186" hasCustomPrompt="1"/>
          </p:nvPr>
        </p:nvSpPr>
        <p:spPr>
          <a:xfrm>
            <a:off x="8567886" y="5558725"/>
            <a:ext cx="1635284" cy="228840"/>
          </a:xfrm>
        </p:spPr>
        <p:txBody>
          <a:bodyPr vert="horz" wrap="square" lIns="65405" tIns="32766" rIns="65405" bIns="32766" rtlCol="0" anchor="ctr" anchorCtr="0">
            <a:normAutofit/>
          </a:bodyPr>
          <a:lstStyle>
            <a:lvl1pPr marL="0" indent="0" algn="ctr">
              <a:lnSpc>
                <a:spcPct val="90000"/>
              </a:lnSpc>
              <a:spcBef>
                <a:spcPts val="357"/>
              </a:spcBef>
              <a:spcAft>
                <a:spcPts val="0"/>
              </a:spcAft>
              <a:buNone/>
              <a:defRPr lang="en-US" sz="1000" noProof="0" dirty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title</a:t>
            </a:r>
          </a:p>
        </p:txBody>
      </p:sp>
      <p:sp>
        <p:nvSpPr>
          <p:cNvPr id="165" name="Rectangle 164">
            <a:extLst>
              <a:ext uri="{FF2B5EF4-FFF2-40B4-BE49-F238E27FC236}">
                <a16:creationId xmlns:a16="http://schemas.microsoft.com/office/drawing/2014/main" id="{EE9A8940-38EE-498E-8CE4-224C12634800}"/>
              </a:ext>
            </a:extLst>
          </p:cNvPr>
          <p:cNvSpPr/>
          <p:nvPr/>
        </p:nvSpPr>
        <p:spPr>
          <a:xfrm>
            <a:off x="8567886" y="5831656"/>
            <a:ext cx="1635284" cy="494293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 dirty="0"/>
          </a:p>
        </p:txBody>
      </p:sp>
      <p:sp>
        <p:nvSpPr>
          <p:cNvPr id="166" name="Text Placeholder 8">
            <a:extLst>
              <a:ext uri="{FF2B5EF4-FFF2-40B4-BE49-F238E27FC236}">
                <a16:creationId xmlns:a16="http://schemas.microsoft.com/office/drawing/2014/main" id="{132F83FB-896F-4E91-ACED-30EBB7E2E34C}"/>
              </a:ext>
            </a:extLst>
          </p:cNvPr>
          <p:cNvSpPr>
            <a:spLocks noGrp="1"/>
          </p:cNvSpPr>
          <p:nvPr>
            <p:ph type="body" sz="quarter" idx="187" hasCustomPrompt="1"/>
          </p:nvPr>
        </p:nvSpPr>
        <p:spPr>
          <a:xfrm>
            <a:off x="8567886" y="5831656"/>
            <a:ext cx="1635284" cy="228840"/>
          </a:xfrm>
          <a:gradFill flip="none" rotWithShape="1">
            <a:gsLst>
              <a:gs pos="0">
                <a:schemeClr val="accent5">
                  <a:lumMod val="90000"/>
                  <a:lumOff val="10000"/>
                </a:schemeClr>
              </a:gs>
              <a:gs pos="100000">
                <a:schemeClr val="accent5">
                  <a:lumMod val="90000"/>
                </a:schemeClr>
              </a:gs>
            </a:gsLst>
            <a:lin ang="0" scaled="1"/>
            <a:tileRect/>
          </a:gradFill>
        </p:spPr>
        <p:txBody>
          <a:bodyPr vert="horz" wrap="square" lIns="65405" tIns="32766" rIns="65405" bIns="32766" rtlCol="0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lang="en-US" sz="1600" b="0" noProof="0" dirty="0">
                <a:solidFill>
                  <a:schemeClr val="accent5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name</a:t>
            </a:r>
          </a:p>
        </p:txBody>
      </p:sp>
      <p:sp>
        <p:nvSpPr>
          <p:cNvPr id="167" name="Text Placeholder 8">
            <a:extLst>
              <a:ext uri="{FF2B5EF4-FFF2-40B4-BE49-F238E27FC236}">
                <a16:creationId xmlns:a16="http://schemas.microsoft.com/office/drawing/2014/main" id="{6E8986CA-2F38-4663-BACC-DB810D747A1B}"/>
              </a:ext>
            </a:extLst>
          </p:cNvPr>
          <p:cNvSpPr>
            <a:spLocks noGrp="1"/>
          </p:cNvSpPr>
          <p:nvPr>
            <p:ph type="body" sz="quarter" idx="188" hasCustomPrompt="1"/>
          </p:nvPr>
        </p:nvSpPr>
        <p:spPr>
          <a:xfrm>
            <a:off x="8567886" y="6089971"/>
            <a:ext cx="1635284" cy="228840"/>
          </a:xfrm>
        </p:spPr>
        <p:txBody>
          <a:bodyPr vert="horz" wrap="square" lIns="65405" tIns="32766" rIns="65405" bIns="32766" rtlCol="0" anchor="ctr" anchorCtr="0">
            <a:normAutofit/>
          </a:bodyPr>
          <a:lstStyle>
            <a:lvl1pPr marL="0" indent="0" algn="ctr">
              <a:lnSpc>
                <a:spcPct val="90000"/>
              </a:lnSpc>
              <a:spcBef>
                <a:spcPts val="357"/>
              </a:spcBef>
              <a:spcAft>
                <a:spcPts val="0"/>
              </a:spcAft>
              <a:buNone/>
              <a:defRPr lang="en-US" sz="1000" noProof="0" dirty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title</a:t>
            </a:r>
          </a:p>
        </p:txBody>
      </p:sp>
      <p:sp>
        <p:nvSpPr>
          <p:cNvPr id="168" name="Rectangle 167">
            <a:extLst>
              <a:ext uri="{FF2B5EF4-FFF2-40B4-BE49-F238E27FC236}">
                <a16:creationId xmlns:a16="http://schemas.microsoft.com/office/drawing/2014/main" id="{2B011A50-DA54-4DC3-8621-D1B33EA15FB4}"/>
              </a:ext>
            </a:extLst>
          </p:cNvPr>
          <p:cNvSpPr/>
          <p:nvPr/>
        </p:nvSpPr>
        <p:spPr>
          <a:xfrm>
            <a:off x="4479832" y="1724955"/>
            <a:ext cx="4507176" cy="745797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1" dirty="0"/>
              <a:t>`</a:t>
            </a:r>
          </a:p>
        </p:txBody>
      </p:sp>
      <p:sp>
        <p:nvSpPr>
          <p:cNvPr id="169" name="Picture Placeholder 11">
            <a:extLst>
              <a:ext uri="{FF2B5EF4-FFF2-40B4-BE49-F238E27FC236}">
                <a16:creationId xmlns:a16="http://schemas.microsoft.com/office/drawing/2014/main" id="{0B69587C-FDE0-4A39-B230-48EC99CC7018}"/>
              </a:ext>
            </a:extLst>
          </p:cNvPr>
          <p:cNvSpPr>
            <a:spLocks noGrp="1" noChangeAspect="1"/>
          </p:cNvSpPr>
          <p:nvPr>
            <p:ph type="pic" sz="quarter" idx="113" hasCustomPrompt="1"/>
          </p:nvPr>
        </p:nvSpPr>
        <p:spPr>
          <a:xfrm>
            <a:off x="4879983" y="1752684"/>
            <a:ext cx="702168" cy="702422"/>
          </a:xfrm>
          <a:prstGeom prst="flowChartConnector">
            <a:avLst/>
          </a:prstGeo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Profile Photo</a:t>
            </a:r>
          </a:p>
        </p:txBody>
      </p:sp>
      <p:sp>
        <p:nvSpPr>
          <p:cNvPr id="170" name="Text Placeholder 8">
            <a:extLst>
              <a:ext uri="{FF2B5EF4-FFF2-40B4-BE49-F238E27FC236}">
                <a16:creationId xmlns:a16="http://schemas.microsoft.com/office/drawing/2014/main" id="{ABCC7EF6-3D0A-4B6E-8937-6499E8BA4F0A}"/>
              </a:ext>
            </a:extLst>
          </p:cNvPr>
          <p:cNvSpPr>
            <a:spLocks noGrp="1"/>
          </p:cNvSpPr>
          <p:nvPr>
            <p:ph type="body" sz="quarter" idx="114" hasCustomPrompt="1"/>
          </p:nvPr>
        </p:nvSpPr>
        <p:spPr>
          <a:xfrm>
            <a:off x="5789558" y="2129605"/>
            <a:ext cx="3197450" cy="338609"/>
          </a:xfrm>
        </p:spPr>
        <p:txBody>
          <a:bodyPr wrap="square" lIns="127889" tIns="64008" rIns="127889" bIns="64008" anchor="ctr" anchorCtr="0">
            <a:normAutofit/>
          </a:bodyPr>
          <a:lstStyle>
            <a:lvl1pPr marL="0" indent="0" algn="ctr">
              <a:lnSpc>
                <a:spcPct val="90000"/>
              </a:lnSpc>
              <a:spcBef>
                <a:spcPts val="643"/>
              </a:spcBef>
              <a:spcAft>
                <a:spcPts val="0"/>
              </a:spcAft>
              <a:buFont typeface="Arial" panose="020B0604020202020204" pitchFamily="34" charset="0"/>
              <a:buNone/>
              <a:defRPr sz="180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title</a:t>
            </a:r>
          </a:p>
        </p:txBody>
      </p:sp>
      <p:sp>
        <p:nvSpPr>
          <p:cNvPr id="171" name="Text Placeholder 8">
            <a:extLst>
              <a:ext uri="{FF2B5EF4-FFF2-40B4-BE49-F238E27FC236}">
                <a16:creationId xmlns:a16="http://schemas.microsoft.com/office/drawing/2014/main" id="{C21F092D-F82B-466E-937C-5C79E8A14FDA}"/>
              </a:ext>
            </a:extLst>
          </p:cNvPr>
          <p:cNvSpPr>
            <a:spLocks noGrp="1"/>
          </p:cNvSpPr>
          <p:nvPr>
            <p:ph type="body" sz="quarter" idx="115" hasCustomPrompt="1"/>
          </p:nvPr>
        </p:nvSpPr>
        <p:spPr>
          <a:xfrm>
            <a:off x="5789558" y="1720356"/>
            <a:ext cx="3197450" cy="355541"/>
          </a:xfrm>
          <a:gradFill flip="none" rotWithShape="1">
            <a:gsLst>
              <a:gs pos="0">
                <a:schemeClr val="accent1">
                  <a:lumMod val="90000"/>
                  <a:lumOff val="10000"/>
                </a:schemeClr>
              </a:gs>
              <a:gs pos="100000">
                <a:schemeClr val="accent1">
                  <a:lumMod val="90000"/>
                </a:schemeClr>
              </a:gs>
            </a:gsLst>
            <a:lin ang="0" scaled="1"/>
            <a:tileRect/>
          </a:gradFill>
        </p:spPr>
        <p:txBody>
          <a:bodyPr wrap="square" lIns="127889" tIns="64008" rIns="127889" bIns="64008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3100" b="0">
                <a:solidFill>
                  <a:schemeClr val="accent1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en-US" noProof="0" dirty="0"/>
              <a:t>Click to add name</a:t>
            </a:r>
          </a:p>
        </p:txBody>
      </p:sp>
      <p:grpSp>
        <p:nvGrpSpPr>
          <p:cNvPr id="178" name="Group 177">
            <a:extLst>
              <a:ext uri="{FF2B5EF4-FFF2-40B4-BE49-F238E27FC236}">
                <a16:creationId xmlns:a16="http://schemas.microsoft.com/office/drawing/2014/main" id="{E77772C1-B289-41FE-84B0-5641388D2FE7}"/>
              </a:ext>
            </a:extLst>
          </p:cNvPr>
          <p:cNvGrpSpPr/>
          <p:nvPr/>
        </p:nvGrpSpPr>
        <p:grpSpPr>
          <a:xfrm>
            <a:off x="2276776" y="3675236"/>
            <a:ext cx="3900" cy="2189122"/>
            <a:chOff x="2277072" y="3674385"/>
            <a:chExt cx="3901" cy="2188615"/>
          </a:xfrm>
        </p:grpSpPr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AA9D474D-B5BE-4EAE-A99D-CF9A9FF6C6FF}"/>
                </a:ext>
              </a:extLst>
            </p:cNvPr>
            <p:cNvCxnSpPr>
              <a:cxnSpLocks/>
            </p:cNvCxnSpPr>
            <p:nvPr/>
          </p:nvCxnSpPr>
          <p:spPr>
            <a:xfrm>
              <a:off x="2277072" y="3674385"/>
              <a:ext cx="0" cy="73212"/>
            </a:xfrm>
            <a:prstGeom prst="line">
              <a:avLst/>
            </a:prstGeom>
            <a:ln w="25400">
              <a:solidFill>
                <a:srgbClr val="D3F09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73829B95-4AB1-4ACB-BC87-FBBF39A2305E}"/>
                </a:ext>
              </a:extLst>
            </p:cNvPr>
            <p:cNvCxnSpPr>
              <a:cxnSpLocks/>
            </p:cNvCxnSpPr>
            <p:nvPr/>
          </p:nvCxnSpPr>
          <p:spPr>
            <a:xfrm>
              <a:off x="2280973" y="4208555"/>
              <a:ext cx="0" cy="73212"/>
            </a:xfrm>
            <a:prstGeom prst="line">
              <a:avLst/>
            </a:prstGeom>
            <a:ln w="25400">
              <a:solidFill>
                <a:srgbClr val="D3F09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DEDB4634-C4EC-4511-A9CF-A38DDC456DB6}"/>
                </a:ext>
              </a:extLst>
            </p:cNvPr>
            <p:cNvCxnSpPr>
              <a:cxnSpLocks/>
            </p:cNvCxnSpPr>
            <p:nvPr/>
          </p:nvCxnSpPr>
          <p:spPr>
            <a:xfrm>
              <a:off x="2280973" y="4734205"/>
              <a:ext cx="0" cy="73212"/>
            </a:xfrm>
            <a:prstGeom prst="line">
              <a:avLst/>
            </a:prstGeom>
            <a:ln w="25400">
              <a:solidFill>
                <a:srgbClr val="D3F09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4DB0E107-6EF5-4CEA-9237-E3288161903C}"/>
                </a:ext>
              </a:extLst>
            </p:cNvPr>
            <p:cNvCxnSpPr>
              <a:cxnSpLocks/>
            </p:cNvCxnSpPr>
            <p:nvPr/>
          </p:nvCxnSpPr>
          <p:spPr>
            <a:xfrm>
              <a:off x="2280973" y="5265236"/>
              <a:ext cx="0" cy="73212"/>
            </a:xfrm>
            <a:prstGeom prst="line">
              <a:avLst/>
            </a:prstGeom>
            <a:ln w="25400">
              <a:solidFill>
                <a:srgbClr val="D3F09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4F3E7DB9-9459-496D-9940-FC01A9024736}"/>
                </a:ext>
              </a:extLst>
            </p:cNvPr>
            <p:cNvCxnSpPr>
              <a:cxnSpLocks/>
            </p:cNvCxnSpPr>
            <p:nvPr/>
          </p:nvCxnSpPr>
          <p:spPr>
            <a:xfrm>
              <a:off x="2280973" y="5789788"/>
              <a:ext cx="0" cy="73212"/>
            </a:xfrm>
            <a:prstGeom prst="line">
              <a:avLst/>
            </a:prstGeom>
            <a:ln w="25400">
              <a:solidFill>
                <a:srgbClr val="D3F09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2" name="Blank white rectangle">
            <a:extLst>
              <a:ext uri="{FF2B5EF4-FFF2-40B4-BE49-F238E27FC236}">
                <a16:creationId xmlns:a16="http://schemas.microsoft.com/office/drawing/2014/main" id="{DC4291FD-F196-8D59-3AF1-265B15696ED4}"/>
              </a:ext>
            </a:extLst>
          </p:cNvPr>
          <p:cNvSpPr>
            <a:spLocks noGrp="1"/>
          </p:cNvSpPr>
          <p:nvPr>
            <p:ph type="body" sz="quarter" idx="189" hasCustomPrompt="1"/>
          </p:nvPr>
        </p:nvSpPr>
        <p:spPr>
          <a:xfrm>
            <a:off x="9980901" y="1829223"/>
            <a:ext cx="1682277" cy="530475"/>
          </a:xfrm>
          <a:solidFill>
            <a:schemeClr val="bg1"/>
          </a:solidFill>
        </p:spPr>
        <p:txBody>
          <a:bodyPr wrap="square" lIns="0" tIns="31115" rIns="0" bIns="31115" anchor="ctr" anchorCtr="0">
            <a:noAutofit/>
          </a:bodyPr>
          <a:lstStyle>
            <a:lvl1pPr marL="0" indent="0" algn="ctr">
              <a:lnSpc>
                <a:spcPct val="90000"/>
              </a:lnSpc>
              <a:spcBef>
                <a:spcPts val="429"/>
              </a:spcBef>
              <a:spcAft>
                <a:spcPts val="0"/>
              </a:spcAft>
              <a:buFont typeface="Arial" panose="020B0604020202020204" pitchFamily="34" charset="0"/>
              <a:buNone/>
              <a:defRPr sz="1000">
                <a:solidFill>
                  <a:schemeClr val="tx2"/>
                </a:solidFill>
                <a:latin typeface="+mn-lt"/>
              </a:defRPr>
            </a:lvl1pPr>
          </a:lstStyle>
          <a:p>
            <a:pPr algn="l"/>
            <a:r>
              <a:rPr lang="en-US" sz="1200" dirty="0">
                <a:latin typeface="+mj-lt"/>
              </a:rPr>
              <a:t>Hint: You can drag this white rectangle to cover any unused position below.</a:t>
            </a:r>
          </a:p>
        </p:txBody>
      </p:sp>
      <p:sp>
        <p:nvSpPr>
          <p:cNvPr id="179" name="Blank white rectangle">
            <a:extLst>
              <a:ext uri="{FF2B5EF4-FFF2-40B4-BE49-F238E27FC236}">
                <a16:creationId xmlns:a16="http://schemas.microsoft.com/office/drawing/2014/main" id="{A84232F4-E7AA-7687-2CE8-A00A1F83E042}"/>
              </a:ext>
            </a:extLst>
          </p:cNvPr>
          <p:cNvSpPr>
            <a:spLocks noGrp="1"/>
          </p:cNvSpPr>
          <p:nvPr>
            <p:ph type="body" sz="quarter" idx="190" hasCustomPrompt="1"/>
          </p:nvPr>
        </p:nvSpPr>
        <p:spPr>
          <a:xfrm>
            <a:off x="9980901" y="1829223"/>
            <a:ext cx="1682277" cy="530475"/>
          </a:xfrm>
          <a:solidFill>
            <a:schemeClr val="bg1"/>
          </a:solidFill>
        </p:spPr>
        <p:txBody>
          <a:bodyPr wrap="square" lIns="0" tIns="31115" rIns="0" bIns="31115" anchor="ctr" anchorCtr="0">
            <a:noAutofit/>
          </a:bodyPr>
          <a:lstStyle>
            <a:lvl1pPr marL="0" indent="0" algn="ctr">
              <a:lnSpc>
                <a:spcPct val="90000"/>
              </a:lnSpc>
              <a:spcBef>
                <a:spcPts val="429"/>
              </a:spcBef>
              <a:spcAft>
                <a:spcPts val="0"/>
              </a:spcAft>
              <a:buFont typeface="Arial" panose="020B0604020202020204" pitchFamily="34" charset="0"/>
              <a:buNone/>
              <a:defRPr sz="1000">
                <a:solidFill>
                  <a:schemeClr val="tx2"/>
                </a:solidFill>
                <a:latin typeface="+mn-lt"/>
              </a:defRPr>
            </a:lvl1pPr>
          </a:lstStyle>
          <a:p>
            <a:pPr algn="l"/>
            <a:r>
              <a:rPr lang="en-US" sz="1200" dirty="0">
                <a:latin typeface="+mj-lt"/>
              </a:rPr>
              <a:t>Hint: You can drag this white rectangle to cover any unused position below.</a:t>
            </a:r>
          </a:p>
        </p:txBody>
      </p:sp>
      <p:sp>
        <p:nvSpPr>
          <p:cNvPr id="180" name="Blank white rectangle">
            <a:extLst>
              <a:ext uri="{FF2B5EF4-FFF2-40B4-BE49-F238E27FC236}">
                <a16:creationId xmlns:a16="http://schemas.microsoft.com/office/drawing/2014/main" id="{D46E8741-7222-4A4D-B307-4A9092D9FF69}"/>
              </a:ext>
            </a:extLst>
          </p:cNvPr>
          <p:cNvSpPr>
            <a:spLocks noGrp="1"/>
          </p:cNvSpPr>
          <p:nvPr>
            <p:ph type="body" sz="quarter" idx="191" hasCustomPrompt="1"/>
          </p:nvPr>
        </p:nvSpPr>
        <p:spPr>
          <a:xfrm>
            <a:off x="9980901" y="1829223"/>
            <a:ext cx="1682277" cy="530475"/>
          </a:xfrm>
          <a:solidFill>
            <a:schemeClr val="bg1"/>
          </a:solidFill>
        </p:spPr>
        <p:txBody>
          <a:bodyPr wrap="square" lIns="0" tIns="31115" rIns="0" bIns="31115" anchor="ctr" anchorCtr="0">
            <a:noAutofit/>
          </a:bodyPr>
          <a:lstStyle>
            <a:lvl1pPr marL="0" indent="0" algn="ctr">
              <a:lnSpc>
                <a:spcPct val="90000"/>
              </a:lnSpc>
              <a:spcBef>
                <a:spcPts val="429"/>
              </a:spcBef>
              <a:spcAft>
                <a:spcPts val="0"/>
              </a:spcAft>
              <a:buFont typeface="Arial" panose="020B0604020202020204" pitchFamily="34" charset="0"/>
              <a:buNone/>
              <a:defRPr sz="1000">
                <a:solidFill>
                  <a:schemeClr val="tx2"/>
                </a:solidFill>
                <a:latin typeface="+mn-lt"/>
              </a:defRPr>
            </a:lvl1pPr>
          </a:lstStyle>
          <a:p>
            <a:pPr algn="l"/>
            <a:r>
              <a:rPr lang="en-US" sz="1200" dirty="0">
                <a:latin typeface="+mj-lt"/>
              </a:rPr>
              <a:t>Hint: You can drag this white rectangle to cover any unused position below.</a:t>
            </a:r>
          </a:p>
        </p:txBody>
      </p:sp>
      <p:sp>
        <p:nvSpPr>
          <p:cNvPr id="181" name="Blank white rectangle">
            <a:extLst>
              <a:ext uri="{FF2B5EF4-FFF2-40B4-BE49-F238E27FC236}">
                <a16:creationId xmlns:a16="http://schemas.microsoft.com/office/drawing/2014/main" id="{8636AFDF-30F5-2C12-5FAD-8750A86323AD}"/>
              </a:ext>
            </a:extLst>
          </p:cNvPr>
          <p:cNvSpPr>
            <a:spLocks noGrp="1"/>
          </p:cNvSpPr>
          <p:nvPr>
            <p:ph type="body" sz="quarter" idx="192" hasCustomPrompt="1"/>
          </p:nvPr>
        </p:nvSpPr>
        <p:spPr>
          <a:xfrm>
            <a:off x="9980901" y="1829223"/>
            <a:ext cx="1682277" cy="530475"/>
          </a:xfrm>
          <a:solidFill>
            <a:schemeClr val="bg1"/>
          </a:solidFill>
        </p:spPr>
        <p:txBody>
          <a:bodyPr wrap="square" lIns="0" tIns="31115" rIns="0" bIns="31115" anchor="ctr" anchorCtr="0">
            <a:noAutofit/>
          </a:bodyPr>
          <a:lstStyle>
            <a:lvl1pPr marL="0" indent="0" algn="ctr">
              <a:lnSpc>
                <a:spcPct val="90000"/>
              </a:lnSpc>
              <a:spcBef>
                <a:spcPts val="429"/>
              </a:spcBef>
              <a:spcAft>
                <a:spcPts val="0"/>
              </a:spcAft>
              <a:buFont typeface="Arial" panose="020B0604020202020204" pitchFamily="34" charset="0"/>
              <a:buNone/>
              <a:defRPr sz="1000">
                <a:solidFill>
                  <a:schemeClr val="tx2"/>
                </a:solidFill>
                <a:latin typeface="+mn-lt"/>
              </a:defRPr>
            </a:lvl1pPr>
          </a:lstStyle>
          <a:p>
            <a:pPr algn="l"/>
            <a:r>
              <a:rPr lang="en-US" sz="1200" dirty="0">
                <a:latin typeface="+mj-lt"/>
              </a:rPr>
              <a:t>Hint: You can drag this white rectangle to cover any unused position below.</a:t>
            </a:r>
          </a:p>
        </p:txBody>
      </p:sp>
      <p:sp>
        <p:nvSpPr>
          <p:cNvPr id="182" name="Blank white rectangle">
            <a:extLst>
              <a:ext uri="{FF2B5EF4-FFF2-40B4-BE49-F238E27FC236}">
                <a16:creationId xmlns:a16="http://schemas.microsoft.com/office/drawing/2014/main" id="{E1827C28-2E07-E474-66C7-FCA03FD59C62}"/>
              </a:ext>
            </a:extLst>
          </p:cNvPr>
          <p:cNvSpPr>
            <a:spLocks noGrp="1"/>
          </p:cNvSpPr>
          <p:nvPr>
            <p:ph type="body" sz="quarter" idx="193" hasCustomPrompt="1"/>
          </p:nvPr>
        </p:nvSpPr>
        <p:spPr>
          <a:xfrm>
            <a:off x="9980901" y="1829223"/>
            <a:ext cx="1682277" cy="530475"/>
          </a:xfrm>
          <a:solidFill>
            <a:schemeClr val="bg1"/>
          </a:solidFill>
        </p:spPr>
        <p:txBody>
          <a:bodyPr wrap="square" lIns="0" tIns="31115" rIns="0" bIns="31115" anchor="ctr" anchorCtr="0">
            <a:noAutofit/>
          </a:bodyPr>
          <a:lstStyle>
            <a:lvl1pPr marL="0" indent="0" algn="ctr">
              <a:lnSpc>
                <a:spcPct val="90000"/>
              </a:lnSpc>
              <a:spcBef>
                <a:spcPts val="429"/>
              </a:spcBef>
              <a:spcAft>
                <a:spcPts val="0"/>
              </a:spcAft>
              <a:buFont typeface="Arial" panose="020B0604020202020204" pitchFamily="34" charset="0"/>
              <a:buNone/>
              <a:defRPr sz="1000">
                <a:solidFill>
                  <a:schemeClr val="tx2"/>
                </a:solidFill>
                <a:latin typeface="+mn-lt"/>
              </a:defRPr>
            </a:lvl1pPr>
          </a:lstStyle>
          <a:p>
            <a:pPr algn="l"/>
            <a:r>
              <a:rPr lang="en-US" sz="1200" dirty="0">
                <a:latin typeface="+mj-lt"/>
              </a:rPr>
              <a:t>Hint: You can drag this white rectangle to cover any unused position below.</a:t>
            </a:r>
          </a:p>
        </p:txBody>
      </p:sp>
      <p:sp>
        <p:nvSpPr>
          <p:cNvPr id="183" name="Blank white rectangle">
            <a:extLst>
              <a:ext uri="{FF2B5EF4-FFF2-40B4-BE49-F238E27FC236}">
                <a16:creationId xmlns:a16="http://schemas.microsoft.com/office/drawing/2014/main" id="{8DAC1F16-C7E1-0DD7-7D30-BB2AE22CFD56}"/>
              </a:ext>
            </a:extLst>
          </p:cNvPr>
          <p:cNvSpPr>
            <a:spLocks noGrp="1"/>
          </p:cNvSpPr>
          <p:nvPr>
            <p:ph type="body" sz="quarter" idx="194" hasCustomPrompt="1"/>
          </p:nvPr>
        </p:nvSpPr>
        <p:spPr>
          <a:xfrm>
            <a:off x="9980901" y="1829223"/>
            <a:ext cx="1682277" cy="530475"/>
          </a:xfrm>
          <a:solidFill>
            <a:schemeClr val="bg1"/>
          </a:solidFill>
        </p:spPr>
        <p:txBody>
          <a:bodyPr wrap="square" lIns="0" tIns="31115" rIns="0" bIns="31115" anchor="ctr" anchorCtr="0">
            <a:noAutofit/>
          </a:bodyPr>
          <a:lstStyle>
            <a:lvl1pPr marL="0" indent="0" algn="ctr">
              <a:lnSpc>
                <a:spcPct val="90000"/>
              </a:lnSpc>
              <a:spcBef>
                <a:spcPts val="429"/>
              </a:spcBef>
              <a:spcAft>
                <a:spcPts val="0"/>
              </a:spcAft>
              <a:buFont typeface="Arial" panose="020B0604020202020204" pitchFamily="34" charset="0"/>
              <a:buNone/>
              <a:defRPr sz="1000">
                <a:solidFill>
                  <a:schemeClr val="tx2"/>
                </a:solidFill>
                <a:latin typeface="+mn-lt"/>
              </a:defRPr>
            </a:lvl1pPr>
          </a:lstStyle>
          <a:p>
            <a:pPr algn="l"/>
            <a:r>
              <a:rPr lang="en-US" sz="1200" dirty="0">
                <a:latin typeface="+mj-lt"/>
              </a:rPr>
              <a:t>Hint: You can drag this white rectangle to cover any unused position below.</a:t>
            </a:r>
          </a:p>
        </p:txBody>
      </p:sp>
      <p:sp>
        <p:nvSpPr>
          <p:cNvPr id="184" name="Blank white rectangle">
            <a:extLst>
              <a:ext uri="{FF2B5EF4-FFF2-40B4-BE49-F238E27FC236}">
                <a16:creationId xmlns:a16="http://schemas.microsoft.com/office/drawing/2014/main" id="{DCCB4461-779C-D008-865B-36C60788E871}"/>
              </a:ext>
            </a:extLst>
          </p:cNvPr>
          <p:cNvSpPr>
            <a:spLocks noGrp="1"/>
          </p:cNvSpPr>
          <p:nvPr>
            <p:ph type="body" sz="quarter" idx="195" hasCustomPrompt="1"/>
          </p:nvPr>
        </p:nvSpPr>
        <p:spPr>
          <a:xfrm>
            <a:off x="9980901" y="1829223"/>
            <a:ext cx="1682277" cy="530475"/>
          </a:xfrm>
          <a:solidFill>
            <a:schemeClr val="bg1"/>
          </a:solidFill>
        </p:spPr>
        <p:txBody>
          <a:bodyPr wrap="square" lIns="0" tIns="31115" rIns="0" bIns="31115" anchor="ctr" anchorCtr="0">
            <a:noAutofit/>
          </a:bodyPr>
          <a:lstStyle>
            <a:lvl1pPr marL="0" indent="0" algn="ctr">
              <a:lnSpc>
                <a:spcPct val="90000"/>
              </a:lnSpc>
              <a:spcBef>
                <a:spcPts val="429"/>
              </a:spcBef>
              <a:spcAft>
                <a:spcPts val="0"/>
              </a:spcAft>
              <a:buFont typeface="Arial" panose="020B0604020202020204" pitchFamily="34" charset="0"/>
              <a:buNone/>
              <a:defRPr sz="1000">
                <a:solidFill>
                  <a:schemeClr val="tx2"/>
                </a:solidFill>
                <a:latin typeface="+mn-lt"/>
              </a:defRPr>
            </a:lvl1pPr>
          </a:lstStyle>
          <a:p>
            <a:pPr algn="l"/>
            <a:r>
              <a:rPr lang="en-US" sz="1200" dirty="0">
                <a:latin typeface="+mj-lt"/>
              </a:rPr>
              <a:t>Hint: You can drag this white rectangle to cover any unused position below.</a:t>
            </a:r>
          </a:p>
        </p:txBody>
      </p:sp>
      <p:sp>
        <p:nvSpPr>
          <p:cNvPr id="185" name="Blank white rectangle">
            <a:extLst>
              <a:ext uri="{FF2B5EF4-FFF2-40B4-BE49-F238E27FC236}">
                <a16:creationId xmlns:a16="http://schemas.microsoft.com/office/drawing/2014/main" id="{8D14AE17-BA17-3254-0F19-156C62CA825C}"/>
              </a:ext>
            </a:extLst>
          </p:cNvPr>
          <p:cNvSpPr>
            <a:spLocks noGrp="1"/>
          </p:cNvSpPr>
          <p:nvPr>
            <p:ph type="body" sz="quarter" idx="196" hasCustomPrompt="1"/>
          </p:nvPr>
        </p:nvSpPr>
        <p:spPr>
          <a:xfrm>
            <a:off x="9980901" y="1829223"/>
            <a:ext cx="1682277" cy="530475"/>
          </a:xfrm>
          <a:solidFill>
            <a:schemeClr val="bg1"/>
          </a:solidFill>
        </p:spPr>
        <p:txBody>
          <a:bodyPr wrap="square" lIns="0" tIns="31115" rIns="0" bIns="31115" anchor="ctr" anchorCtr="0">
            <a:noAutofit/>
          </a:bodyPr>
          <a:lstStyle>
            <a:lvl1pPr marL="0" indent="0" algn="ctr">
              <a:lnSpc>
                <a:spcPct val="90000"/>
              </a:lnSpc>
              <a:spcBef>
                <a:spcPts val="429"/>
              </a:spcBef>
              <a:spcAft>
                <a:spcPts val="0"/>
              </a:spcAft>
              <a:buFont typeface="Arial" panose="020B0604020202020204" pitchFamily="34" charset="0"/>
              <a:buNone/>
              <a:defRPr sz="1000">
                <a:solidFill>
                  <a:schemeClr val="tx2"/>
                </a:solidFill>
                <a:latin typeface="+mn-lt"/>
              </a:defRPr>
            </a:lvl1pPr>
          </a:lstStyle>
          <a:p>
            <a:pPr algn="l"/>
            <a:r>
              <a:rPr lang="en-US" sz="1200" dirty="0">
                <a:latin typeface="+mj-lt"/>
              </a:rPr>
              <a:t>Hint: You can drag this white rectangle to cover any unused position below.</a:t>
            </a:r>
          </a:p>
        </p:txBody>
      </p:sp>
      <p:sp>
        <p:nvSpPr>
          <p:cNvPr id="186" name="Blank white rectangle">
            <a:extLst>
              <a:ext uri="{FF2B5EF4-FFF2-40B4-BE49-F238E27FC236}">
                <a16:creationId xmlns:a16="http://schemas.microsoft.com/office/drawing/2014/main" id="{6C284D5E-85F8-C587-29D0-BE32C694C7FE}"/>
              </a:ext>
            </a:extLst>
          </p:cNvPr>
          <p:cNvSpPr>
            <a:spLocks noGrp="1"/>
          </p:cNvSpPr>
          <p:nvPr>
            <p:ph type="body" sz="quarter" idx="197" hasCustomPrompt="1"/>
          </p:nvPr>
        </p:nvSpPr>
        <p:spPr>
          <a:xfrm>
            <a:off x="9980901" y="1829223"/>
            <a:ext cx="1682277" cy="530475"/>
          </a:xfrm>
          <a:solidFill>
            <a:schemeClr val="bg1"/>
          </a:solidFill>
        </p:spPr>
        <p:txBody>
          <a:bodyPr wrap="square" lIns="0" tIns="31115" rIns="0" bIns="31115" anchor="ctr" anchorCtr="0">
            <a:noAutofit/>
          </a:bodyPr>
          <a:lstStyle>
            <a:lvl1pPr marL="0" indent="0" algn="ctr">
              <a:lnSpc>
                <a:spcPct val="90000"/>
              </a:lnSpc>
              <a:spcBef>
                <a:spcPts val="429"/>
              </a:spcBef>
              <a:spcAft>
                <a:spcPts val="0"/>
              </a:spcAft>
              <a:buFont typeface="Arial" panose="020B0604020202020204" pitchFamily="34" charset="0"/>
              <a:buNone/>
              <a:defRPr sz="1000">
                <a:solidFill>
                  <a:schemeClr val="tx2"/>
                </a:solidFill>
                <a:latin typeface="+mn-lt"/>
              </a:defRPr>
            </a:lvl1pPr>
          </a:lstStyle>
          <a:p>
            <a:pPr algn="l"/>
            <a:r>
              <a:rPr lang="en-US" sz="1200" dirty="0">
                <a:latin typeface="+mj-lt"/>
              </a:rPr>
              <a:t>Hint: You can drag this white rectangle to cover any unused position below.</a:t>
            </a:r>
          </a:p>
        </p:txBody>
      </p:sp>
      <p:sp>
        <p:nvSpPr>
          <p:cNvPr id="187" name="Blank white rectangle">
            <a:extLst>
              <a:ext uri="{FF2B5EF4-FFF2-40B4-BE49-F238E27FC236}">
                <a16:creationId xmlns:a16="http://schemas.microsoft.com/office/drawing/2014/main" id="{A4364BD4-3A7A-2602-8455-FF3EA0ABD4EC}"/>
              </a:ext>
            </a:extLst>
          </p:cNvPr>
          <p:cNvSpPr>
            <a:spLocks noGrp="1"/>
          </p:cNvSpPr>
          <p:nvPr>
            <p:ph type="body" sz="quarter" idx="198" hasCustomPrompt="1"/>
          </p:nvPr>
        </p:nvSpPr>
        <p:spPr>
          <a:xfrm>
            <a:off x="9980901" y="1829223"/>
            <a:ext cx="1682277" cy="530475"/>
          </a:xfrm>
          <a:solidFill>
            <a:schemeClr val="bg1"/>
          </a:solidFill>
        </p:spPr>
        <p:txBody>
          <a:bodyPr wrap="square" lIns="0" tIns="31115" rIns="0" bIns="31115" anchor="ctr" anchorCtr="0">
            <a:noAutofit/>
          </a:bodyPr>
          <a:lstStyle>
            <a:lvl1pPr marL="0" indent="0" algn="ctr">
              <a:lnSpc>
                <a:spcPct val="90000"/>
              </a:lnSpc>
              <a:spcBef>
                <a:spcPts val="429"/>
              </a:spcBef>
              <a:spcAft>
                <a:spcPts val="0"/>
              </a:spcAft>
              <a:buFont typeface="Arial" panose="020B0604020202020204" pitchFamily="34" charset="0"/>
              <a:buNone/>
              <a:defRPr sz="1000">
                <a:solidFill>
                  <a:schemeClr val="tx2"/>
                </a:solidFill>
                <a:latin typeface="+mn-lt"/>
              </a:defRPr>
            </a:lvl1pPr>
          </a:lstStyle>
          <a:p>
            <a:pPr algn="l"/>
            <a:r>
              <a:rPr lang="en-US" sz="1200" dirty="0">
                <a:latin typeface="+mj-lt"/>
              </a:rPr>
              <a:t>Hint: You can drag this white rectangle to cover any unused position below.</a:t>
            </a:r>
          </a:p>
        </p:txBody>
      </p:sp>
      <p:sp>
        <p:nvSpPr>
          <p:cNvPr id="188" name="Blank white rectangle">
            <a:extLst>
              <a:ext uri="{FF2B5EF4-FFF2-40B4-BE49-F238E27FC236}">
                <a16:creationId xmlns:a16="http://schemas.microsoft.com/office/drawing/2014/main" id="{D006B672-5C8A-5541-6408-87C4290355E6}"/>
              </a:ext>
            </a:extLst>
          </p:cNvPr>
          <p:cNvSpPr>
            <a:spLocks noGrp="1"/>
          </p:cNvSpPr>
          <p:nvPr>
            <p:ph type="body" sz="quarter" idx="199" hasCustomPrompt="1"/>
          </p:nvPr>
        </p:nvSpPr>
        <p:spPr>
          <a:xfrm>
            <a:off x="9980901" y="1829223"/>
            <a:ext cx="1682277" cy="530475"/>
          </a:xfrm>
          <a:solidFill>
            <a:schemeClr val="bg1"/>
          </a:solidFill>
        </p:spPr>
        <p:txBody>
          <a:bodyPr wrap="square" lIns="0" tIns="31115" rIns="0" bIns="31115" anchor="ctr" anchorCtr="0">
            <a:noAutofit/>
          </a:bodyPr>
          <a:lstStyle>
            <a:lvl1pPr marL="0" indent="0" algn="ctr">
              <a:lnSpc>
                <a:spcPct val="90000"/>
              </a:lnSpc>
              <a:spcBef>
                <a:spcPts val="429"/>
              </a:spcBef>
              <a:spcAft>
                <a:spcPts val="0"/>
              </a:spcAft>
              <a:buFont typeface="Arial" panose="020B0604020202020204" pitchFamily="34" charset="0"/>
              <a:buNone/>
              <a:defRPr sz="1000">
                <a:solidFill>
                  <a:schemeClr val="tx2"/>
                </a:solidFill>
                <a:latin typeface="+mn-lt"/>
              </a:defRPr>
            </a:lvl1pPr>
          </a:lstStyle>
          <a:p>
            <a:pPr algn="l"/>
            <a:r>
              <a:rPr lang="en-US" sz="1200" dirty="0">
                <a:latin typeface="+mj-lt"/>
              </a:rPr>
              <a:t>Hint: You can drag this white rectangle to cover any unused position below.</a:t>
            </a:r>
          </a:p>
        </p:txBody>
      </p:sp>
      <p:sp>
        <p:nvSpPr>
          <p:cNvPr id="189" name="Blank white rectangle">
            <a:extLst>
              <a:ext uri="{FF2B5EF4-FFF2-40B4-BE49-F238E27FC236}">
                <a16:creationId xmlns:a16="http://schemas.microsoft.com/office/drawing/2014/main" id="{2D9E7A4C-885B-9051-D88C-5D78F0E30368}"/>
              </a:ext>
            </a:extLst>
          </p:cNvPr>
          <p:cNvSpPr>
            <a:spLocks noGrp="1"/>
          </p:cNvSpPr>
          <p:nvPr>
            <p:ph type="body" sz="quarter" idx="200" hasCustomPrompt="1"/>
          </p:nvPr>
        </p:nvSpPr>
        <p:spPr>
          <a:xfrm>
            <a:off x="9980901" y="1829223"/>
            <a:ext cx="1682277" cy="530475"/>
          </a:xfrm>
          <a:solidFill>
            <a:schemeClr val="bg1"/>
          </a:solidFill>
        </p:spPr>
        <p:txBody>
          <a:bodyPr wrap="square" lIns="0" tIns="31115" rIns="0" bIns="31115" anchor="ctr" anchorCtr="0">
            <a:noAutofit/>
          </a:bodyPr>
          <a:lstStyle>
            <a:lvl1pPr marL="0" indent="0" algn="ctr">
              <a:lnSpc>
                <a:spcPct val="90000"/>
              </a:lnSpc>
              <a:spcBef>
                <a:spcPts val="429"/>
              </a:spcBef>
              <a:spcAft>
                <a:spcPts val="0"/>
              </a:spcAft>
              <a:buFont typeface="Arial" panose="020B0604020202020204" pitchFamily="34" charset="0"/>
              <a:buNone/>
              <a:defRPr sz="1000">
                <a:solidFill>
                  <a:schemeClr val="tx2"/>
                </a:solidFill>
                <a:latin typeface="+mn-lt"/>
              </a:defRPr>
            </a:lvl1pPr>
          </a:lstStyle>
          <a:p>
            <a:pPr algn="l"/>
            <a:r>
              <a:rPr lang="en-US" sz="1200" dirty="0">
                <a:latin typeface="+mj-lt"/>
              </a:rPr>
              <a:t>Hint: You can drag this white rectangle to cover any unused position below.</a:t>
            </a:r>
          </a:p>
        </p:txBody>
      </p:sp>
      <p:sp>
        <p:nvSpPr>
          <p:cNvPr id="190" name="Blank white rectangle">
            <a:extLst>
              <a:ext uri="{FF2B5EF4-FFF2-40B4-BE49-F238E27FC236}">
                <a16:creationId xmlns:a16="http://schemas.microsoft.com/office/drawing/2014/main" id="{BB77A707-D6E4-FBA7-D79F-96F06F066AB6}"/>
              </a:ext>
            </a:extLst>
          </p:cNvPr>
          <p:cNvSpPr>
            <a:spLocks noGrp="1"/>
          </p:cNvSpPr>
          <p:nvPr>
            <p:ph type="body" sz="quarter" idx="201" hasCustomPrompt="1"/>
          </p:nvPr>
        </p:nvSpPr>
        <p:spPr>
          <a:xfrm>
            <a:off x="9980901" y="1829223"/>
            <a:ext cx="1682277" cy="530475"/>
          </a:xfrm>
          <a:solidFill>
            <a:schemeClr val="bg1"/>
          </a:solidFill>
        </p:spPr>
        <p:txBody>
          <a:bodyPr wrap="square" lIns="0" tIns="31115" rIns="0" bIns="31115" anchor="ctr" anchorCtr="0">
            <a:noAutofit/>
          </a:bodyPr>
          <a:lstStyle>
            <a:lvl1pPr marL="0" indent="0" algn="ctr">
              <a:lnSpc>
                <a:spcPct val="90000"/>
              </a:lnSpc>
              <a:spcBef>
                <a:spcPts val="429"/>
              </a:spcBef>
              <a:spcAft>
                <a:spcPts val="0"/>
              </a:spcAft>
              <a:buFont typeface="Arial" panose="020B0604020202020204" pitchFamily="34" charset="0"/>
              <a:buNone/>
              <a:defRPr sz="1000">
                <a:solidFill>
                  <a:schemeClr val="tx2"/>
                </a:solidFill>
                <a:latin typeface="+mn-lt"/>
              </a:defRPr>
            </a:lvl1pPr>
          </a:lstStyle>
          <a:p>
            <a:pPr algn="l"/>
            <a:r>
              <a:rPr lang="en-US" sz="1200" dirty="0">
                <a:latin typeface="+mj-lt"/>
              </a:rPr>
              <a:t>Hint: You can drag this white rectangle to cover any unused position below.</a:t>
            </a:r>
          </a:p>
        </p:txBody>
      </p:sp>
      <p:sp>
        <p:nvSpPr>
          <p:cNvPr id="191" name="Blank white rectangle">
            <a:extLst>
              <a:ext uri="{FF2B5EF4-FFF2-40B4-BE49-F238E27FC236}">
                <a16:creationId xmlns:a16="http://schemas.microsoft.com/office/drawing/2014/main" id="{61D9770E-6901-EF37-30C3-5A242BB8DA03}"/>
              </a:ext>
            </a:extLst>
          </p:cNvPr>
          <p:cNvSpPr>
            <a:spLocks noGrp="1"/>
          </p:cNvSpPr>
          <p:nvPr>
            <p:ph type="body" sz="quarter" idx="202" hasCustomPrompt="1"/>
          </p:nvPr>
        </p:nvSpPr>
        <p:spPr>
          <a:xfrm>
            <a:off x="9980901" y="1829223"/>
            <a:ext cx="1682277" cy="530475"/>
          </a:xfrm>
          <a:solidFill>
            <a:schemeClr val="bg1"/>
          </a:solidFill>
        </p:spPr>
        <p:txBody>
          <a:bodyPr wrap="square" lIns="0" tIns="31115" rIns="0" bIns="31115" anchor="ctr" anchorCtr="0">
            <a:noAutofit/>
          </a:bodyPr>
          <a:lstStyle>
            <a:lvl1pPr marL="0" indent="0" algn="ctr">
              <a:lnSpc>
                <a:spcPct val="90000"/>
              </a:lnSpc>
              <a:spcBef>
                <a:spcPts val="429"/>
              </a:spcBef>
              <a:spcAft>
                <a:spcPts val="0"/>
              </a:spcAft>
              <a:buFont typeface="Arial" panose="020B0604020202020204" pitchFamily="34" charset="0"/>
              <a:buNone/>
              <a:defRPr sz="1000">
                <a:solidFill>
                  <a:schemeClr val="tx2"/>
                </a:solidFill>
                <a:latin typeface="+mn-lt"/>
              </a:defRPr>
            </a:lvl1pPr>
          </a:lstStyle>
          <a:p>
            <a:pPr algn="l"/>
            <a:r>
              <a:rPr lang="en-US" sz="1200" dirty="0">
                <a:latin typeface="+mj-lt"/>
              </a:rPr>
              <a:t>Hint: You can drag this white rectangle to cover any unused position below.</a:t>
            </a:r>
          </a:p>
        </p:txBody>
      </p:sp>
      <p:sp>
        <p:nvSpPr>
          <p:cNvPr id="192" name="Blank white rectangle">
            <a:extLst>
              <a:ext uri="{FF2B5EF4-FFF2-40B4-BE49-F238E27FC236}">
                <a16:creationId xmlns:a16="http://schemas.microsoft.com/office/drawing/2014/main" id="{275978DE-4C9F-699B-63B8-EC316807AB72}"/>
              </a:ext>
            </a:extLst>
          </p:cNvPr>
          <p:cNvSpPr>
            <a:spLocks noGrp="1"/>
          </p:cNvSpPr>
          <p:nvPr>
            <p:ph type="body" sz="quarter" idx="203" hasCustomPrompt="1"/>
          </p:nvPr>
        </p:nvSpPr>
        <p:spPr>
          <a:xfrm>
            <a:off x="9980901" y="1829223"/>
            <a:ext cx="1682277" cy="530475"/>
          </a:xfrm>
          <a:solidFill>
            <a:schemeClr val="bg1"/>
          </a:solidFill>
        </p:spPr>
        <p:txBody>
          <a:bodyPr wrap="square" lIns="0" tIns="31115" rIns="0" bIns="31115" anchor="ctr" anchorCtr="0">
            <a:noAutofit/>
          </a:bodyPr>
          <a:lstStyle>
            <a:lvl1pPr marL="0" indent="0" algn="ctr">
              <a:lnSpc>
                <a:spcPct val="90000"/>
              </a:lnSpc>
              <a:spcBef>
                <a:spcPts val="429"/>
              </a:spcBef>
              <a:spcAft>
                <a:spcPts val="0"/>
              </a:spcAft>
              <a:buFont typeface="Arial" panose="020B0604020202020204" pitchFamily="34" charset="0"/>
              <a:buNone/>
              <a:defRPr sz="1000">
                <a:solidFill>
                  <a:schemeClr val="tx2"/>
                </a:solidFill>
                <a:latin typeface="+mn-lt"/>
              </a:defRPr>
            </a:lvl1pPr>
          </a:lstStyle>
          <a:p>
            <a:pPr algn="l"/>
            <a:r>
              <a:rPr lang="en-US" sz="1200" dirty="0">
                <a:latin typeface="+mj-lt"/>
              </a:rPr>
              <a:t>Hint: You can drag this white rectangle to cover any unused position below.</a:t>
            </a:r>
          </a:p>
        </p:txBody>
      </p:sp>
      <p:sp>
        <p:nvSpPr>
          <p:cNvPr id="193" name="Blank white rectangle">
            <a:extLst>
              <a:ext uri="{FF2B5EF4-FFF2-40B4-BE49-F238E27FC236}">
                <a16:creationId xmlns:a16="http://schemas.microsoft.com/office/drawing/2014/main" id="{42CE487D-B0DA-CA14-0EA5-0071DD49A650}"/>
              </a:ext>
            </a:extLst>
          </p:cNvPr>
          <p:cNvSpPr>
            <a:spLocks noGrp="1"/>
          </p:cNvSpPr>
          <p:nvPr>
            <p:ph type="body" sz="quarter" idx="204" hasCustomPrompt="1"/>
          </p:nvPr>
        </p:nvSpPr>
        <p:spPr>
          <a:xfrm>
            <a:off x="9980901" y="1829223"/>
            <a:ext cx="1682277" cy="530475"/>
          </a:xfrm>
          <a:solidFill>
            <a:schemeClr val="bg1"/>
          </a:solidFill>
        </p:spPr>
        <p:txBody>
          <a:bodyPr wrap="square" lIns="0" tIns="31115" rIns="0" bIns="31115" anchor="ctr" anchorCtr="0">
            <a:noAutofit/>
          </a:bodyPr>
          <a:lstStyle>
            <a:lvl1pPr marL="0" indent="0" algn="ctr">
              <a:lnSpc>
                <a:spcPct val="90000"/>
              </a:lnSpc>
              <a:spcBef>
                <a:spcPts val="429"/>
              </a:spcBef>
              <a:spcAft>
                <a:spcPts val="0"/>
              </a:spcAft>
              <a:buFont typeface="Arial" panose="020B0604020202020204" pitchFamily="34" charset="0"/>
              <a:buNone/>
              <a:defRPr sz="1000">
                <a:solidFill>
                  <a:schemeClr val="tx2"/>
                </a:solidFill>
                <a:latin typeface="+mn-lt"/>
              </a:defRPr>
            </a:lvl1pPr>
          </a:lstStyle>
          <a:p>
            <a:pPr algn="l"/>
            <a:r>
              <a:rPr lang="en-US" sz="1200" dirty="0">
                <a:latin typeface="+mj-lt"/>
              </a:rPr>
              <a:t>Hint: You can drag this white rectangle to cover any unused position below.</a:t>
            </a:r>
          </a:p>
        </p:txBody>
      </p:sp>
      <p:sp>
        <p:nvSpPr>
          <p:cNvPr id="194" name="Blank white rectangle">
            <a:extLst>
              <a:ext uri="{FF2B5EF4-FFF2-40B4-BE49-F238E27FC236}">
                <a16:creationId xmlns:a16="http://schemas.microsoft.com/office/drawing/2014/main" id="{D4FB8147-0E62-808D-EFAA-EFD87D93AA54}"/>
              </a:ext>
            </a:extLst>
          </p:cNvPr>
          <p:cNvSpPr>
            <a:spLocks noGrp="1"/>
          </p:cNvSpPr>
          <p:nvPr>
            <p:ph type="body" sz="quarter" idx="205" hasCustomPrompt="1"/>
          </p:nvPr>
        </p:nvSpPr>
        <p:spPr>
          <a:xfrm>
            <a:off x="9980901" y="1829223"/>
            <a:ext cx="1682277" cy="530475"/>
          </a:xfrm>
          <a:solidFill>
            <a:schemeClr val="bg1"/>
          </a:solidFill>
        </p:spPr>
        <p:txBody>
          <a:bodyPr wrap="square" lIns="0" tIns="31115" rIns="0" bIns="31115" anchor="ctr" anchorCtr="0">
            <a:noAutofit/>
          </a:bodyPr>
          <a:lstStyle>
            <a:lvl1pPr marL="0" indent="0" algn="ctr">
              <a:lnSpc>
                <a:spcPct val="90000"/>
              </a:lnSpc>
              <a:spcBef>
                <a:spcPts val="429"/>
              </a:spcBef>
              <a:spcAft>
                <a:spcPts val="0"/>
              </a:spcAft>
              <a:buFont typeface="Arial" panose="020B0604020202020204" pitchFamily="34" charset="0"/>
              <a:buNone/>
              <a:defRPr sz="1000">
                <a:solidFill>
                  <a:schemeClr val="tx2"/>
                </a:solidFill>
                <a:latin typeface="+mn-lt"/>
              </a:defRPr>
            </a:lvl1pPr>
          </a:lstStyle>
          <a:p>
            <a:pPr algn="l"/>
            <a:r>
              <a:rPr lang="en-US" sz="1200" dirty="0">
                <a:latin typeface="+mj-lt"/>
              </a:rPr>
              <a:t>Hint: You can drag this white rectangle to cover any unused position below.</a:t>
            </a:r>
          </a:p>
        </p:txBody>
      </p:sp>
      <p:sp>
        <p:nvSpPr>
          <p:cNvPr id="195" name="Blank white rectangle">
            <a:extLst>
              <a:ext uri="{FF2B5EF4-FFF2-40B4-BE49-F238E27FC236}">
                <a16:creationId xmlns:a16="http://schemas.microsoft.com/office/drawing/2014/main" id="{8B3D2F47-498C-280C-06EA-CE58C829253F}"/>
              </a:ext>
            </a:extLst>
          </p:cNvPr>
          <p:cNvSpPr>
            <a:spLocks noGrp="1"/>
          </p:cNvSpPr>
          <p:nvPr>
            <p:ph type="body" sz="quarter" idx="206" hasCustomPrompt="1"/>
          </p:nvPr>
        </p:nvSpPr>
        <p:spPr>
          <a:xfrm>
            <a:off x="9980901" y="1829223"/>
            <a:ext cx="1682277" cy="530475"/>
          </a:xfrm>
          <a:solidFill>
            <a:schemeClr val="bg1"/>
          </a:solidFill>
        </p:spPr>
        <p:txBody>
          <a:bodyPr wrap="square" lIns="0" tIns="31115" rIns="0" bIns="31115" anchor="ctr" anchorCtr="0">
            <a:noAutofit/>
          </a:bodyPr>
          <a:lstStyle>
            <a:lvl1pPr marL="0" indent="0" algn="ctr">
              <a:lnSpc>
                <a:spcPct val="90000"/>
              </a:lnSpc>
              <a:spcBef>
                <a:spcPts val="429"/>
              </a:spcBef>
              <a:spcAft>
                <a:spcPts val="0"/>
              </a:spcAft>
              <a:buFont typeface="Arial" panose="020B0604020202020204" pitchFamily="34" charset="0"/>
              <a:buNone/>
              <a:defRPr sz="1000">
                <a:solidFill>
                  <a:schemeClr val="tx2"/>
                </a:solidFill>
                <a:latin typeface="+mn-lt"/>
              </a:defRPr>
            </a:lvl1pPr>
          </a:lstStyle>
          <a:p>
            <a:pPr algn="l"/>
            <a:r>
              <a:rPr lang="en-US" sz="1200" dirty="0">
                <a:latin typeface="+mj-lt"/>
              </a:rPr>
              <a:t>Hint: You can drag this white rectangle to cover any unused position below.</a:t>
            </a:r>
          </a:p>
        </p:txBody>
      </p:sp>
      <p:sp>
        <p:nvSpPr>
          <p:cNvPr id="196" name="Blank white rectangle">
            <a:extLst>
              <a:ext uri="{FF2B5EF4-FFF2-40B4-BE49-F238E27FC236}">
                <a16:creationId xmlns:a16="http://schemas.microsoft.com/office/drawing/2014/main" id="{7EC27B74-73B8-5C86-5AE2-0C1D62EF0B5C}"/>
              </a:ext>
            </a:extLst>
          </p:cNvPr>
          <p:cNvSpPr>
            <a:spLocks noGrp="1"/>
          </p:cNvSpPr>
          <p:nvPr>
            <p:ph type="body" sz="quarter" idx="207" hasCustomPrompt="1"/>
          </p:nvPr>
        </p:nvSpPr>
        <p:spPr>
          <a:xfrm>
            <a:off x="9980901" y="1829223"/>
            <a:ext cx="1682277" cy="530475"/>
          </a:xfrm>
          <a:solidFill>
            <a:schemeClr val="bg1"/>
          </a:solidFill>
        </p:spPr>
        <p:txBody>
          <a:bodyPr wrap="square" lIns="0" tIns="31115" rIns="0" bIns="31115" anchor="ctr" anchorCtr="0">
            <a:noAutofit/>
          </a:bodyPr>
          <a:lstStyle>
            <a:lvl1pPr marL="0" indent="0" algn="ctr">
              <a:lnSpc>
                <a:spcPct val="90000"/>
              </a:lnSpc>
              <a:spcBef>
                <a:spcPts val="429"/>
              </a:spcBef>
              <a:spcAft>
                <a:spcPts val="0"/>
              </a:spcAft>
              <a:buFont typeface="Arial" panose="020B0604020202020204" pitchFamily="34" charset="0"/>
              <a:buNone/>
              <a:defRPr sz="1000">
                <a:solidFill>
                  <a:schemeClr val="tx2"/>
                </a:solidFill>
                <a:latin typeface="+mn-lt"/>
              </a:defRPr>
            </a:lvl1pPr>
          </a:lstStyle>
          <a:p>
            <a:pPr algn="l"/>
            <a:r>
              <a:rPr lang="en-US" sz="1200" dirty="0">
                <a:latin typeface="+mj-lt"/>
              </a:rPr>
              <a:t>Hint: You can drag this white rectangle to cover any unused position below.</a:t>
            </a:r>
          </a:p>
        </p:txBody>
      </p:sp>
      <p:sp>
        <p:nvSpPr>
          <p:cNvPr id="197" name="Blank white rectangle">
            <a:extLst>
              <a:ext uri="{FF2B5EF4-FFF2-40B4-BE49-F238E27FC236}">
                <a16:creationId xmlns:a16="http://schemas.microsoft.com/office/drawing/2014/main" id="{FCD8CE3D-D192-5056-334A-5039A47662E3}"/>
              </a:ext>
            </a:extLst>
          </p:cNvPr>
          <p:cNvSpPr>
            <a:spLocks noGrp="1"/>
          </p:cNvSpPr>
          <p:nvPr>
            <p:ph type="body" sz="quarter" idx="208" hasCustomPrompt="1"/>
          </p:nvPr>
        </p:nvSpPr>
        <p:spPr>
          <a:xfrm>
            <a:off x="9980901" y="1829223"/>
            <a:ext cx="1682277" cy="530475"/>
          </a:xfrm>
          <a:solidFill>
            <a:schemeClr val="bg1"/>
          </a:solidFill>
        </p:spPr>
        <p:txBody>
          <a:bodyPr wrap="square" lIns="0" tIns="31115" rIns="0" bIns="31115" anchor="ctr" anchorCtr="0">
            <a:noAutofit/>
          </a:bodyPr>
          <a:lstStyle>
            <a:lvl1pPr marL="0" indent="0" algn="ctr">
              <a:lnSpc>
                <a:spcPct val="90000"/>
              </a:lnSpc>
              <a:spcBef>
                <a:spcPts val="429"/>
              </a:spcBef>
              <a:spcAft>
                <a:spcPts val="0"/>
              </a:spcAft>
              <a:buFont typeface="Arial" panose="020B0604020202020204" pitchFamily="34" charset="0"/>
              <a:buNone/>
              <a:defRPr sz="1000">
                <a:solidFill>
                  <a:schemeClr val="tx2"/>
                </a:solidFill>
                <a:latin typeface="+mn-lt"/>
              </a:defRPr>
            </a:lvl1pPr>
          </a:lstStyle>
          <a:p>
            <a:pPr algn="l"/>
            <a:r>
              <a:rPr lang="en-US" sz="1200" dirty="0">
                <a:latin typeface="+mj-lt"/>
              </a:rPr>
              <a:t>Hint: You can drag this white rectangle to cover any unused position below.</a:t>
            </a:r>
          </a:p>
        </p:txBody>
      </p:sp>
      <p:sp>
        <p:nvSpPr>
          <p:cNvPr id="198" name="Blank white rectangle">
            <a:extLst>
              <a:ext uri="{FF2B5EF4-FFF2-40B4-BE49-F238E27FC236}">
                <a16:creationId xmlns:a16="http://schemas.microsoft.com/office/drawing/2014/main" id="{7B5EC9A5-F667-29A6-A770-79A2CC225AAB}"/>
              </a:ext>
            </a:extLst>
          </p:cNvPr>
          <p:cNvSpPr>
            <a:spLocks noGrp="1"/>
          </p:cNvSpPr>
          <p:nvPr>
            <p:ph type="body" sz="quarter" idx="209" hasCustomPrompt="1"/>
          </p:nvPr>
        </p:nvSpPr>
        <p:spPr>
          <a:xfrm>
            <a:off x="9980901" y="1829223"/>
            <a:ext cx="1682277" cy="530475"/>
          </a:xfrm>
          <a:solidFill>
            <a:schemeClr val="bg1"/>
          </a:solidFill>
        </p:spPr>
        <p:txBody>
          <a:bodyPr wrap="square" lIns="0" tIns="31115" rIns="0" bIns="31115" anchor="ctr" anchorCtr="0">
            <a:noAutofit/>
          </a:bodyPr>
          <a:lstStyle>
            <a:lvl1pPr marL="0" indent="0" algn="ctr">
              <a:lnSpc>
                <a:spcPct val="90000"/>
              </a:lnSpc>
              <a:spcBef>
                <a:spcPts val="429"/>
              </a:spcBef>
              <a:spcAft>
                <a:spcPts val="0"/>
              </a:spcAft>
              <a:buFont typeface="Arial" panose="020B0604020202020204" pitchFamily="34" charset="0"/>
              <a:buNone/>
              <a:defRPr sz="1000">
                <a:solidFill>
                  <a:schemeClr val="tx2"/>
                </a:solidFill>
                <a:latin typeface="+mn-lt"/>
              </a:defRPr>
            </a:lvl1pPr>
          </a:lstStyle>
          <a:p>
            <a:pPr algn="l"/>
            <a:r>
              <a:rPr lang="en-US" sz="1200" dirty="0">
                <a:latin typeface="+mj-lt"/>
              </a:rPr>
              <a:t>Hint: You can drag this white rectangle to cover any unused position below.</a:t>
            </a:r>
          </a:p>
        </p:txBody>
      </p:sp>
      <p:sp>
        <p:nvSpPr>
          <p:cNvPr id="199" name="Blank white rectangle">
            <a:extLst>
              <a:ext uri="{FF2B5EF4-FFF2-40B4-BE49-F238E27FC236}">
                <a16:creationId xmlns:a16="http://schemas.microsoft.com/office/drawing/2014/main" id="{64D244AC-01BB-348D-8940-B4B2FCA8CA64}"/>
              </a:ext>
            </a:extLst>
          </p:cNvPr>
          <p:cNvSpPr>
            <a:spLocks noGrp="1"/>
          </p:cNvSpPr>
          <p:nvPr>
            <p:ph type="body" sz="quarter" idx="210" hasCustomPrompt="1"/>
          </p:nvPr>
        </p:nvSpPr>
        <p:spPr>
          <a:xfrm>
            <a:off x="9980901" y="1829223"/>
            <a:ext cx="1682277" cy="530475"/>
          </a:xfrm>
          <a:solidFill>
            <a:schemeClr val="bg1"/>
          </a:solidFill>
        </p:spPr>
        <p:txBody>
          <a:bodyPr wrap="square" lIns="0" tIns="31115" rIns="0" bIns="31115" anchor="ctr" anchorCtr="0">
            <a:noAutofit/>
          </a:bodyPr>
          <a:lstStyle>
            <a:lvl1pPr marL="0" indent="0" algn="ctr">
              <a:lnSpc>
                <a:spcPct val="90000"/>
              </a:lnSpc>
              <a:spcBef>
                <a:spcPts val="429"/>
              </a:spcBef>
              <a:spcAft>
                <a:spcPts val="0"/>
              </a:spcAft>
              <a:buFont typeface="Arial" panose="020B0604020202020204" pitchFamily="34" charset="0"/>
              <a:buNone/>
              <a:defRPr sz="1000">
                <a:solidFill>
                  <a:schemeClr val="tx2"/>
                </a:solidFill>
                <a:latin typeface="+mn-lt"/>
              </a:defRPr>
            </a:lvl1pPr>
          </a:lstStyle>
          <a:p>
            <a:pPr algn="l"/>
            <a:r>
              <a:rPr lang="en-US" sz="1200" dirty="0">
                <a:latin typeface="+mj-lt"/>
              </a:rPr>
              <a:t>Hint: You can drag this white rectangle to cover any unused position below.</a:t>
            </a:r>
          </a:p>
        </p:txBody>
      </p:sp>
      <p:sp>
        <p:nvSpPr>
          <p:cNvPr id="200" name="Blank white rectangle">
            <a:extLst>
              <a:ext uri="{FF2B5EF4-FFF2-40B4-BE49-F238E27FC236}">
                <a16:creationId xmlns:a16="http://schemas.microsoft.com/office/drawing/2014/main" id="{7911E9B6-5023-B772-3B23-A6E33BD1DA1D}"/>
              </a:ext>
            </a:extLst>
          </p:cNvPr>
          <p:cNvSpPr>
            <a:spLocks noGrp="1"/>
          </p:cNvSpPr>
          <p:nvPr>
            <p:ph type="body" sz="quarter" idx="211" hasCustomPrompt="1"/>
          </p:nvPr>
        </p:nvSpPr>
        <p:spPr>
          <a:xfrm>
            <a:off x="9980901" y="1829223"/>
            <a:ext cx="1682277" cy="530475"/>
          </a:xfrm>
          <a:solidFill>
            <a:schemeClr val="bg1"/>
          </a:solidFill>
        </p:spPr>
        <p:txBody>
          <a:bodyPr wrap="square" lIns="0" tIns="31115" rIns="0" bIns="31115" anchor="ctr" anchorCtr="0">
            <a:noAutofit/>
          </a:bodyPr>
          <a:lstStyle>
            <a:lvl1pPr marL="0" indent="0" algn="ctr">
              <a:lnSpc>
                <a:spcPct val="90000"/>
              </a:lnSpc>
              <a:spcBef>
                <a:spcPts val="429"/>
              </a:spcBef>
              <a:spcAft>
                <a:spcPts val="0"/>
              </a:spcAft>
              <a:buFont typeface="Arial" panose="020B0604020202020204" pitchFamily="34" charset="0"/>
              <a:buNone/>
              <a:defRPr sz="1000">
                <a:solidFill>
                  <a:schemeClr val="tx2"/>
                </a:solidFill>
                <a:latin typeface="+mn-lt"/>
              </a:defRPr>
            </a:lvl1pPr>
          </a:lstStyle>
          <a:p>
            <a:pPr algn="l"/>
            <a:r>
              <a:rPr lang="en-US" sz="1200" dirty="0">
                <a:latin typeface="+mj-lt"/>
              </a:rPr>
              <a:t>Hint: You can drag this white rectangle to cover any unused position below.</a:t>
            </a:r>
          </a:p>
        </p:txBody>
      </p:sp>
      <p:sp>
        <p:nvSpPr>
          <p:cNvPr id="201" name="Blank white rectangle">
            <a:extLst>
              <a:ext uri="{FF2B5EF4-FFF2-40B4-BE49-F238E27FC236}">
                <a16:creationId xmlns:a16="http://schemas.microsoft.com/office/drawing/2014/main" id="{0161D533-B58E-B722-A548-F8E794E99AC0}"/>
              </a:ext>
            </a:extLst>
          </p:cNvPr>
          <p:cNvSpPr>
            <a:spLocks noGrp="1"/>
          </p:cNvSpPr>
          <p:nvPr>
            <p:ph type="body" sz="quarter" idx="212" hasCustomPrompt="1"/>
          </p:nvPr>
        </p:nvSpPr>
        <p:spPr>
          <a:xfrm>
            <a:off x="9980901" y="1829223"/>
            <a:ext cx="1682277" cy="530475"/>
          </a:xfrm>
          <a:solidFill>
            <a:schemeClr val="bg1"/>
          </a:solidFill>
        </p:spPr>
        <p:txBody>
          <a:bodyPr wrap="square" lIns="0" tIns="31115" rIns="0" bIns="31115" anchor="ctr" anchorCtr="0">
            <a:noAutofit/>
          </a:bodyPr>
          <a:lstStyle>
            <a:lvl1pPr marL="0" indent="0" algn="ctr">
              <a:lnSpc>
                <a:spcPct val="90000"/>
              </a:lnSpc>
              <a:spcBef>
                <a:spcPts val="429"/>
              </a:spcBef>
              <a:spcAft>
                <a:spcPts val="0"/>
              </a:spcAft>
              <a:buFont typeface="Arial" panose="020B0604020202020204" pitchFamily="34" charset="0"/>
              <a:buNone/>
              <a:defRPr sz="1000">
                <a:solidFill>
                  <a:schemeClr val="tx2"/>
                </a:solidFill>
                <a:latin typeface="+mn-lt"/>
              </a:defRPr>
            </a:lvl1pPr>
          </a:lstStyle>
          <a:p>
            <a:pPr algn="l"/>
            <a:r>
              <a:rPr lang="en-US" sz="1200" dirty="0">
                <a:latin typeface="+mj-lt"/>
              </a:rPr>
              <a:t>Hint: You can drag this white rectangle to cover any unused position below.</a:t>
            </a:r>
          </a:p>
        </p:txBody>
      </p:sp>
      <p:sp>
        <p:nvSpPr>
          <p:cNvPr id="202" name="Blank white rectangle">
            <a:extLst>
              <a:ext uri="{FF2B5EF4-FFF2-40B4-BE49-F238E27FC236}">
                <a16:creationId xmlns:a16="http://schemas.microsoft.com/office/drawing/2014/main" id="{7236EA6A-4F1F-A3E3-5377-FC7A5EFC5B2C}"/>
              </a:ext>
            </a:extLst>
          </p:cNvPr>
          <p:cNvSpPr>
            <a:spLocks noGrp="1"/>
          </p:cNvSpPr>
          <p:nvPr>
            <p:ph type="body" sz="quarter" idx="213" hasCustomPrompt="1"/>
          </p:nvPr>
        </p:nvSpPr>
        <p:spPr>
          <a:xfrm>
            <a:off x="9980901" y="1829223"/>
            <a:ext cx="1682277" cy="530475"/>
          </a:xfrm>
          <a:solidFill>
            <a:schemeClr val="bg1"/>
          </a:solidFill>
        </p:spPr>
        <p:txBody>
          <a:bodyPr wrap="square" lIns="0" tIns="31115" rIns="0" bIns="31115" anchor="ctr" anchorCtr="0">
            <a:noAutofit/>
          </a:bodyPr>
          <a:lstStyle>
            <a:lvl1pPr marL="0" indent="0" algn="ctr">
              <a:lnSpc>
                <a:spcPct val="90000"/>
              </a:lnSpc>
              <a:spcBef>
                <a:spcPts val="429"/>
              </a:spcBef>
              <a:spcAft>
                <a:spcPts val="0"/>
              </a:spcAft>
              <a:buFont typeface="Arial" panose="020B0604020202020204" pitchFamily="34" charset="0"/>
              <a:buNone/>
              <a:defRPr sz="1000">
                <a:solidFill>
                  <a:schemeClr val="tx2"/>
                </a:solidFill>
                <a:latin typeface="+mn-lt"/>
              </a:defRPr>
            </a:lvl1pPr>
          </a:lstStyle>
          <a:p>
            <a:pPr algn="l"/>
            <a:r>
              <a:rPr lang="en-US" sz="1200" dirty="0">
                <a:latin typeface="+mj-lt"/>
              </a:rPr>
              <a:t>Hint: You can drag this white rectangle to cover any unused position below.</a:t>
            </a:r>
          </a:p>
        </p:txBody>
      </p:sp>
      <p:sp>
        <p:nvSpPr>
          <p:cNvPr id="203" name="Blank white rectangle">
            <a:extLst>
              <a:ext uri="{FF2B5EF4-FFF2-40B4-BE49-F238E27FC236}">
                <a16:creationId xmlns:a16="http://schemas.microsoft.com/office/drawing/2014/main" id="{2B533E0D-1475-C028-860D-817B268A015A}"/>
              </a:ext>
            </a:extLst>
          </p:cNvPr>
          <p:cNvSpPr>
            <a:spLocks noGrp="1"/>
          </p:cNvSpPr>
          <p:nvPr>
            <p:ph type="body" sz="quarter" idx="214" hasCustomPrompt="1"/>
          </p:nvPr>
        </p:nvSpPr>
        <p:spPr>
          <a:xfrm>
            <a:off x="9980901" y="1829223"/>
            <a:ext cx="1682277" cy="530475"/>
          </a:xfrm>
          <a:solidFill>
            <a:schemeClr val="bg1"/>
          </a:solidFill>
        </p:spPr>
        <p:txBody>
          <a:bodyPr wrap="square" lIns="0" tIns="31115" rIns="0" bIns="31115" anchor="ctr" anchorCtr="0">
            <a:noAutofit/>
          </a:bodyPr>
          <a:lstStyle>
            <a:lvl1pPr marL="0" indent="0" algn="ctr">
              <a:lnSpc>
                <a:spcPct val="90000"/>
              </a:lnSpc>
              <a:spcBef>
                <a:spcPts val="429"/>
              </a:spcBef>
              <a:spcAft>
                <a:spcPts val="0"/>
              </a:spcAft>
              <a:buFont typeface="Arial" panose="020B0604020202020204" pitchFamily="34" charset="0"/>
              <a:buNone/>
              <a:defRPr sz="1000">
                <a:solidFill>
                  <a:schemeClr val="tx2"/>
                </a:solidFill>
                <a:latin typeface="+mn-lt"/>
              </a:defRPr>
            </a:lvl1pPr>
          </a:lstStyle>
          <a:p>
            <a:pPr algn="l"/>
            <a:r>
              <a:rPr lang="en-US" sz="1200" dirty="0">
                <a:latin typeface="+mj-lt"/>
              </a:rPr>
              <a:t>Hint: You can drag this white rectangle to cover any unused position below.</a:t>
            </a:r>
          </a:p>
        </p:txBody>
      </p:sp>
      <p:sp>
        <p:nvSpPr>
          <p:cNvPr id="204" name="Blank white rectangle">
            <a:extLst>
              <a:ext uri="{FF2B5EF4-FFF2-40B4-BE49-F238E27FC236}">
                <a16:creationId xmlns:a16="http://schemas.microsoft.com/office/drawing/2014/main" id="{3CD5F4EB-04A7-B648-C776-D14C349FC44E}"/>
              </a:ext>
            </a:extLst>
          </p:cNvPr>
          <p:cNvSpPr>
            <a:spLocks noGrp="1"/>
          </p:cNvSpPr>
          <p:nvPr>
            <p:ph type="body" sz="quarter" idx="215" hasCustomPrompt="1"/>
          </p:nvPr>
        </p:nvSpPr>
        <p:spPr>
          <a:xfrm>
            <a:off x="9980901" y="1829223"/>
            <a:ext cx="1682277" cy="530475"/>
          </a:xfrm>
          <a:solidFill>
            <a:schemeClr val="bg1"/>
          </a:solidFill>
        </p:spPr>
        <p:txBody>
          <a:bodyPr wrap="square" lIns="0" tIns="31115" rIns="0" bIns="31115" anchor="ctr" anchorCtr="0">
            <a:noAutofit/>
          </a:bodyPr>
          <a:lstStyle>
            <a:lvl1pPr marL="0" indent="0" algn="ctr">
              <a:lnSpc>
                <a:spcPct val="90000"/>
              </a:lnSpc>
              <a:spcBef>
                <a:spcPts val="429"/>
              </a:spcBef>
              <a:spcAft>
                <a:spcPts val="0"/>
              </a:spcAft>
              <a:buFont typeface="Arial" panose="020B0604020202020204" pitchFamily="34" charset="0"/>
              <a:buNone/>
              <a:defRPr sz="1000">
                <a:solidFill>
                  <a:schemeClr val="tx2"/>
                </a:solidFill>
                <a:latin typeface="+mn-lt"/>
              </a:defRPr>
            </a:lvl1pPr>
          </a:lstStyle>
          <a:p>
            <a:pPr algn="l"/>
            <a:r>
              <a:rPr lang="en-US" sz="1200" dirty="0">
                <a:latin typeface="+mj-lt"/>
              </a:rPr>
              <a:t>Hint: You can drag this white rectangle to cover any unused position below.</a:t>
            </a:r>
          </a:p>
        </p:txBody>
      </p:sp>
      <p:sp>
        <p:nvSpPr>
          <p:cNvPr id="205" name="Blank white rectangle">
            <a:extLst>
              <a:ext uri="{FF2B5EF4-FFF2-40B4-BE49-F238E27FC236}">
                <a16:creationId xmlns:a16="http://schemas.microsoft.com/office/drawing/2014/main" id="{4C0D7D65-FD1E-E959-5E25-DB49302FA2A7}"/>
              </a:ext>
            </a:extLst>
          </p:cNvPr>
          <p:cNvSpPr>
            <a:spLocks noGrp="1"/>
          </p:cNvSpPr>
          <p:nvPr>
            <p:ph type="body" sz="quarter" idx="216" hasCustomPrompt="1"/>
          </p:nvPr>
        </p:nvSpPr>
        <p:spPr>
          <a:xfrm>
            <a:off x="9980901" y="1829223"/>
            <a:ext cx="1682277" cy="530475"/>
          </a:xfrm>
          <a:solidFill>
            <a:schemeClr val="bg1"/>
          </a:solidFill>
        </p:spPr>
        <p:txBody>
          <a:bodyPr wrap="square" lIns="0" tIns="31115" rIns="0" bIns="31115" anchor="ctr" anchorCtr="0">
            <a:noAutofit/>
          </a:bodyPr>
          <a:lstStyle>
            <a:lvl1pPr marL="0" indent="0" algn="ctr">
              <a:lnSpc>
                <a:spcPct val="90000"/>
              </a:lnSpc>
              <a:spcBef>
                <a:spcPts val="429"/>
              </a:spcBef>
              <a:spcAft>
                <a:spcPts val="0"/>
              </a:spcAft>
              <a:buFont typeface="Arial" panose="020B0604020202020204" pitchFamily="34" charset="0"/>
              <a:buNone/>
              <a:defRPr sz="1000">
                <a:solidFill>
                  <a:schemeClr val="tx2"/>
                </a:solidFill>
                <a:latin typeface="+mn-lt"/>
              </a:defRPr>
            </a:lvl1pPr>
          </a:lstStyle>
          <a:p>
            <a:pPr algn="l"/>
            <a:r>
              <a:rPr lang="en-US" sz="1200" dirty="0">
                <a:latin typeface="+mj-lt"/>
              </a:rPr>
              <a:t>Hint: You can drag this white rectangle to cover any unused position below.</a:t>
            </a:r>
          </a:p>
        </p:txBody>
      </p:sp>
      <p:sp>
        <p:nvSpPr>
          <p:cNvPr id="206" name="Blank white rectangle">
            <a:extLst>
              <a:ext uri="{FF2B5EF4-FFF2-40B4-BE49-F238E27FC236}">
                <a16:creationId xmlns:a16="http://schemas.microsoft.com/office/drawing/2014/main" id="{37F36637-9B7D-791B-D74C-26D84BFC5923}"/>
              </a:ext>
            </a:extLst>
          </p:cNvPr>
          <p:cNvSpPr>
            <a:spLocks noGrp="1"/>
          </p:cNvSpPr>
          <p:nvPr>
            <p:ph type="body" sz="quarter" idx="217" hasCustomPrompt="1"/>
          </p:nvPr>
        </p:nvSpPr>
        <p:spPr>
          <a:xfrm>
            <a:off x="9980901" y="1829223"/>
            <a:ext cx="1682277" cy="530475"/>
          </a:xfrm>
          <a:solidFill>
            <a:schemeClr val="bg1"/>
          </a:solidFill>
        </p:spPr>
        <p:txBody>
          <a:bodyPr wrap="square" lIns="0" tIns="31115" rIns="0" bIns="31115" anchor="ctr" anchorCtr="0">
            <a:noAutofit/>
          </a:bodyPr>
          <a:lstStyle>
            <a:lvl1pPr marL="0" indent="0" algn="ctr">
              <a:lnSpc>
                <a:spcPct val="90000"/>
              </a:lnSpc>
              <a:spcBef>
                <a:spcPts val="429"/>
              </a:spcBef>
              <a:spcAft>
                <a:spcPts val="0"/>
              </a:spcAft>
              <a:buFont typeface="Arial" panose="020B0604020202020204" pitchFamily="34" charset="0"/>
              <a:buNone/>
              <a:defRPr sz="1000">
                <a:solidFill>
                  <a:schemeClr val="tx2"/>
                </a:solidFill>
                <a:latin typeface="+mn-lt"/>
              </a:defRPr>
            </a:lvl1pPr>
          </a:lstStyle>
          <a:p>
            <a:pPr algn="l"/>
            <a:r>
              <a:rPr lang="en-US" sz="1200" dirty="0">
                <a:latin typeface="+mj-lt"/>
              </a:rPr>
              <a:t>Hint: You can drag this white rectangle to cover any unused position below.</a:t>
            </a:r>
          </a:p>
        </p:txBody>
      </p:sp>
      <p:sp>
        <p:nvSpPr>
          <p:cNvPr id="207" name="Blank white rectangle">
            <a:extLst>
              <a:ext uri="{FF2B5EF4-FFF2-40B4-BE49-F238E27FC236}">
                <a16:creationId xmlns:a16="http://schemas.microsoft.com/office/drawing/2014/main" id="{1E33E77D-A462-7E11-5290-12D5823DCC76}"/>
              </a:ext>
            </a:extLst>
          </p:cNvPr>
          <p:cNvSpPr>
            <a:spLocks noGrp="1"/>
          </p:cNvSpPr>
          <p:nvPr>
            <p:ph type="body" sz="quarter" idx="218" hasCustomPrompt="1"/>
          </p:nvPr>
        </p:nvSpPr>
        <p:spPr>
          <a:xfrm>
            <a:off x="9980962" y="1829224"/>
            <a:ext cx="1682216" cy="525491"/>
          </a:xfrm>
          <a:solidFill>
            <a:schemeClr val="bg1"/>
          </a:solidFill>
        </p:spPr>
        <p:txBody>
          <a:bodyPr wrap="square" lIns="0" tIns="31115" rIns="0" bIns="31115" anchor="ctr" anchorCtr="0">
            <a:noAutofit/>
          </a:bodyPr>
          <a:lstStyle>
            <a:lvl1pPr marL="0" indent="0" algn="ctr">
              <a:lnSpc>
                <a:spcPct val="90000"/>
              </a:lnSpc>
              <a:spcBef>
                <a:spcPts val="429"/>
              </a:spcBef>
              <a:spcAft>
                <a:spcPts val="0"/>
              </a:spcAft>
              <a:buFont typeface="Arial" panose="020B0604020202020204" pitchFamily="34" charset="0"/>
              <a:buNone/>
              <a:defRPr sz="1000">
                <a:solidFill>
                  <a:schemeClr val="tx2"/>
                </a:solidFill>
                <a:latin typeface="+mn-lt"/>
              </a:defRPr>
            </a:lvl1pPr>
          </a:lstStyle>
          <a:p>
            <a:pPr algn="l"/>
            <a:r>
              <a:rPr lang="en-US" sz="1200" dirty="0">
                <a:latin typeface="+mj-lt"/>
              </a:rPr>
              <a:t>Hint: You can drag this white rectangle to cover any unused position below.</a:t>
            </a:r>
          </a:p>
        </p:txBody>
      </p:sp>
    </p:spTree>
    <p:extLst>
      <p:ext uri="{BB962C8B-B14F-4D97-AF65-F5344CB8AC3E}">
        <p14:creationId xmlns:p14="http://schemas.microsoft.com/office/powerpoint/2010/main" val="2814516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ackground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3C212A1-ADA0-474C-99C6-1A56203767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B2F423D-0F9B-4A7F-9867-F3F6C2ACB3EA}" type="datetime1">
              <a:rPr lang="en-IN" smtClean="0"/>
              <a:t>25-07-2026</a:t>
            </a:fld>
            <a:endParaRPr lang="en-IN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3E91E5CB-3299-4E9A-A782-3D8CD555D8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D75250D-5EFF-4778-9AD3-C7F9746F39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F2AB8F2-7686-4971-BD89-DC525220668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6565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 Large Picture With Caption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9C3C87B-F99E-DA9C-1F2C-AB27BF24A9A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117" y="1"/>
            <a:ext cx="12190413" cy="68615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800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AA4416-6EF5-4861-8342-06CA5AC1DB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A1BED20-63B5-48FE-A4FE-629A256EBF51}" type="datetime1">
              <a:rPr lang="en-IN" smtClean="0"/>
              <a:t>25-07-2026</a:t>
            </a:fld>
            <a:endParaRPr lang="en-IN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ECCBA54-53D8-4096-9E27-324B687C4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27B06194-B45B-4874-A691-21AB55FCD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F2AB8F2-7686-4971-BD89-DC5252206682}" type="slidenum">
              <a:rPr lang="en-IN" smtClean="0"/>
              <a:t>‹#›</a:t>
            </a:fld>
            <a:endParaRPr lang="en-IN"/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9C44E774-FA5D-BF38-1A40-031B339B4340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12190413" cy="6859588"/>
          </a:xfrm>
          <a:ln>
            <a:noFill/>
          </a:ln>
          <a:effectLst>
            <a:outerShdw blurRad="190500" dist="101477" dir="2699995" rotWithShape="0">
              <a:srgbClr val="000000">
                <a:alpha val="40000"/>
              </a:srgb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tx2">
                    <a:lumMod val="85000"/>
                    <a:lumOff val="15000"/>
                  </a:schemeClr>
                </a:solidFill>
              </a:defRPr>
            </a:lvl1pPr>
            <a:lvl2pPr marL="457154" indent="0">
              <a:buNone/>
              <a:defRPr sz="2800"/>
            </a:lvl2pPr>
            <a:lvl3pPr marL="914309" indent="0">
              <a:buNone/>
              <a:defRPr sz="2400"/>
            </a:lvl3pPr>
            <a:lvl4pPr marL="1371463" indent="0">
              <a:buNone/>
              <a:defRPr sz="2000"/>
            </a:lvl4pPr>
            <a:lvl5pPr marL="1828617" indent="0">
              <a:buNone/>
              <a:defRPr sz="2000"/>
            </a:lvl5pPr>
            <a:lvl6pPr marL="2285771" indent="0">
              <a:buNone/>
              <a:defRPr sz="2000"/>
            </a:lvl6pPr>
            <a:lvl7pPr marL="2742926" indent="0">
              <a:buNone/>
              <a:defRPr sz="2000"/>
            </a:lvl7pPr>
            <a:lvl8pPr marL="3200080" indent="0">
              <a:buNone/>
              <a:defRPr sz="2000"/>
            </a:lvl8pPr>
            <a:lvl9pPr marL="3657234" indent="0">
              <a:buNone/>
              <a:defRPr sz="2000"/>
            </a:lvl9pPr>
          </a:lstStyle>
          <a:p>
            <a:r>
              <a:rPr lang="en-US" dirty="0"/>
              <a:t>Click on icon to add picture</a:t>
            </a:r>
            <a:endParaRPr lang="en-IN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D7939FB3-BDB5-60F7-86A3-2BCE827193F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964785" y="4957196"/>
            <a:ext cx="9225649" cy="757305"/>
          </a:xfrm>
          <a:solidFill>
            <a:schemeClr val="bg1"/>
          </a:solidFill>
        </p:spPr>
        <p:txBody>
          <a:bodyPr wrap="square" lIns="274320" tIns="182880" rIns="274320" bIns="182880" anchor="b" anchorCtr="0">
            <a:spAutoFit/>
          </a:bodyPr>
          <a:lstStyle>
            <a:lvl1pPr marL="0" indent="0" algn="ctr">
              <a:lnSpc>
                <a:spcPct val="90000"/>
              </a:lnSpc>
              <a:spcBef>
                <a:spcPts val="1143"/>
              </a:spcBef>
              <a:spcAft>
                <a:spcPts val="0"/>
              </a:spcAft>
              <a:buFontTx/>
              <a:buNone/>
              <a:defRPr sz="2800">
                <a:solidFill>
                  <a:schemeClr val="tx2">
                    <a:lumMod val="90000"/>
                    <a:lumOff val="1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/>
            </a:lvl2pPr>
            <a:lvl3pPr marL="914309" indent="0">
              <a:buFontTx/>
              <a:buNone/>
              <a:defRPr/>
            </a:lvl3pPr>
            <a:lvl4pPr marL="1371463" indent="0">
              <a:buFontTx/>
              <a:buNone/>
              <a:defRPr/>
            </a:lvl4pPr>
            <a:lvl5pPr marL="1828617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add caption</a:t>
            </a:r>
          </a:p>
        </p:txBody>
      </p:sp>
    </p:spTree>
    <p:extLst>
      <p:ext uri="{BB962C8B-B14F-4D97-AF65-F5344CB8AC3E}">
        <p14:creationId xmlns:p14="http://schemas.microsoft.com/office/powerpoint/2010/main" val="4164259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hf sldNum="0" hdr="0" ftr="0" dt="0"/>
  <p:extLst>
    <p:ext uri="{DCECCB84-F9BA-43D5-87BE-67443E8EF086}">
      <p15:sldGuideLst xmlns:p15="http://schemas.microsoft.com/office/powerpoint/2012/main">
        <p15:guide id="7" orient="horz" pos="2160" userDrawn="1">
          <p15:clr>
            <a:srgbClr val="FBAE40"/>
          </p15:clr>
        </p15:guide>
        <p15:guide id="8" pos="3839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 Panoramic Picture With Caption">
    <p:bg>
      <p:bgPr>
        <a:solidFill>
          <a:srgbClr val="E0420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AA4416-6EF5-4861-8342-06CA5AC1DB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A1BED20-63B5-48FE-A4FE-629A256EBF51}" type="datetime1">
              <a:rPr lang="en-IN" smtClean="0"/>
              <a:t>25-07-2026</a:t>
            </a:fld>
            <a:endParaRPr lang="en-IN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ECCBA54-53D8-4096-9E27-324B687C4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27B06194-B45B-4874-A691-21AB55FCD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F2AB8F2-7686-4971-BD89-DC5252206682}" type="slidenum">
              <a:rPr lang="en-IN" smtClean="0"/>
              <a:t>‹#›</a:t>
            </a:fld>
            <a:endParaRPr lang="en-IN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7D9B802-C4AA-4117-AC54-70C7203625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55EA54D9-B412-E29C-2EEF-2BB30648AC5F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1475040" y="1810931"/>
            <a:ext cx="10520326" cy="3335486"/>
          </a:xfrm>
          <a:ln>
            <a:noFill/>
          </a:ln>
          <a:effectLst>
            <a:outerShdw blurRad="190500" dist="101477" dir="2699995" rotWithShape="0">
              <a:srgbClr val="000000">
                <a:alpha val="40000"/>
              </a:srgb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802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  <a:lvl2pPr marL="457154" indent="0">
              <a:buNone/>
              <a:defRPr sz="2800"/>
            </a:lvl2pPr>
            <a:lvl3pPr marL="914309" indent="0">
              <a:buNone/>
              <a:defRPr sz="2400"/>
            </a:lvl3pPr>
            <a:lvl4pPr marL="1371463" indent="0">
              <a:buNone/>
              <a:defRPr sz="2000"/>
            </a:lvl4pPr>
            <a:lvl5pPr marL="1828617" indent="0">
              <a:buNone/>
              <a:defRPr sz="2000"/>
            </a:lvl5pPr>
            <a:lvl6pPr marL="2285771" indent="0">
              <a:buNone/>
              <a:defRPr sz="2000"/>
            </a:lvl6pPr>
            <a:lvl7pPr marL="2742926" indent="0">
              <a:buNone/>
              <a:defRPr sz="2000"/>
            </a:lvl7pPr>
            <a:lvl8pPr marL="3200080" indent="0">
              <a:buNone/>
              <a:defRPr sz="2000"/>
            </a:lvl8pPr>
            <a:lvl9pPr marL="3657234" indent="0">
              <a:buNone/>
              <a:defRPr sz="2000"/>
            </a:lvl9pPr>
          </a:lstStyle>
          <a:p>
            <a:r>
              <a:rPr lang="en-US" dirty="0"/>
              <a:t>Click on icon to add picture</a:t>
            </a:r>
            <a:endParaRPr lang="en-IN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7CEDF987-E88A-68B9-FE31-FF7B71DA0B6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75042" y="5286456"/>
            <a:ext cx="10520326" cy="914612"/>
          </a:xfrm>
          <a:noFill/>
        </p:spPr>
        <p:txBody>
          <a:bodyPr wrap="square" lIns="420878" tIns="91440" rIns="420878" bIns="91440" anchor="ctr" anchorCtr="0">
            <a:normAutofit/>
          </a:bodyPr>
          <a:lstStyle>
            <a:lvl1pPr marL="0" indent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Tx/>
              <a:buNone/>
              <a:defRPr sz="2800">
                <a:solidFill>
                  <a:schemeClr val="tx2">
                    <a:lumMod val="90000"/>
                    <a:lumOff val="1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/>
            </a:lvl2pPr>
            <a:lvl3pPr marL="914309" indent="0">
              <a:buFontTx/>
              <a:buNone/>
              <a:defRPr/>
            </a:lvl3pPr>
            <a:lvl4pPr marL="1371463" indent="0">
              <a:buFontTx/>
              <a:buNone/>
              <a:defRPr/>
            </a:lvl4pPr>
            <a:lvl5pPr marL="1828617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add caption</a:t>
            </a:r>
          </a:p>
        </p:txBody>
      </p:sp>
    </p:spTree>
    <p:extLst>
      <p:ext uri="{BB962C8B-B14F-4D97-AF65-F5344CB8AC3E}">
        <p14:creationId xmlns:p14="http://schemas.microsoft.com/office/powerpoint/2010/main" val="48372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hf sldNum="0" hdr="0" ftr="0" dt="0"/>
  <p:extLst>
    <p:ext uri="{DCECCB84-F9BA-43D5-87BE-67443E8EF086}">
      <p15:sldGuideLst xmlns:p15="http://schemas.microsoft.com/office/powerpoint/2012/main">
        <p15:guide id="7" orient="horz" pos="2160" userDrawn="1">
          <p15:clr>
            <a:srgbClr val="FBAE40"/>
          </p15:clr>
        </p15:guide>
        <p15:guide id="8" pos="3839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 Picture on Right With Caption Layout">
    <p:bg>
      <p:bgPr>
        <a:solidFill>
          <a:srgbClr val="E0420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AA4416-6EF5-4861-8342-06CA5AC1DB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A1BED20-63B5-48FE-A4FE-629A256EBF51}" type="datetime1">
              <a:rPr lang="en-IN" smtClean="0"/>
              <a:t>25-07-2026</a:t>
            </a:fld>
            <a:endParaRPr lang="en-IN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ECCBA54-53D8-4096-9E27-324B687C4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27B06194-B45B-4874-A691-21AB55FCD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F2AB8F2-7686-4971-BD89-DC5252206682}" type="slidenum">
              <a:rPr lang="en-IN" smtClean="0"/>
              <a:t>‹#›</a:t>
            </a:fld>
            <a:endParaRPr lang="en-IN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7D9B802-C4AA-4117-AC54-70C7203625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FD5B7ED5-1599-3929-7815-4B855FBFC9E8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4264596" y="1810932"/>
            <a:ext cx="7725749" cy="3892510"/>
          </a:xfrm>
          <a:ln>
            <a:noFill/>
          </a:ln>
          <a:effectLst>
            <a:outerShdw blurRad="190500" dist="101477" dir="2699995" rotWithShape="0">
              <a:srgbClr val="000000">
                <a:alpha val="40000"/>
              </a:srgb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802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  <a:lvl2pPr marL="457154" indent="0">
              <a:buNone/>
              <a:defRPr sz="2800"/>
            </a:lvl2pPr>
            <a:lvl3pPr marL="914309" indent="0">
              <a:buNone/>
              <a:defRPr sz="2400"/>
            </a:lvl3pPr>
            <a:lvl4pPr marL="1371463" indent="0">
              <a:buNone/>
              <a:defRPr sz="2000"/>
            </a:lvl4pPr>
            <a:lvl5pPr marL="1828617" indent="0">
              <a:buNone/>
              <a:defRPr sz="2000"/>
            </a:lvl5pPr>
            <a:lvl6pPr marL="2285771" indent="0">
              <a:buNone/>
              <a:defRPr sz="2000"/>
            </a:lvl6pPr>
            <a:lvl7pPr marL="2742926" indent="0">
              <a:buNone/>
              <a:defRPr sz="2000"/>
            </a:lvl7pPr>
            <a:lvl8pPr marL="3200080" indent="0">
              <a:buNone/>
              <a:defRPr sz="2000"/>
            </a:lvl8pPr>
            <a:lvl9pPr marL="3657234" indent="0">
              <a:buNone/>
              <a:defRPr sz="2000"/>
            </a:lvl9pPr>
          </a:lstStyle>
          <a:p>
            <a:r>
              <a:rPr lang="en-US" dirty="0"/>
              <a:t>Click on icon to add picture</a:t>
            </a:r>
            <a:endParaRPr lang="en-IN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80EC33F3-6C0D-8E2F-83E4-6044FFB3ED3B}"/>
              </a:ext>
            </a:extLst>
          </p:cNvPr>
          <p:cNvSpPr>
            <a:spLocks noGrp="1"/>
          </p:cNvSpPr>
          <p:nvPr>
            <p:ph type="body" sz="quarter" idx="14" hasCustomPrompt="1"/>
            <p:custDataLst>
              <p:tags r:id="rId1"/>
            </p:custDataLst>
          </p:nvPr>
        </p:nvSpPr>
        <p:spPr>
          <a:xfrm>
            <a:off x="1475042" y="5416352"/>
            <a:ext cx="5314672" cy="762244"/>
          </a:xfrm>
          <a:solidFill>
            <a:schemeClr val="bg1"/>
          </a:solidFill>
        </p:spPr>
        <p:txBody>
          <a:bodyPr wrap="square" lIns="212598" tIns="212598" rIns="212598" bIns="212598" anchor="b" anchorCtr="0">
            <a:spAutoFit/>
          </a:bodyPr>
          <a:lstStyle>
            <a:lvl1pPr marL="0" indent="0" algn="ctr">
              <a:lnSpc>
                <a:spcPct val="90000"/>
              </a:lnSpc>
              <a:spcBef>
                <a:spcPts val="857"/>
              </a:spcBef>
              <a:spcAft>
                <a:spcPts val="0"/>
              </a:spcAft>
              <a:buFontTx/>
              <a:buNone/>
              <a:defRPr sz="2400">
                <a:solidFill>
                  <a:schemeClr val="tx2">
                    <a:lumMod val="95000"/>
                    <a:lumOff val="5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/>
            </a:lvl2pPr>
            <a:lvl3pPr marL="914309" indent="0">
              <a:buFontTx/>
              <a:buNone/>
              <a:defRPr/>
            </a:lvl3pPr>
            <a:lvl4pPr marL="1371463" indent="0">
              <a:buFontTx/>
              <a:buNone/>
              <a:defRPr/>
            </a:lvl4pPr>
            <a:lvl5pPr marL="1828617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add caption</a:t>
            </a:r>
          </a:p>
        </p:txBody>
      </p:sp>
    </p:spTree>
    <p:extLst>
      <p:ext uri="{BB962C8B-B14F-4D97-AF65-F5344CB8AC3E}">
        <p14:creationId xmlns:p14="http://schemas.microsoft.com/office/powerpoint/2010/main" val="936380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hf sldNum="0" hdr="0" ftr="0" dt="0"/>
  <p:extLst>
    <p:ext uri="{DCECCB84-F9BA-43D5-87BE-67443E8EF086}">
      <p15:sldGuideLst xmlns:p15="http://schemas.microsoft.com/office/powerpoint/2012/main">
        <p15:guide id="7" orient="horz" pos="2160" userDrawn="1">
          <p15:clr>
            <a:srgbClr val="FBAE40"/>
          </p15:clr>
        </p15:guide>
        <p15:guide id="8" pos="3839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 Picture on Right with Large Titl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CFF2C8F-4E02-5155-B539-E49DCFDC6F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117" y="0"/>
            <a:ext cx="12190413" cy="6861571"/>
          </a:xfrm>
          <a:prstGeom prst="rect">
            <a:avLst/>
          </a:prstGeom>
          <a:gradFill flip="none" rotWithShape="1">
            <a:gsLst>
              <a:gs pos="0">
                <a:srgbClr val="FFFFFF">
                  <a:alpha val="94156"/>
                </a:srgbClr>
              </a:gs>
              <a:gs pos="100000">
                <a:srgbClr val="FABFAA">
                  <a:alpha val="82468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800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AA4416-6EF5-4861-8342-06CA5AC1DB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A1BED20-63B5-48FE-A4FE-629A256EBF51}" type="datetime1">
              <a:rPr lang="en-IN" smtClean="0"/>
              <a:t>25-07-2026</a:t>
            </a:fld>
            <a:endParaRPr lang="en-IN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ECCBA54-53D8-4096-9E27-324B687C4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27B06194-B45B-4874-A691-21AB55FCD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F2AB8F2-7686-4971-BD89-DC5252206682}" type="slidenum">
              <a:rPr lang="en-IN" smtClean="0"/>
              <a:t>‹#›</a:t>
            </a:fld>
            <a:endParaRPr lang="en-IN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A9EC8BC5-55FD-0C94-3C1A-4A4170D75FC2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5711214" y="365211"/>
            <a:ext cx="5640539" cy="5812113"/>
          </a:xfrm>
          <a:ln>
            <a:noFill/>
          </a:ln>
          <a:effectLst>
            <a:outerShdw blurRad="190500" dist="101477" dir="2699995" rotWithShape="0">
              <a:srgbClr val="000000">
                <a:alpha val="40000"/>
              </a:srgb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803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on icon to add picture</a:t>
            </a:r>
            <a:endParaRPr lang="en-IN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30EB9D0-61D8-ACE5-1118-C8853884538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41140" y="1701201"/>
            <a:ext cx="4678079" cy="4479582"/>
          </a:xfrm>
        </p:spPr>
        <p:txBody>
          <a:bodyPr wrap="square" lIns="91440" tIns="76708" rIns="153289" bIns="76708">
            <a:normAutofit/>
          </a:bodyPr>
          <a:lstStyle>
            <a:lvl1pPr marL="228600" indent="-22860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sz="2801" kern="1200" dirty="0">
                <a:solidFill>
                  <a:schemeClr val="tx2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F8AFE509-1FA5-AA50-5783-A9360693A65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1140" y="365845"/>
            <a:ext cx="4678079" cy="1219077"/>
          </a:xfrm>
          <a:prstGeom prst="rect">
            <a:avLst/>
          </a:prstGeom>
          <a:gradFill flip="none" rotWithShape="1">
            <a:gsLst>
              <a:gs pos="0">
                <a:srgbClr val="E0420C"/>
              </a:gs>
              <a:gs pos="100000">
                <a:srgbClr val="E0420C"/>
              </a:gs>
            </a:gsLst>
            <a:lin ang="0" scaled="1"/>
            <a:tileRect/>
          </a:gradFill>
          <a:ln w="12700"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chemeClr val="tx2"/>
                </a:solidFill>
              </a14:hiddenLine>
            </a:ext>
          </a:extLst>
        </p:spPr>
        <p:txBody>
          <a:bodyPr wrap="square" lIns="91440" tIns="365760" rIns="91440" bIns="182880" anchor="t" anchorCtr="0">
            <a:spAutoFit/>
          </a:bodyPr>
          <a:lstStyle>
            <a:lvl1pPr marL="0" indent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Tx/>
              <a:buNone/>
              <a:defRPr sz="4801">
                <a:solidFill>
                  <a:srgbClr val="FDE4DC"/>
                </a:solidFill>
                <a:latin typeface="Calibri Light" panose="020F0302020204030204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Add text here</a:t>
            </a:r>
          </a:p>
        </p:txBody>
      </p:sp>
    </p:spTree>
    <p:extLst>
      <p:ext uri="{BB962C8B-B14F-4D97-AF65-F5344CB8AC3E}">
        <p14:creationId xmlns:p14="http://schemas.microsoft.com/office/powerpoint/2010/main" val="3397811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hf sldNum="0"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 Picture on Left and Content">
    <p:bg>
      <p:bgPr>
        <a:solidFill>
          <a:srgbClr val="E0420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AA4416-6EF5-4861-8342-06CA5AC1DB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A1BED20-63B5-48FE-A4FE-629A256EBF51}" type="datetime1">
              <a:rPr lang="en-IN" smtClean="0"/>
              <a:t>25-07-2026</a:t>
            </a:fld>
            <a:endParaRPr lang="en-IN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ECCBA54-53D8-4096-9E27-324B687C4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27B06194-B45B-4874-A691-21AB55FCD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F2AB8F2-7686-4971-BD89-DC5252206682}" type="slidenum">
              <a:rPr lang="en-IN" smtClean="0"/>
              <a:t>‹#›</a:t>
            </a:fld>
            <a:endParaRPr lang="en-IN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7D9B802-C4AA-4117-AC54-70C7203625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43B98D8F-C09D-CA5C-E5C4-E7158417A8C4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1476662" y="1810932"/>
            <a:ext cx="5110262" cy="4348100"/>
          </a:xfrm>
          <a:ln>
            <a:noFill/>
          </a:ln>
          <a:effectLst>
            <a:outerShdw blurRad="190500" dist="101477" dir="2699995" rotWithShape="0">
              <a:srgbClr val="000000">
                <a:alpha val="40000"/>
              </a:srgb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802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  <a:lvl2pPr marL="457154" indent="0">
              <a:buNone/>
              <a:defRPr sz="2800"/>
            </a:lvl2pPr>
            <a:lvl3pPr marL="914309" indent="0">
              <a:buNone/>
              <a:defRPr sz="2400"/>
            </a:lvl3pPr>
            <a:lvl4pPr marL="1371463" indent="0">
              <a:buNone/>
              <a:defRPr sz="2000"/>
            </a:lvl4pPr>
            <a:lvl5pPr marL="1828617" indent="0">
              <a:buNone/>
              <a:defRPr sz="2000"/>
            </a:lvl5pPr>
            <a:lvl6pPr marL="2285771" indent="0">
              <a:buNone/>
              <a:defRPr sz="2000"/>
            </a:lvl6pPr>
            <a:lvl7pPr marL="2742926" indent="0">
              <a:buNone/>
              <a:defRPr sz="2000"/>
            </a:lvl7pPr>
            <a:lvl8pPr marL="3200080" indent="0">
              <a:buNone/>
              <a:defRPr sz="2000"/>
            </a:lvl8pPr>
            <a:lvl9pPr marL="3657234" indent="0">
              <a:buNone/>
              <a:defRPr sz="2000"/>
            </a:lvl9pPr>
          </a:lstStyle>
          <a:p>
            <a:r>
              <a:rPr lang="en-US" dirty="0"/>
              <a:t>Click on icon to add picture</a:t>
            </a:r>
            <a:endParaRPr lang="en-IN" dirty="0"/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43AEF7E-2367-9176-60D0-64B005CD4A9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86726" y="1814535"/>
            <a:ext cx="5110262" cy="4347956"/>
          </a:xfrm>
        </p:spPr>
        <p:txBody>
          <a:bodyPr wrap="square" lIns="91440" tIns="102235" rIns="204470" bIns="102235">
            <a:normAutofit/>
          </a:bodyPr>
          <a:lstStyle>
            <a:lvl1pPr marL="228577" indent="-228577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tx2">
                  <a:lumMod val="90000"/>
                  <a:lumOff val="10000"/>
                </a:schemeClr>
              </a:buClr>
              <a:buFont typeface="Arial" panose="020B0604020202020204" pitchFamily="34" charset="0"/>
              <a:buChar char="•"/>
              <a:defRPr lang="en-US" sz="2800" kern="1200" dirty="0">
                <a:solidFill>
                  <a:schemeClr val="tx2">
                    <a:lumMod val="90000"/>
                    <a:lumOff val="10000"/>
                  </a:schemeClr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1419951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hf sldNum="0"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Pictures With Captions">
    <p:bg>
      <p:bgPr>
        <a:solidFill>
          <a:srgbClr val="E0420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AA4416-6EF5-4861-8342-06CA5AC1DB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A1BED20-63B5-48FE-A4FE-629A256EBF51}" type="datetime1">
              <a:rPr lang="en-IN" smtClean="0"/>
              <a:t>25-07-2026</a:t>
            </a:fld>
            <a:endParaRPr lang="en-IN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ECCBA54-53D8-4096-9E27-324B687C4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27B06194-B45B-4874-A691-21AB55FCD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F2AB8F2-7686-4971-BD89-DC5252206682}" type="slidenum">
              <a:rPr lang="en-IN" smtClean="0"/>
              <a:t>‹#›</a:t>
            </a:fld>
            <a:endParaRPr lang="en-IN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7D9B802-C4AA-4117-AC54-70C7203625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80AC1298-2824-F9A2-BC11-5BD534880DD0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1476662" y="1810932"/>
            <a:ext cx="5042125" cy="3478364"/>
          </a:xfrm>
          <a:ln>
            <a:noFill/>
          </a:ln>
          <a:effectLst>
            <a:outerShdw blurRad="190500" dist="101477" dir="2699995" rotWithShape="0">
              <a:srgbClr val="000000">
                <a:alpha val="40000"/>
              </a:srgb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802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  <a:lvl2pPr marL="457154" indent="0">
              <a:buNone/>
              <a:defRPr sz="2800"/>
            </a:lvl2pPr>
            <a:lvl3pPr marL="914309" indent="0">
              <a:buNone/>
              <a:defRPr sz="2400"/>
            </a:lvl3pPr>
            <a:lvl4pPr marL="1371463" indent="0">
              <a:buNone/>
              <a:defRPr sz="2000"/>
            </a:lvl4pPr>
            <a:lvl5pPr marL="1828617" indent="0">
              <a:buNone/>
              <a:defRPr sz="2000"/>
            </a:lvl5pPr>
            <a:lvl6pPr marL="2285771" indent="0">
              <a:buNone/>
              <a:defRPr sz="2000"/>
            </a:lvl6pPr>
            <a:lvl7pPr marL="2742926" indent="0">
              <a:buNone/>
              <a:defRPr sz="2000"/>
            </a:lvl7pPr>
            <a:lvl8pPr marL="3200080" indent="0">
              <a:buNone/>
              <a:defRPr sz="2000"/>
            </a:lvl8pPr>
            <a:lvl9pPr marL="3657234" indent="0">
              <a:buNone/>
              <a:defRPr sz="2000"/>
            </a:lvl9pPr>
          </a:lstStyle>
          <a:p>
            <a:r>
              <a:rPr lang="en-US" dirty="0"/>
              <a:t>Click on icon to add picture</a:t>
            </a:r>
            <a:endParaRPr lang="en-IN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883E355E-46FE-9ECE-38AE-D617789331F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76663" y="5477378"/>
            <a:ext cx="5042125" cy="683980"/>
          </a:xfrm>
          <a:noFill/>
        </p:spPr>
        <p:txBody>
          <a:bodyPr wrap="square" lIns="201676" tIns="100838" rIns="201676" bIns="100838" anchor="ctr" anchorCtr="0">
            <a:normAutofit/>
          </a:bodyPr>
          <a:lstStyle>
            <a:lvl1pPr marL="0" indent="0" algn="ctr">
              <a:lnSpc>
                <a:spcPct val="90000"/>
              </a:lnSpc>
              <a:spcBef>
                <a:spcPts val="1143"/>
              </a:spcBef>
              <a:spcAft>
                <a:spcPts val="0"/>
              </a:spcAft>
              <a:buFontTx/>
              <a:buNone/>
              <a:defRPr sz="3200">
                <a:solidFill>
                  <a:schemeClr val="tx2">
                    <a:lumMod val="85000"/>
                    <a:lumOff val="15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/>
            </a:lvl2pPr>
            <a:lvl3pPr marL="914309" indent="0">
              <a:buFontTx/>
              <a:buNone/>
              <a:defRPr/>
            </a:lvl3pPr>
            <a:lvl4pPr marL="1371463" indent="0">
              <a:buFontTx/>
              <a:buNone/>
              <a:defRPr/>
            </a:lvl4pPr>
            <a:lvl5pPr marL="1828617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add caption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243371D4-CDF9-7175-CD8B-7BBA693FEE11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6954862" y="1814536"/>
            <a:ext cx="5042125" cy="3478364"/>
          </a:xfrm>
          <a:ln>
            <a:noFill/>
          </a:ln>
          <a:effectLst>
            <a:outerShdw blurRad="190500" dist="101477" dir="2699995" rotWithShape="0">
              <a:srgbClr val="000000">
                <a:alpha val="40000"/>
              </a:srgb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802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  <a:lvl2pPr marL="457154" indent="0">
              <a:buNone/>
              <a:defRPr sz="2800"/>
            </a:lvl2pPr>
            <a:lvl3pPr marL="914309" indent="0">
              <a:buNone/>
              <a:defRPr sz="2400"/>
            </a:lvl3pPr>
            <a:lvl4pPr marL="1371463" indent="0">
              <a:buNone/>
              <a:defRPr sz="2000"/>
            </a:lvl4pPr>
            <a:lvl5pPr marL="1828617" indent="0">
              <a:buNone/>
              <a:defRPr sz="2000"/>
            </a:lvl5pPr>
            <a:lvl6pPr marL="2285771" indent="0">
              <a:buNone/>
              <a:defRPr sz="2000"/>
            </a:lvl6pPr>
            <a:lvl7pPr marL="2742926" indent="0">
              <a:buNone/>
              <a:defRPr sz="2000"/>
            </a:lvl7pPr>
            <a:lvl8pPr marL="3200080" indent="0">
              <a:buNone/>
              <a:defRPr sz="2000"/>
            </a:lvl8pPr>
            <a:lvl9pPr marL="3657234" indent="0">
              <a:buNone/>
              <a:defRPr sz="2000"/>
            </a:lvl9pPr>
          </a:lstStyle>
          <a:p>
            <a:r>
              <a:rPr lang="en-US" dirty="0"/>
              <a:t>Click on icon to add picture</a:t>
            </a:r>
            <a:endParaRPr lang="en-IN" dirty="0"/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DFDCB5E0-9C3D-8AD2-65DE-B5A06DFCFC6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954862" y="5475050"/>
            <a:ext cx="5042125" cy="683980"/>
          </a:xfrm>
          <a:noFill/>
        </p:spPr>
        <p:txBody>
          <a:bodyPr wrap="square" lIns="201676" tIns="100838" rIns="201676" bIns="100838" anchor="ctr" anchorCtr="0">
            <a:normAutofit/>
          </a:bodyPr>
          <a:lstStyle>
            <a:lvl1pPr marL="0" indent="0" algn="ctr">
              <a:lnSpc>
                <a:spcPct val="90000"/>
              </a:lnSpc>
              <a:spcBef>
                <a:spcPts val="1143"/>
              </a:spcBef>
              <a:spcAft>
                <a:spcPts val="0"/>
              </a:spcAft>
              <a:buFontTx/>
              <a:buNone/>
              <a:defRPr lang="en-US" sz="3200" kern="1200" dirty="0">
                <a:solidFill>
                  <a:schemeClr val="tx2">
                    <a:lumMod val="85000"/>
                    <a:lumOff val="15000"/>
                  </a:schemeClr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154" indent="0">
              <a:buFontTx/>
              <a:buNone/>
              <a:defRPr/>
            </a:lvl2pPr>
            <a:lvl3pPr marL="914309" indent="0">
              <a:buFontTx/>
              <a:buNone/>
              <a:defRPr/>
            </a:lvl3pPr>
            <a:lvl4pPr marL="1371463" indent="0">
              <a:buFontTx/>
              <a:buNone/>
              <a:defRPr/>
            </a:lvl4pPr>
            <a:lvl5pPr marL="1828617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add caption</a:t>
            </a:r>
          </a:p>
        </p:txBody>
      </p:sp>
    </p:spTree>
    <p:extLst>
      <p:ext uri="{BB962C8B-B14F-4D97-AF65-F5344CB8AC3E}">
        <p14:creationId xmlns:p14="http://schemas.microsoft.com/office/powerpoint/2010/main" val="2457616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hf sldNum="0"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s With Captions">
    <p:bg>
      <p:bgPr>
        <a:solidFill>
          <a:srgbClr val="E0420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AA4416-6EF5-4861-8342-06CA5AC1DB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A1BED20-63B5-48FE-A4FE-629A256EBF51}" type="datetime1">
              <a:rPr lang="en-IN" smtClean="0"/>
              <a:t>25-07-2026</a:t>
            </a:fld>
            <a:endParaRPr lang="en-IN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ECCBA54-53D8-4096-9E27-324B687C4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27B06194-B45B-4874-A691-21AB55FCD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F2AB8F2-7686-4971-BD89-DC5252206682}" type="slidenum">
              <a:rPr lang="en-IN" smtClean="0"/>
              <a:t>‹#›</a:t>
            </a:fld>
            <a:endParaRPr lang="en-IN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7D9B802-C4AA-4117-AC54-70C7203625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3619040D-A9EE-D189-2653-F948339675FA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1476663" y="1810932"/>
            <a:ext cx="3406841" cy="3478364"/>
          </a:xfrm>
          <a:ln>
            <a:noFill/>
          </a:ln>
          <a:effectLst>
            <a:outerShdw blurRad="190500" dist="101477" dir="2699995" rotWithShape="0">
              <a:srgbClr val="000000">
                <a:alpha val="40000"/>
              </a:srgb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802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  <a:lvl2pPr marL="457154" indent="0">
              <a:buNone/>
              <a:defRPr sz="2800"/>
            </a:lvl2pPr>
            <a:lvl3pPr marL="914309" indent="0">
              <a:buNone/>
              <a:defRPr sz="2400"/>
            </a:lvl3pPr>
            <a:lvl4pPr marL="1371463" indent="0">
              <a:buNone/>
              <a:defRPr sz="2000"/>
            </a:lvl4pPr>
            <a:lvl5pPr marL="1828617" indent="0">
              <a:buNone/>
              <a:defRPr sz="2000"/>
            </a:lvl5pPr>
            <a:lvl6pPr marL="2285771" indent="0">
              <a:buNone/>
              <a:defRPr sz="2000"/>
            </a:lvl6pPr>
            <a:lvl7pPr marL="2742926" indent="0">
              <a:buNone/>
              <a:defRPr sz="2000"/>
            </a:lvl7pPr>
            <a:lvl8pPr marL="3200080" indent="0">
              <a:buNone/>
              <a:defRPr sz="2000"/>
            </a:lvl8pPr>
            <a:lvl9pPr marL="3657234" indent="0">
              <a:buNone/>
              <a:defRPr sz="2000"/>
            </a:lvl9pPr>
          </a:lstStyle>
          <a:p>
            <a:r>
              <a:rPr lang="en-US" dirty="0"/>
              <a:t>Click on icon to add picture</a:t>
            </a:r>
            <a:endParaRPr lang="en-IN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221EB915-DB89-8287-94DA-3676E1A91F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76664" y="5362669"/>
            <a:ext cx="3406841" cy="801807"/>
          </a:xfrm>
          <a:noFill/>
        </p:spPr>
        <p:txBody>
          <a:bodyPr wrap="square" lIns="136271" tIns="68199" rIns="136271" bIns="68199" anchor="ctr" anchorCtr="1">
            <a:normAutofit/>
          </a:bodyPr>
          <a:lstStyle>
            <a:lvl1pPr marL="0" indent="0" algn="ctr">
              <a:lnSpc>
                <a:spcPct val="90000"/>
              </a:lnSpc>
              <a:spcBef>
                <a:spcPts val="1143"/>
              </a:spcBef>
              <a:spcAft>
                <a:spcPts val="0"/>
              </a:spcAft>
              <a:buFontTx/>
              <a:buNone/>
              <a:defRPr sz="2800">
                <a:solidFill>
                  <a:schemeClr val="tx2">
                    <a:lumMod val="90000"/>
                    <a:lumOff val="1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/>
            </a:lvl2pPr>
            <a:lvl3pPr marL="914309" indent="0">
              <a:buFontTx/>
              <a:buNone/>
              <a:defRPr/>
            </a:lvl3pPr>
            <a:lvl4pPr marL="1371463" indent="0">
              <a:buFontTx/>
              <a:buNone/>
              <a:defRPr/>
            </a:lvl4pPr>
            <a:lvl5pPr marL="1828617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add caption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D169F143-5BCD-A30A-488C-7BF77FC6C265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5030817" y="1810932"/>
            <a:ext cx="3406841" cy="3478364"/>
          </a:xfrm>
          <a:ln>
            <a:noFill/>
          </a:ln>
          <a:effectLst>
            <a:outerShdw blurRad="190500" dist="101477" dir="2699995" rotWithShape="0">
              <a:srgbClr val="000000">
                <a:alpha val="40000"/>
              </a:srgb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802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  <a:lvl2pPr marL="457154" indent="0">
              <a:buNone/>
              <a:defRPr sz="2800"/>
            </a:lvl2pPr>
            <a:lvl3pPr marL="914309" indent="0">
              <a:buNone/>
              <a:defRPr sz="2400"/>
            </a:lvl3pPr>
            <a:lvl4pPr marL="1371463" indent="0">
              <a:buNone/>
              <a:defRPr sz="2000"/>
            </a:lvl4pPr>
            <a:lvl5pPr marL="1828617" indent="0">
              <a:buNone/>
              <a:defRPr sz="2000"/>
            </a:lvl5pPr>
            <a:lvl6pPr marL="2285771" indent="0">
              <a:buNone/>
              <a:defRPr sz="2000"/>
            </a:lvl6pPr>
            <a:lvl7pPr marL="2742926" indent="0">
              <a:buNone/>
              <a:defRPr sz="2000"/>
            </a:lvl7pPr>
            <a:lvl8pPr marL="3200080" indent="0">
              <a:buNone/>
              <a:defRPr sz="2000"/>
            </a:lvl8pPr>
            <a:lvl9pPr marL="3657234" indent="0">
              <a:buNone/>
              <a:defRPr sz="2000"/>
            </a:lvl9pPr>
          </a:lstStyle>
          <a:p>
            <a:r>
              <a:rPr lang="en-US" dirty="0"/>
              <a:t>Click on icon to add picture</a:t>
            </a:r>
            <a:endParaRPr lang="en-IN" dirty="0"/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7E51235E-55AB-2D44-9677-B6B951ADF8B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30819" y="5362669"/>
            <a:ext cx="3406841" cy="801807"/>
          </a:xfrm>
          <a:noFill/>
        </p:spPr>
        <p:txBody>
          <a:bodyPr wrap="square" lIns="136271" tIns="68199" rIns="136271" bIns="68199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lang="en-US" sz="2800" kern="1200" dirty="0">
                <a:solidFill>
                  <a:schemeClr val="tx2">
                    <a:lumMod val="90000"/>
                    <a:lumOff val="10000"/>
                  </a:schemeClr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154" indent="0">
              <a:buFontTx/>
              <a:buNone/>
              <a:defRPr/>
            </a:lvl2pPr>
            <a:lvl3pPr marL="914309" indent="0">
              <a:buFontTx/>
              <a:buNone/>
              <a:defRPr/>
            </a:lvl3pPr>
            <a:lvl4pPr marL="1371463" indent="0">
              <a:buFontTx/>
              <a:buNone/>
              <a:defRPr/>
            </a:lvl4pPr>
            <a:lvl5pPr marL="1828617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add caption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24F85B75-42BF-9EB1-D13D-E3B9DF525416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8584972" y="1810932"/>
            <a:ext cx="3406841" cy="3478364"/>
          </a:xfrm>
          <a:ln>
            <a:noFill/>
          </a:ln>
          <a:effectLst>
            <a:outerShdw blurRad="190500" dist="101477" dir="2699995" rotWithShape="0">
              <a:srgbClr val="000000">
                <a:alpha val="40000"/>
              </a:srgb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802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  <a:lvl2pPr marL="457154" indent="0">
              <a:buNone/>
              <a:defRPr sz="2800"/>
            </a:lvl2pPr>
            <a:lvl3pPr marL="914309" indent="0">
              <a:buNone/>
              <a:defRPr sz="2400"/>
            </a:lvl3pPr>
            <a:lvl4pPr marL="1371463" indent="0">
              <a:buNone/>
              <a:defRPr sz="2000"/>
            </a:lvl4pPr>
            <a:lvl5pPr marL="1828617" indent="0">
              <a:buNone/>
              <a:defRPr sz="2000"/>
            </a:lvl5pPr>
            <a:lvl6pPr marL="2285771" indent="0">
              <a:buNone/>
              <a:defRPr sz="2000"/>
            </a:lvl6pPr>
            <a:lvl7pPr marL="2742926" indent="0">
              <a:buNone/>
              <a:defRPr sz="2000"/>
            </a:lvl7pPr>
            <a:lvl8pPr marL="3200080" indent="0">
              <a:buNone/>
              <a:defRPr sz="2000"/>
            </a:lvl8pPr>
            <a:lvl9pPr marL="3657234" indent="0">
              <a:buNone/>
              <a:defRPr sz="2000"/>
            </a:lvl9pPr>
          </a:lstStyle>
          <a:p>
            <a:r>
              <a:rPr lang="en-US" dirty="0"/>
              <a:t>Click on icon to add picture</a:t>
            </a:r>
            <a:endParaRPr lang="en-IN" dirty="0"/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331708BE-1ABC-E71C-8B1C-5C8802703C0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584972" y="5362669"/>
            <a:ext cx="3406841" cy="801807"/>
          </a:xfrm>
          <a:noFill/>
        </p:spPr>
        <p:txBody>
          <a:bodyPr wrap="square" lIns="136271" tIns="68199" rIns="136271" bIns="68199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lang="en-US" sz="2800" kern="1200" dirty="0">
                <a:solidFill>
                  <a:schemeClr val="tx2">
                    <a:lumMod val="90000"/>
                    <a:lumOff val="10000"/>
                  </a:schemeClr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154" indent="0">
              <a:buFontTx/>
              <a:buNone/>
              <a:defRPr/>
            </a:lvl2pPr>
            <a:lvl3pPr marL="914309" indent="0">
              <a:buFontTx/>
              <a:buNone/>
              <a:defRPr/>
            </a:lvl3pPr>
            <a:lvl4pPr marL="1371463" indent="0">
              <a:buFontTx/>
              <a:buNone/>
              <a:defRPr/>
            </a:lvl4pPr>
            <a:lvl5pPr marL="1828617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add caption</a:t>
            </a:r>
          </a:p>
        </p:txBody>
      </p:sp>
    </p:spTree>
    <p:extLst>
      <p:ext uri="{BB962C8B-B14F-4D97-AF65-F5344CB8AC3E}">
        <p14:creationId xmlns:p14="http://schemas.microsoft.com/office/powerpoint/2010/main" val="2660214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AA4416-6EF5-4861-8342-06CA5AC1DB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A1BED20-63B5-48FE-A4FE-629A256EBF51}" type="datetime1">
              <a:rPr lang="en-IN" smtClean="0"/>
              <a:t>25-07-2026</a:t>
            </a:fld>
            <a:endParaRPr lang="en-IN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ECCBA54-53D8-4096-9E27-324B687C4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27B06194-B45B-4874-A691-21AB55FCD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F2AB8F2-7686-4971-BD89-DC5252206682}" type="slidenum">
              <a:rPr lang="en-IN" smtClean="0"/>
              <a:t>‹#›</a:t>
            </a:fld>
            <a:endParaRPr lang="en-IN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7D9B802-C4AA-4117-AC54-70C7203625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8283A150-64E6-46D9-8740-CFBAA06CC858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475040" y="2377636"/>
            <a:ext cx="10520326" cy="3808696"/>
          </a:xfrm>
        </p:spPr>
        <p:txBody>
          <a:bodyPr wrap="square" lIns="91440" tIns="210439" rIns="420878" bIns="210439">
            <a:normAutofit/>
          </a:bodyPr>
          <a:lstStyle>
            <a:lvl1pPr marL="228577" indent="-228577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tx2">
                  <a:lumMod val="90000"/>
                  <a:lumOff val="10000"/>
                </a:schemeClr>
              </a:buClr>
              <a:defRPr sz="2800">
                <a:solidFill>
                  <a:schemeClr val="tx2">
                    <a:lumMod val="90000"/>
                    <a:lumOff val="10000"/>
                  </a:schemeClr>
                </a:solidFill>
                <a:latin typeface="Calibri Light" panose="020F0302020204030204" pitchFamily="34" charset="0"/>
              </a:defRPr>
            </a:lvl1pPr>
            <a:lvl2pPr marL="628587" indent="-228577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tx2">
                  <a:lumMod val="90000"/>
                  <a:lumOff val="10000"/>
                </a:schemeClr>
              </a:buClr>
              <a:defRPr sz="2400">
                <a:solidFill>
                  <a:schemeClr val="tx2">
                    <a:lumMod val="90000"/>
                    <a:lumOff val="10000"/>
                  </a:schemeClr>
                </a:solidFill>
                <a:latin typeface="Calibri Light" panose="020F0302020204030204" pitchFamily="34" charset="0"/>
              </a:defRPr>
            </a:lvl2pPr>
            <a:lvl3pPr marL="1028597" indent="-228577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tx2">
                  <a:lumMod val="90000"/>
                  <a:lumOff val="10000"/>
                </a:schemeClr>
              </a:buClr>
              <a:defRPr sz="2000">
                <a:solidFill>
                  <a:schemeClr val="tx2">
                    <a:lumMod val="90000"/>
                    <a:lumOff val="10000"/>
                  </a:schemeClr>
                </a:solidFill>
                <a:latin typeface="Calibri Light" panose="020F0302020204030204" pitchFamily="34" charset="0"/>
              </a:defRPr>
            </a:lvl3pPr>
            <a:lvl4pPr marL="1428607" indent="-228577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tx2">
                  <a:lumMod val="90000"/>
                  <a:lumOff val="10000"/>
                </a:schemeClr>
              </a:buClr>
              <a:defRPr sz="1600">
                <a:solidFill>
                  <a:schemeClr val="tx2">
                    <a:lumMod val="90000"/>
                    <a:lumOff val="10000"/>
                  </a:schemeClr>
                </a:solidFill>
                <a:latin typeface="Calibri Light" panose="020F0302020204030204" pitchFamily="34" charset="0"/>
              </a:defRPr>
            </a:lvl4pPr>
            <a:lvl5pPr marL="1828617" indent="-228577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tx2">
                  <a:lumMod val="90000"/>
                  <a:lumOff val="10000"/>
                </a:schemeClr>
              </a:buClr>
              <a:defRPr sz="1600">
                <a:solidFill>
                  <a:schemeClr val="tx2">
                    <a:lumMod val="90000"/>
                    <a:lumOff val="10000"/>
                  </a:schemeClr>
                </a:solidFill>
                <a:latin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0F314C11-CFAC-49BF-88E7-934825922AC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475040" y="1832826"/>
            <a:ext cx="10520326" cy="732288"/>
          </a:xfrm>
        </p:spPr>
        <p:txBody>
          <a:bodyPr wrap="square" lIns="420878" tIns="0" rIns="420878" bIns="210439" anchor="t" anchorCtr="1">
            <a:normAutofit/>
          </a:bodyPr>
          <a:lstStyle>
            <a:lvl1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3200" b="0">
                <a:solidFill>
                  <a:schemeClr val="tx2">
                    <a:lumMod val="85000"/>
                    <a:lumOff val="15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None/>
              <a:defRPr sz="2000" b="1"/>
            </a:lvl2pPr>
            <a:lvl3pPr marL="914309" indent="0">
              <a:buNone/>
              <a:defRPr sz="1800" b="1"/>
            </a:lvl3pPr>
            <a:lvl4pPr marL="1371463" indent="0">
              <a:buNone/>
              <a:defRPr sz="1600" b="1"/>
            </a:lvl4pPr>
            <a:lvl5pPr marL="1828617" indent="0">
              <a:buNone/>
              <a:defRPr sz="1600" b="1"/>
            </a:lvl5pPr>
            <a:lvl6pPr marL="2285771" indent="0">
              <a:buNone/>
              <a:defRPr sz="1600" b="1"/>
            </a:lvl6pPr>
            <a:lvl7pPr marL="2742926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4" indent="0">
              <a:buNone/>
              <a:defRPr sz="1600" b="1"/>
            </a:lvl9pPr>
          </a:lstStyle>
          <a:p>
            <a:pPr lvl="0"/>
            <a:r>
              <a:rPr lang="en-US" dirty="0"/>
              <a:t>Click to add heading</a:t>
            </a:r>
          </a:p>
        </p:txBody>
      </p:sp>
    </p:spTree>
    <p:extLst>
      <p:ext uri="{BB962C8B-B14F-4D97-AF65-F5344CB8AC3E}">
        <p14:creationId xmlns:p14="http://schemas.microsoft.com/office/powerpoint/2010/main" val="2301647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D3C3BD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D3C3BD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D3C3BD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9"/>
                        </p:tgtEl>
                      </p:cBhvr>
                    </p:animEffec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9"/>
                        </p:tgtEl>
                        <p:attrNameLst>
                          <p:attrName>ppt_c</p:attrName>
                        </p:attrNameLst>
                      </p:cBhvr>
                      <p:to>
                        <a:srgbClr val="D3C3BD"/>
                      </p:to>
                    </p:animClr>
                  </p:sub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9"/>
                        </p:tgtEl>
                      </p:cBhvr>
                    </p:animEffec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9"/>
                        </p:tgtEl>
                        <p:attrNameLst>
                          <p:attrName>ppt_c</p:attrName>
                        </p:attrNameLst>
                      </p:cBhvr>
                      <p:to>
                        <a:srgbClr val="D3C3BD"/>
                      </p:to>
                    </p:animClr>
                  </p:sub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9"/>
                        </p:tgtEl>
                      </p:cBhvr>
                    </p:animEffec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9"/>
                        </p:tgtEl>
                        <p:attrNameLst>
                          <p:attrName>ppt_c</p:attrName>
                        </p:attrNameLst>
                      </p:cBhvr>
                      <p:to>
                        <a:srgbClr val="D3C3BD"/>
                      </p:to>
                    </p:animClr>
                  </p:subTnLst>
                </p:cTn>
              </p:par>
            </p:tnLst>
          </p:tmpl>
        </p:tmplLst>
      </p:bldP>
    </p:bldLst>
  </p:timing>
  <p:hf sldNum="0"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Pictures With Captions">
    <p:bg>
      <p:bgPr>
        <a:solidFill>
          <a:srgbClr val="E0420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AA4416-6EF5-4861-8342-06CA5AC1DB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A1BED20-63B5-48FE-A4FE-629A256EBF51}" type="datetime1">
              <a:rPr lang="en-IN" smtClean="0"/>
              <a:t>25-07-2026</a:t>
            </a:fld>
            <a:endParaRPr lang="en-IN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ECCBA54-53D8-4096-9E27-324B687C4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27B06194-B45B-4874-A691-21AB55FCD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F2AB8F2-7686-4971-BD89-DC5252206682}" type="slidenum">
              <a:rPr lang="en-IN" smtClean="0"/>
              <a:t>‹#›</a:t>
            </a:fld>
            <a:endParaRPr lang="en-IN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7D9B802-C4AA-4117-AC54-70C7203625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74EB9B22-047C-E49B-1C80-9914542C5E12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1476662" y="1803525"/>
            <a:ext cx="2521063" cy="3478364"/>
          </a:xfrm>
          <a:ln>
            <a:noFill/>
          </a:ln>
          <a:effectLst>
            <a:outerShdw blurRad="190500" dist="101477" dir="2699995" rotWithShape="0">
              <a:srgbClr val="000000">
                <a:alpha val="40000"/>
              </a:srgb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802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  <a:lvl2pPr marL="457154" indent="0">
              <a:buNone/>
              <a:defRPr sz="2800"/>
            </a:lvl2pPr>
            <a:lvl3pPr marL="914309" indent="0">
              <a:buNone/>
              <a:defRPr sz="2400"/>
            </a:lvl3pPr>
            <a:lvl4pPr marL="1371463" indent="0">
              <a:buNone/>
              <a:defRPr sz="2000"/>
            </a:lvl4pPr>
            <a:lvl5pPr marL="1828617" indent="0">
              <a:buNone/>
              <a:defRPr sz="2000"/>
            </a:lvl5pPr>
            <a:lvl6pPr marL="2285771" indent="0">
              <a:buNone/>
              <a:defRPr sz="2000"/>
            </a:lvl6pPr>
            <a:lvl7pPr marL="2742926" indent="0">
              <a:buNone/>
              <a:defRPr sz="2000"/>
            </a:lvl7pPr>
            <a:lvl8pPr marL="3200080" indent="0">
              <a:buNone/>
              <a:defRPr sz="2000"/>
            </a:lvl8pPr>
            <a:lvl9pPr marL="3657234" indent="0">
              <a:buNone/>
              <a:defRPr sz="2000"/>
            </a:lvl9pPr>
          </a:lstStyle>
          <a:p>
            <a:r>
              <a:rPr lang="en-US" dirty="0"/>
              <a:t>Click on icon to add picture</a:t>
            </a:r>
            <a:endParaRPr lang="en-IN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95ACC2D0-4994-9B3E-060C-960853A3B41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76663" y="5355262"/>
            <a:ext cx="2521063" cy="801807"/>
          </a:xfrm>
          <a:noFill/>
        </p:spPr>
        <p:txBody>
          <a:bodyPr wrap="square" lIns="100838" tIns="50419" rIns="100838" bIns="50419" anchor="ctr" anchorCtr="0">
            <a:normAutofit/>
          </a:bodyPr>
          <a:lstStyle>
            <a:lvl1pPr marL="0" indent="0" algn="ctr">
              <a:lnSpc>
                <a:spcPct val="90000"/>
              </a:lnSpc>
              <a:spcBef>
                <a:spcPts val="857"/>
              </a:spcBef>
              <a:spcAft>
                <a:spcPts val="0"/>
              </a:spcAft>
              <a:buFontTx/>
              <a:buNone/>
              <a:defRPr sz="2400">
                <a:solidFill>
                  <a:schemeClr val="tx2">
                    <a:lumMod val="95000"/>
                    <a:lumOff val="5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/>
            </a:lvl2pPr>
            <a:lvl3pPr marL="914309" indent="0">
              <a:buFontTx/>
              <a:buNone/>
              <a:defRPr/>
            </a:lvl3pPr>
            <a:lvl4pPr marL="1371463" indent="0">
              <a:buFontTx/>
              <a:buNone/>
              <a:defRPr/>
            </a:lvl4pPr>
            <a:lvl5pPr marL="1828617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add caption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B5D8857A-DE31-3465-C65D-6569048D4B89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4143083" y="1803525"/>
            <a:ext cx="2521063" cy="3478364"/>
          </a:xfrm>
          <a:ln>
            <a:noFill/>
          </a:ln>
          <a:effectLst>
            <a:outerShdw blurRad="190500" dist="101477" dir="2699995" rotWithShape="0">
              <a:srgbClr val="000000">
                <a:alpha val="40000"/>
              </a:srgb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802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  <a:lvl2pPr marL="457154" indent="0">
              <a:buNone/>
              <a:defRPr sz="2800"/>
            </a:lvl2pPr>
            <a:lvl3pPr marL="914309" indent="0">
              <a:buNone/>
              <a:defRPr sz="2400"/>
            </a:lvl3pPr>
            <a:lvl4pPr marL="1371463" indent="0">
              <a:buNone/>
              <a:defRPr sz="2000"/>
            </a:lvl4pPr>
            <a:lvl5pPr marL="1828617" indent="0">
              <a:buNone/>
              <a:defRPr sz="2000"/>
            </a:lvl5pPr>
            <a:lvl6pPr marL="2285771" indent="0">
              <a:buNone/>
              <a:defRPr sz="2000"/>
            </a:lvl6pPr>
            <a:lvl7pPr marL="2742926" indent="0">
              <a:buNone/>
              <a:defRPr sz="2000"/>
            </a:lvl7pPr>
            <a:lvl8pPr marL="3200080" indent="0">
              <a:buNone/>
              <a:defRPr sz="2000"/>
            </a:lvl8pPr>
            <a:lvl9pPr marL="3657234" indent="0">
              <a:buNone/>
              <a:defRPr sz="2000"/>
            </a:lvl9pPr>
          </a:lstStyle>
          <a:p>
            <a:r>
              <a:rPr lang="en-US" dirty="0"/>
              <a:t>Click on icon to add picture</a:t>
            </a:r>
            <a:endParaRPr lang="en-IN" dirty="0"/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6D603EA2-F287-2E0F-C553-7D70DA63649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143084" y="5355262"/>
            <a:ext cx="2521063" cy="801807"/>
          </a:xfrm>
          <a:noFill/>
        </p:spPr>
        <p:txBody>
          <a:bodyPr wrap="square" lIns="100838" tIns="50419" rIns="100838" bIns="50419" anchor="ctr" anchorCtr="0">
            <a:normAutofit/>
          </a:bodyPr>
          <a:lstStyle>
            <a:lvl1pPr marL="0" indent="0" algn="ctr">
              <a:lnSpc>
                <a:spcPct val="90000"/>
              </a:lnSpc>
              <a:spcBef>
                <a:spcPts val="857"/>
              </a:spcBef>
              <a:spcAft>
                <a:spcPts val="0"/>
              </a:spcAft>
              <a:buFontTx/>
              <a:buNone/>
              <a:defRPr lang="en-US" sz="2400" kern="1200" dirty="0">
                <a:solidFill>
                  <a:schemeClr val="tx2">
                    <a:lumMod val="95000"/>
                    <a:lumOff val="5000"/>
                  </a:schemeClr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154" indent="0">
              <a:buFontTx/>
              <a:buNone/>
              <a:defRPr/>
            </a:lvl2pPr>
            <a:lvl3pPr marL="914309" indent="0">
              <a:buFontTx/>
              <a:buNone/>
              <a:defRPr/>
            </a:lvl3pPr>
            <a:lvl4pPr marL="1371463" indent="0">
              <a:buFontTx/>
              <a:buNone/>
              <a:defRPr/>
            </a:lvl4pPr>
            <a:lvl5pPr marL="1828617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add caption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119F9A7E-048A-00E1-3E58-C7B6DF600D50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6809505" y="1803525"/>
            <a:ext cx="2521063" cy="3478364"/>
          </a:xfrm>
          <a:ln>
            <a:noFill/>
          </a:ln>
          <a:effectLst>
            <a:outerShdw blurRad="190500" dist="101477" dir="2699995" rotWithShape="0">
              <a:srgbClr val="000000">
                <a:alpha val="40000"/>
              </a:srgb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802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  <a:lvl2pPr marL="457154" indent="0">
              <a:buNone/>
              <a:defRPr sz="2800"/>
            </a:lvl2pPr>
            <a:lvl3pPr marL="914309" indent="0">
              <a:buNone/>
              <a:defRPr sz="2400"/>
            </a:lvl3pPr>
            <a:lvl4pPr marL="1371463" indent="0">
              <a:buNone/>
              <a:defRPr sz="2000"/>
            </a:lvl4pPr>
            <a:lvl5pPr marL="1828617" indent="0">
              <a:buNone/>
              <a:defRPr sz="2000"/>
            </a:lvl5pPr>
            <a:lvl6pPr marL="2285771" indent="0">
              <a:buNone/>
              <a:defRPr sz="2000"/>
            </a:lvl6pPr>
            <a:lvl7pPr marL="2742926" indent="0">
              <a:buNone/>
              <a:defRPr sz="2000"/>
            </a:lvl7pPr>
            <a:lvl8pPr marL="3200080" indent="0">
              <a:buNone/>
              <a:defRPr sz="2000"/>
            </a:lvl8pPr>
            <a:lvl9pPr marL="3657234" indent="0">
              <a:buNone/>
              <a:defRPr sz="2000"/>
            </a:lvl9pPr>
          </a:lstStyle>
          <a:p>
            <a:r>
              <a:rPr lang="en-US" dirty="0"/>
              <a:t>Click on icon to add picture</a:t>
            </a:r>
            <a:endParaRPr lang="en-IN" dirty="0"/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B0EDFC75-4B0F-A883-71B3-379AFE9EDF2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809506" y="5355262"/>
            <a:ext cx="2521063" cy="801807"/>
          </a:xfrm>
          <a:noFill/>
        </p:spPr>
        <p:txBody>
          <a:bodyPr wrap="square" lIns="100838" tIns="50419" rIns="100838" bIns="50419" anchor="ctr" anchorCtr="0">
            <a:normAutofit/>
          </a:bodyPr>
          <a:lstStyle>
            <a:lvl1pPr marL="0" indent="0" algn="ctr">
              <a:lnSpc>
                <a:spcPct val="90000"/>
              </a:lnSpc>
              <a:spcBef>
                <a:spcPts val="857"/>
              </a:spcBef>
              <a:spcAft>
                <a:spcPts val="0"/>
              </a:spcAft>
              <a:buFontTx/>
              <a:buNone/>
              <a:defRPr lang="en-US" sz="2400" kern="1200" dirty="0">
                <a:solidFill>
                  <a:schemeClr val="tx2">
                    <a:lumMod val="95000"/>
                    <a:lumOff val="5000"/>
                  </a:schemeClr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154" indent="0">
              <a:buFontTx/>
              <a:buNone/>
              <a:defRPr/>
            </a:lvl2pPr>
            <a:lvl3pPr marL="914309" indent="0">
              <a:buFontTx/>
              <a:buNone/>
              <a:defRPr/>
            </a:lvl3pPr>
            <a:lvl4pPr marL="1371463" indent="0">
              <a:buFontTx/>
              <a:buNone/>
              <a:defRPr/>
            </a:lvl4pPr>
            <a:lvl5pPr marL="1828617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add caption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F5FC8401-23D8-CB4D-AAF8-FE04434E19BF}"/>
              </a:ext>
            </a:extLst>
          </p:cNvPr>
          <p:cNvSpPr>
            <a:spLocks noGrp="1"/>
          </p:cNvSpPr>
          <p:nvPr>
            <p:ph type="pic" idx="18" hasCustomPrompt="1"/>
          </p:nvPr>
        </p:nvSpPr>
        <p:spPr>
          <a:xfrm>
            <a:off x="9475925" y="1803525"/>
            <a:ext cx="2521063" cy="3478364"/>
          </a:xfrm>
          <a:ln>
            <a:noFill/>
          </a:ln>
          <a:effectLst>
            <a:outerShdw blurRad="190500" dist="101477" dir="2699995" rotWithShape="0">
              <a:srgbClr val="000000">
                <a:alpha val="40000"/>
              </a:srgb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802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  <a:lvl2pPr marL="457154" indent="0">
              <a:buNone/>
              <a:defRPr sz="2800"/>
            </a:lvl2pPr>
            <a:lvl3pPr marL="914309" indent="0">
              <a:buNone/>
              <a:defRPr sz="2400"/>
            </a:lvl3pPr>
            <a:lvl4pPr marL="1371463" indent="0">
              <a:buNone/>
              <a:defRPr sz="2000"/>
            </a:lvl4pPr>
            <a:lvl5pPr marL="1828617" indent="0">
              <a:buNone/>
              <a:defRPr sz="2000"/>
            </a:lvl5pPr>
            <a:lvl6pPr marL="2285771" indent="0">
              <a:buNone/>
              <a:defRPr sz="2000"/>
            </a:lvl6pPr>
            <a:lvl7pPr marL="2742926" indent="0">
              <a:buNone/>
              <a:defRPr sz="2000"/>
            </a:lvl7pPr>
            <a:lvl8pPr marL="3200080" indent="0">
              <a:buNone/>
              <a:defRPr sz="2000"/>
            </a:lvl8pPr>
            <a:lvl9pPr marL="3657234" indent="0">
              <a:buNone/>
              <a:defRPr sz="2000"/>
            </a:lvl9pPr>
          </a:lstStyle>
          <a:p>
            <a:r>
              <a:rPr lang="en-US" dirty="0"/>
              <a:t>Click on icon to add picture</a:t>
            </a:r>
            <a:endParaRPr lang="en-IN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47EF6C6-C107-FA81-02B4-3CC6C556E29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475925" y="5355262"/>
            <a:ext cx="2521063" cy="801807"/>
          </a:xfrm>
          <a:noFill/>
        </p:spPr>
        <p:txBody>
          <a:bodyPr wrap="square" lIns="100838" tIns="50419" rIns="100838" bIns="50419" anchor="ctr" anchorCtr="0">
            <a:normAutofit/>
          </a:bodyPr>
          <a:lstStyle>
            <a:lvl1pPr marL="0" indent="0" algn="ctr">
              <a:lnSpc>
                <a:spcPct val="90000"/>
              </a:lnSpc>
              <a:spcBef>
                <a:spcPts val="857"/>
              </a:spcBef>
              <a:spcAft>
                <a:spcPts val="0"/>
              </a:spcAft>
              <a:buFontTx/>
              <a:buNone/>
              <a:defRPr lang="en-US" sz="2400" kern="1200" dirty="0">
                <a:solidFill>
                  <a:schemeClr val="tx2">
                    <a:lumMod val="95000"/>
                    <a:lumOff val="5000"/>
                  </a:schemeClr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154" indent="0">
              <a:buFontTx/>
              <a:buNone/>
              <a:defRPr/>
            </a:lvl2pPr>
            <a:lvl3pPr marL="914309" indent="0">
              <a:buFontTx/>
              <a:buNone/>
              <a:defRPr/>
            </a:lvl3pPr>
            <a:lvl4pPr marL="1371463" indent="0">
              <a:buFontTx/>
              <a:buNone/>
              <a:defRPr/>
            </a:lvl4pPr>
            <a:lvl5pPr marL="1828617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add caption</a:t>
            </a:r>
          </a:p>
        </p:txBody>
      </p:sp>
    </p:spTree>
    <p:extLst>
      <p:ext uri="{BB962C8B-B14F-4D97-AF65-F5344CB8AC3E}">
        <p14:creationId xmlns:p14="http://schemas.microsoft.com/office/powerpoint/2010/main" val="3045891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hf sldNum="0"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Pictures With Captions in a Grid">
    <p:bg>
      <p:bgPr>
        <a:solidFill>
          <a:srgbClr val="E0420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AA4416-6EF5-4861-8342-06CA5AC1DB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A1BED20-63B5-48FE-A4FE-629A256EBF51}" type="datetime1">
              <a:rPr lang="en-IN" smtClean="0"/>
              <a:t>25-07-2026</a:t>
            </a:fld>
            <a:endParaRPr lang="en-IN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ECCBA54-53D8-4096-9E27-324B687C4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27B06194-B45B-4874-A691-21AB55FCD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F2AB8F2-7686-4971-BD89-DC5252206682}" type="slidenum">
              <a:rPr lang="en-IN" smtClean="0"/>
              <a:t>‹#›</a:t>
            </a:fld>
            <a:endParaRPr lang="en-IN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7D9B802-C4AA-4117-AC54-70C7203625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9364E28C-45CB-E841-90A1-FD39500EE339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2692254" y="1814536"/>
            <a:ext cx="3134294" cy="1647646"/>
          </a:xfrm>
          <a:ln>
            <a:noFill/>
          </a:ln>
          <a:effectLst>
            <a:outerShdw blurRad="190500" dist="101477" dir="2699995" rotWithShape="0">
              <a:srgbClr val="000000">
                <a:alpha val="40000"/>
              </a:srgb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4">
                <a:solidFill>
                  <a:schemeClr val="tx2">
                    <a:lumMod val="95000"/>
                    <a:lumOff val="5000"/>
                  </a:schemeClr>
                </a:solidFill>
              </a:defRPr>
            </a:lvl1pPr>
            <a:lvl2pPr marL="457154" indent="0">
              <a:buNone/>
              <a:defRPr sz="2800"/>
            </a:lvl2pPr>
            <a:lvl3pPr marL="914309" indent="0">
              <a:buNone/>
              <a:defRPr sz="2400"/>
            </a:lvl3pPr>
            <a:lvl4pPr marL="1371463" indent="0">
              <a:buNone/>
              <a:defRPr sz="2000"/>
            </a:lvl4pPr>
            <a:lvl5pPr marL="1828617" indent="0">
              <a:buNone/>
              <a:defRPr sz="2000"/>
            </a:lvl5pPr>
            <a:lvl6pPr marL="2285771" indent="0">
              <a:buNone/>
              <a:defRPr sz="2000"/>
            </a:lvl6pPr>
            <a:lvl7pPr marL="2742926" indent="0">
              <a:buNone/>
              <a:defRPr sz="2000"/>
            </a:lvl7pPr>
            <a:lvl8pPr marL="3200080" indent="0">
              <a:buNone/>
              <a:defRPr sz="2000"/>
            </a:lvl8pPr>
            <a:lvl9pPr marL="3657234" indent="0">
              <a:buNone/>
              <a:defRPr sz="2000"/>
            </a:lvl9pPr>
          </a:lstStyle>
          <a:p>
            <a:r>
              <a:rPr lang="en-US" dirty="0"/>
              <a:t>Click on icon to add picture</a:t>
            </a:r>
            <a:endParaRPr lang="en-IN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EBE1DB71-524E-D3BB-D482-6F21C65C932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692254" y="3502865"/>
            <a:ext cx="3134294" cy="470009"/>
          </a:xfrm>
          <a:noFill/>
        </p:spPr>
        <p:txBody>
          <a:bodyPr wrap="square" lIns="125349" tIns="62738" rIns="125349" bIns="62738" anchor="ctr">
            <a:noAutofit/>
          </a:bodyPr>
          <a:lstStyle>
            <a:lvl1pPr marL="0" indent="0" algn="ctr">
              <a:lnSpc>
                <a:spcPct val="90000"/>
              </a:lnSpc>
              <a:spcBef>
                <a:spcPts val="1071"/>
              </a:spcBef>
              <a:spcAft>
                <a:spcPts val="0"/>
              </a:spcAft>
              <a:buFont typeface="Arial" panose="020B0604020202020204" pitchFamily="34" charset="0"/>
              <a:buNone/>
              <a:defRPr sz="2400">
                <a:solidFill>
                  <a:schemeClr val="tx2">
                    <a:lumMod val="95000"/>
                    <a:lumOff val="5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/>
            </a:lvl2pPr>
            <a:lvl3pPr marL="914309" indent="0">
              <a:buFontTx/>
              <a:buNone/>
              <a:defRPr/>
            </a:lvl3pPr>
            <a:lvl4pPr marL="1371463" indent="0">
              <a:buFontTx/>
              <a:buNone/>
              <a:defRPr/>
            </a:lvl4pPr>
            <a:lvl5pPr marL="1828617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add caption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939028E5-A557-7CAE-328E-AF0B57103779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2692254" y="4053385"/>
            <a:ext cx="3134294" cy="1647646"/>
          </a:xfrm>
          <a:ln>
            <a:noFill/>
          </a:ln>
          <a:effectLst>
            <a:outerShdw blurRad="190500" dist="101477" dir="2699995" rotWithShape="0">
              <a:srgbClr val="000000">
                <a:alpha val="40000"/>
              </a:srgb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4">
                <a:solidFill>
                  <a:schemeClr val="tx2">
                    <a:lumMod val="95000"/>
                    <a:lumOff val="5000"/>
                  </a:schemeClr>
                </a:solidFill>
              </a:defRPr>
            </a:lvl1pPr>
            <a:lvl2pPr marL="457154" indent="0">
              <a:buNone/>
              <a:defRPr sz="2800"/>
            </a:lvl2pPr>
            <a:lvl3pPr marL="914309" indent="0">
              <a:buNone/>
              <a:defRPr sz="2400"/>
            </a:lvl3pPr>
            <a:lvl4pPr marL="1371463" indent="0">
              <a:buNone/>
              <a:defRPr sz="2000"/>
            </a:lvl4pPr>
            <a:lvl5pPr marL="1828617" indent="0">
              <a:buNone/>
              <a:defRPr sz="2000"/>
            </a:lvl5pPr>
            <a:lvl6pPr marL="2285771" indent="0">
              <a:buNone/>
              <a:defRPr sz="2000"/>
            </a:lvl6pPr>
            <a:lvl7pPr marL="2742926" indent="0">
              <a:buNone/>
              <a:defRPr sz="2000"/>
            </a:lvl7pPr>
            <a:lvl8pPr marL="3200080" indent="0">
              <a:buNone/>
              <a:defRPr sz="2000"/>
            </a:lvl8pPr>
            <a:lvl9pPr marL="3657234" indent="0">
              <a:buNone/>
              <a:defRPr sz="2000"/>
            </a:lvl9pPr>
          </a:lstStyle>
          <a:p>
            <a:r>
              <a:rPr lang="en-US" dirty="0"/>
              <a:t>Click on icon to add picture</a:t>
            </a:r>
            <a:endParaRPr lang="en-IN" dirty="0"/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061C7350-E1E5-82D3-0251-30CBB19840F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692254" y="5743989"/>
            <a:ext cx="3134294" cy="470009"/>
          </a:xfrm>
          <a:noFill/>
        </p:spPr>
        <p:txBody>
          <a:bodyPr wrap="square" lIns="125349" tIns="62738" rIns="125349" bIns="62738" anchor="ctr">
            <a:noAutofit/>
          </a:bodyPr>
          <a:lstStyle>
            <a:lvl1pPr marL="0" indent="0" algn="ctr">
              <a:lnSpc>
                <a:spcPct val="90000"/>
              </a:lnSpc>
              <a:spcBef>
                <a:spcPts val="1071"/>
              </a:spcBef>
              <a:spcAft>
                <a:spcPts val="0"/>
              </a:spcAft>
              <a:buFont typeface="Arial" panose="020B0604020202020204" pitchFamily="34" charset="0"/>
              <a:buNone/>
              <a:defRPr sz="2400">
                <a:solidFill>
                  <a:schemeClr val="tx2">
                    <a:lumMod val="95000"/>
                    <a:lumOff val="5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/>
            </a:lvl2pPr>
            <a:lvl3pPr marL="914309" indent="0">
              <a:buFontTx/>
              <a:buNone/>
              <a:defRPr/>
            </a:lvl3pPr>
            <a:lvl4pPr marL="1371463" indent="0">
              <a:buFontTx/>
              <a:buNone/>
              <a:defRPr/>
            </a:lvl4pPr>
            <a:lvl5pPr marL="1828617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add caption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FDEF1311-00C6-229A-3A5A-3CAD8C07BEA5}"/>
              </a:ext>
            </a:extLst>
          </p:cNvPr>
          <p:cNvSpPr>
            <a:spLocks noGrp="1"/>
          </p:cNvSpPr>
          <p:nvPr>
            <p:ph type="pic" idx="21" hasCustomPrompt="1"/>
          </p:nvPr>
        </p:nvSpPr>
        <p:spPr>
          <a:xfrm>
            <a:off x="7663485" y="1814536"/>
            <a:ext cx="3134294" cy="1647646"/>
          </a:xfrm>
          <a:ln>
            <a:noFill/>
          </a:ln>
          <a:effectLst>
            <a:outerShdw blurRad="190500" dist="101477" dir="2699995" rotWithShape="0">
              <a:srgbClr val="000000">
                <a:alpha val="40000"/>
              </a:srgb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4">
                <a:solidFill>
                  <a:schemeClr val="tx2">
                    <a:lumMod val="95000"/>
                    <a:lumOff val="5000"/>
                  </a:schemeClr>
                </a:solidFill>
              </a:defRPr>
            </a:lvl1pPr>
            <a:lvl2pPr marL="457154" indent="0">
              <a:buNone/>
              <a:defRPr sz="2800"/>
            </a:lvl2pPr>
            <a:lvl3pPr marL="914309" indent="0">
              <a:buNone/>
              <a:defRPr sz="2400"/>
            </a:lvl3pPr>
            <a:lvl4pPr marL="1371463" indent="0">
              <a:buNone/>
              <a:defRPr sz="2000"/>
            </a:lvl4pPr>
            <a:lvl5pPr marL="1828617" indent="0">
              <a:buNone/>
              <a:defRPr sz="2000"/>
            </a:lvl5pPr>
            <a:lvl6pPr marL="2285771" indent="0">
              <a:buNone/>
              <a:defRPr sz="2000"/>
            </a:lvl6pPr>
            <a:lvl7pPr marL="2742926" indent="0">
              <a:buNone/>
              <a:defRPr sz="2000"/>
            </a:lvl7pPr>
            <a:lvl8pPr marL="3200080" indent="0">
              <a:buNone/>
              <a:defRPr sz="2000"/>
            </a:lvl8pPr>
            <a:lvl9pPr marL="3657234" indent="0">
              <a:buNone/>
              <a:defRPr sz="2000"/>
            </a:lvl9pPr>
          </a:lstStyle>
          <a:p>
            <a:r>
              <a:rPr lang="en-US" dirty="0"/>
              <a:t>Click on icon to add picture</a:t>
            </a:r>
            <a:endParaRPr lang="en-IN" dirty="0"/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8F055A12-A7D1-1F8F-AC9C-BCA9FF253B2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663485" y="3502865"/>
            <a:ext cx="3134294" cy="470009"/>
          </a:xfrm>
          <a:noFill/>
        </p:spPr>
        <p:txBody>
          <a:bodyPr wrap="square" lIns="125349" tIns="62738" rIns="125349" bIns="62738" anchor="ctr">
            <a:noAutofit/>
          </a:bodyPr>
          <a:lstStyle>
            <a:lvl1pPr marL="0" indent="0" algn="ctr">
              <a:lnSpc>
                <a:spcPct val="90000"/>
              </a:lnSpc>
              <a:spcBef>
                <a:spcPts val="1071"/>
              </a:spcBef>
              <a:spcAft>
                <a:spcPts val="0"/>
              </a:spcAft>
              <a:buFont typeface="Arial" panose="020B0604020202020204" pitchFamily="34" charset="0"/>
              <a:buNone/>
              <a:defRPr sz="2400">
                <a:solidFill>
                  <a:schemeClr val="tx2">
                    <a:lumMod val="95000"/>
                    <a:lumOff val="5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/>
            </a:lvl2pPr>
            <a:lvl3pPr marL="914309" indent="0">
              <a:buFontTx/>
              <a:buNone/>
              <a:defRPr/>
            </a:lvl3pPr>
            <a:lvl4pPr marL="1371463" indent="0">
              <a:buFontTx/>
              <a:buNone/>
              <a:defRPr/>
            </a:lvl4pPr>
            <a:lvl5pPr marL="1828617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add caption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2126C7B9-5A51-3455-EC1C-4333DE246B78}"/>
              </a:ext>
            </a:extLst>
          </p:cNvPr>
          <p:cNvSpPr>
            <a:spLocks noGrp="1"/>
          </p:cNvSpPr>
          <p:nvPr>
            <p:ph type="pic" idx="23" hasCustomPrompt="1"/>
          </p:nvPr>
        </p:nvSpPr>
        <p:spPr>
          <a:xfrm>
            <a:off x="7663485" y="4053385"/>
            <a:ext cx="3134294" cy="1647646"/>
          </a:xfrm>
          <a:ln>
            <a:noFill/>
          </a:ln>
          <a:effectLst>
            <a:outerShdw blurRad="190500" dist="101477" dir="2699995" rotWithShape="0">
              <a:srgbClr val="000000">
                <a:alpha val="40000"/>
              </a:srgb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4">
                <a:solidFill>
                  <a:schemeClr val="tx2">
                    <a:lumMod val="95000"/>
                    <a:lumOff val="5000"/>
                  </a:schemeClr>
                </a:solidFill>
              </a:defRPr>
            </a:lvl1pPr>
            <a:lvl2pPr marL="457154" indent="0">
              <a:buNone/>
              <a:defRPr sz="2800"/>
            </a:lvl2pPr>
            <a:lvl3pPr marL="914309" indent="0">
              <a:buNone/>
              <a:defRPr sz="2400"/>
            </a:lvl3pPr>
            <a:lvl4pPr marL="1371463" indent="0">
              <a:buNone/>
              <a:defRPr sz="2000"/>
            </a:lvl4pPr>
            <a:lvl5pPr marL="1828617" indent="0">
              <a:buNone/>
              <a:defRPr sz="2000"/>
            </a:lvl5pPr>
            <a:lvl6pPr marL="2285771" indent="0">
              <a:buNone/>
              <a:defRPr sz="2000"/>
            </a:lvl6pPr>
            <a:lvl7pPr marL="2742926" indent="0">
              <a:buNone/>
              <a:defRPr sz="2000"/>
            </a:lvl7pPr>
            <a:lvl8pPr marL="3200080" indent="0">
              <a:buNone/>
              <a:defRPr sz="2000"/>
            </a:lvl8pPr>
            <a:lvl9pPr marL="3657234" indent="0">
              <a:buNone/>
              <a:defRPr sz="2000"/>
            </a:lvl9pPr>
          </a:lstStyle>
          <a:p>
            <a:r>
              <a:rPr lang="en-US" dirty="0"/>
              <a:t>Click on icon to add picture</a:t>
            </a:r>
            <a:endParaRPr lang="en-IN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420F4D14-15C4-19AA-F5B0-76039CFBF72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663485" y="5743989"/>
            <a:ext cx="3134294" cy="470009"/>
          </a:xfrm>
          <a:noFill/>
        </p:spPr>
        <p:txBody>
          <a:bodyPr wrap="square" lIns="125349" tIns="62738" rIns="125349" bIns="62738" anchor="ctr">
            <a:noAutofit/>
          </a:bodyPr>
          <a:lstStyle>
            <a:lvl1pPr marL="0" indent="0" algn="ctr">
              <a:lnSpc>
                <a:spcPct val="90000"/>
              </a:lnSpc>
              <a:spcBef>
                <a:spcPts val="1071"/>
              </a:spcBef>
              <a:spcAft>
                <a:spcPts val="0"/>
              </a:spcAft>
              <a:buFont typeface="Arial" panose="020B0604020202020204" pitchFamily="34" charset="0"/>
              <a:buNone/>
              <a:defRPr sz="2400">
                <a:solidFill>
                  <a:schemeClr val="tx2">
                    <a:lumMod val="95000"/>
                    <a:lumOff val="5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/>
            </a:lvl2pPr>
            <a:lvl3pPr marL="914309" indent="0">
              <a:buFontTx/>
              <a:buNone/>
              <a:defRPr/>
            </a:lvl3pPr>
            <a:lvl4pPr marL="1371463" indent="0">
              <a:buFontTx/>
              <a:buNone/>
              <a:defRPr/>
            </a:lvl4pPr>
            <a:lvl5pPr marL="1828617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add caption</a:t>
            </a:r>
          </a:p>
        </p:txBody>
      </p:sp>
    </p:spTree>
    <p:extLst>
      <p:ext uri="{BB962C8B-B14F-4D97-AF65-F5344CB8AC3E}">
        <p14:creationId xmlns:p14="http://schemas.microsoft.com/office/powerpoint/2010/main" val="545888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hf sldNum="0"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 Pictures in a 2 x 3 Grid">
    <p:bg>
      <p:bgPr>
        <a:solidFill>
          <a:srgbClr val="E0420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AA4416-6EF5-4861-8342-06CA5AC1DB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A1BED20-63B5-48FE-A4FE-629A256EBF51}" type="datetime1">
              <a:rPr lang="en-IN" smtClean="0"/>
              <a:t>25-07-2026</a:t>
            </a:fld>
            <a:endParaRPr lang="en-IN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ECCBA54-53D8-4096-9E27-324B687C4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27B06194-B45B-4874-A691-21AB55FCD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F2AB8F2-7686-4971-BD89-DC5252206682}" type="slidenum">
              <a:rPr lang="en-IN" smtClean="0"/>
              <a:t>‹#›</a:t>
            </a:fld>
            <a:endParaRPr lang="en-IN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7D9B802-C4AA-4117-AC54-70C7203625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C86F3545-8380-8DCF-4072-ACC8884FBB2A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1481026" y="1814960"/>
            <a:ext cx="2925699" cy="1648028"/>
          </a:xfrm>
          <a:ln>
            <a:noFill/>
          </a:ln>
          <a:effectLst>
            <a:outerShdw blurRad="190500" dist="101477" dir="2699995" rotWithShape="0">
              <a:srgbClr val="000000">
                <a:alpha val="40000"/>
              </a:srgb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4">
                <a:solidFill>
                  <a:schemeClr val="tx2">
                    <a:lumMod val="95000"/>
                    <a:lumOff val="5000"/>
                  </a:schemeClr>
                </a:solidFill>
              </a:defRPr>
            </a:lvl1pPr>
            <a:lvl2pPr marL="457108" indent="0">
              <a:buNone/>
              <a:defRPr sz="2800"/>
            </a:lvl2pPr>
            <a:lvl3pPr marL="914218" indent="0">
              <a:buNone/>
              <a:defRPr sz="2400"/>
            </a:lvl3pPr>
            <a:lvl4pPr marL="1371326" indent="0">
              <a:buNone/>
              <a:defRPr sz="2000"/>
            </a:lvl4pPr>
            <a:lvl5pPr marL="1828434" indent="0">
              <a:buNone/>
              <a:defRPr sz="2000"/>
            </a:lvl5pPr>
            <a:lvl6pPr marL="2285542" indent="0">
              <a:buNone/>
              <a:defRPr sz="2000"/>
            </a:lvl6pPr>
            <a:lvl7pPr marL="2742652" indent="0">
              <a:buNone/>
              <a:defRPr sz="2000"/>
            </a:lvl7pPr>
            <a:lvl8pPr marL="3199760" indent="0">
              <a:buNone/>
              <a:defRPr sz="2000"/>
            </a:lvl8pPr>
            <a:lvl9pPr marL="3656868" indent="0">
              <a:buNone/>
              <a:defRPr sz="2000"/>
            </a:lvl9pPr>
          </a:lstStyle>
          <a:p>
            <a:r>
              <a:rPr lang="en-US" dirty="0"/>
              <a:t>Click on icon to add picture</a:t>
            </a:r>
            <a:endParaRPr lang="en-IN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41B3245E-22DA-B12D-5F3F-DD264F190FCE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1481026" y="3657986"/>
            <a:ext cx="2925699" cy="1648028"/>
          </a:xfrm>
          <a:ln>
            <a:noFill/>
          </a:ln>
          <a:effectLst>
            <a:outerShdw blurRad="190500" dist="101477" dir="2699995" rotWithShape="0">
              <a:srgbClr val="000000">
                <a:alpha val="40000"/>
              </a:srgb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4">
                <a:solidFill>
                  <a:schemeClr val="tx2">
                    <a:lumMod val="95000"/>
                    <a:lumOff val="5000"/>
                  </a:schemeClr>
                </a:solidFill>
              </a:defRPr>
            </a:lvl1pPr>
            <a:lvl2pPr marL="457108" indent="0">
              <a:buNone/>
              <a:defRPr sz="2800"/>
            </a:lvl2pPr>
            <a:lvl3pPr marL="914218" indent="0">
              <a:buNone/>
              <a:defRPr sz="2400"/>
            </a:lvl3pPr>
            <a:lvl4pPr marL="1371326" indent="0">
              <a:buNone/>
              <a:defRPr sz="2000"/>
            </a:lvl4pPr>
            <a:lvl5pPr marL="1828434" indent="0">
              <a:buNone/>
              <a:defRPr sz="2000"/>
            </a:lvl5pPr>
            <a:lvl6pPr marL="2285542" indent="0">
              <a:buNone/>
              <a:defRPr sz="2000"/>
            </a:lvl6pPr>
            <a:lvl7pPr marL="2742652" indent="0">
              <a:buNone/>
              <a:defRPr sz="2000"/>
            </a:lvl7pPr>
            <a:lvl8pPr marL="3199760" indent="0">
              <a:buNone/>
              <a:defRPr sz="2000"/>
            </a:lvl8pPr>
            <a:lvl9pPr marL="3656868" indent="0">
              <a:buNone/>
              <a:defRPr sz="2000"/>
            </a:lvl9pPr>
          </a:lstStyle>
          <a:p>
            <a:r>
              <a:rPr lang="en-US" dirty="0"/>
              <a:t>Click on icon to add picture</a:t>
            </a:r>
            <a:endParaRPr lang="en-IN" dirty="0"/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B2E185CE-2C08-11A5-625D-A2D563932119}"/>
              </a:ext>
            </a:extLst>
          </p:cNvPr>
          <p:cNvSpPr>
            <a:spLocks noGrp="1"/>
          </p:cNvSpPr>
          <p:nvPr>
            <p:ph type="pic" idx="21" hasCustomPrompt="1"/>
          </p:nvPr>
        </p:nvSpPr>
        <p:spPr>
          <a:xfrm>
            <a:off x="9074284" y="1814960"/>
            <a:ext cx="2925699" cy="1648028"/>
          </a:xfrm>
          <a:ln>
            <a:noFill/>
          </a:ln>
          <a:effectLst>
            <a:outerShdw blurRad="190500" dist="101477" dir="2699995" rotWithShape="0">
              <a:srgbClr val="000000">
                <a:alpha val="40000"/>
              </a:srgb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4">
                <a:solidFill>
                  <a:schemeClr val="tx2">
                    <a:lumMod val="95000"/>
                    <a:lumOff val="5000"/>
                  </a:schemeClr>
                </a:solidFill>
              </a:defRPr>
            </a:lvl1pPr>
            <a:lvl2pPr marL="457108" indent="0">
              <a:buNone/>
              <a:defRPr sz="2800"/>
            </a:lvl2pPr>
            <a:lvl3pPr marL="914218" indent="0">
              <a:buNone/>
              <a:defRPr sz="2400"/>
            </a:lvl3pPr>
            <a:lvl4pPr marL="1371326" indent="0">
              <a:buNone/>
              <a:defRPr sz="2000"/>
            </a:lvl4pPr>
            <a:lvl5pPr marL="1828434" indent="0">
              <a:buNone/>
              <a:defRPr sz="2000"/>
            </a:lvl5pPr>
            <a:lvl6pPr marL="2285542" indent="0">
              <a:buNone/>
              <a:defRPr sz="2000"/>
            </a:lvl6pPr>
            <a:lvl7pPr marL="2742652" indent="0">
              <a:buNone/>
              <a:defRPr sz="2000"/>
            </a:lvl7pPr>
            <a:lvl8pPr marL="3199760" indent="0">
              <a:buNone/>
              <a:defRPr sz="2000"/>
            </a:lvl8pPr>
            <a:lvl9pPr marL="3656868" indent="0">
              <a:buNone/>
              <a:defRPr sz="2000"/>
            </a:lvl9pPr>
          </a:lstStyle>
          <a:p>
            <a:r>
              <a:rPr lang="en-US" dirty="0"/>
              <a:t>Click on icon to add picture</a:t>
            </a:r>
            <a:endParaRPr lang="en-IN" dirty="0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1AC27AEC-383F-3925-84FC-F3EC46039922}"/>
              </a:ext>
            </a:extLst>
          </p:cNvPr>
          <p:cNvSpPr>
            <a:spLocks noGrp="1"/>
          </p:cNvSpPr>
          <p:nvPr>
            <p:ph type="pic" idx="23" hasCustomPrompt="1"/>
          </p:nvPr>
        </p:nvSpPr>
        <p:spPr>
          <a:xfrm>
            <a:off x="9074284" y="3657986"/>
            <a:ext cx="2925699" cy="1648028"/>
          </a:xfrm>
          <a:ln>
            <a:noFill/>
          </a:ln>
          <a:effectLst>
            <a:outerShdw blurRad="190500" dist="101477" dir="2699995" rotWithShape="0">
              <a:srgbClr val="000000">
                <a:alpha val="40000"/>
              </a:srgb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4">
                <a:solidFill>
                  <a:schemeClr val="tx2">
                    <a:lumMod val="95000"/>
                    <a:lumOff val="5000"/>
                  </a:schemeClr>
                </a:solidFill>
              </a:defRPr>
            </a:lvl1pPr>
            <a:lvl2pPr marL="457108" indent="0">
              <a:buNone/>
              <a:defRPr sz="2800"/>
            </a:lvl2pPr>
            <a:lvl3pPr marL="914218" indent="0">
              <a:buNone/>
              <a:defRPr sz="2400"/>
            </a:lvl3pPr>
            <a:lvl4pPr marL="1371326" indent="0">
              <a:buNone/>
              <a:defRPr sz="2000"/>
            </a:lvl4pPr>
            <a:lvl5pPr marL="1828434" indent="0">
              <a:buNone/>
              <a:defRPr sz="2000"/>
            </a:lvl5pPr>
            <a:lvl6pPr marL="2285542" indent="0">
              <a:buNone/>
              <a:defRPr sz="2000"/>
            </a:lvl6pPr>
            <a:lvl7pPr marL="2742652" indent="0">
              <a:buNone/>
              <a:defRPr sz="2000"/>
            </a:lvl7pPr>
            <a:lvl8pPr marL="3199760" indent="0">
              <a:buNone/>
              <a:defRPr sz="2000"/>
            </a:lvl8pPr>
            <a:lvl9pPr marL="3656868" indent="0">
              <a:buNone/>
              <a:defRPr sz="2000"/>
            </a:lvl9pPr>
          </a:lstStyle>
          <a:p>
            <a:r>
              <a:rPr lang="en-US" dirty="0"/>
              <a:t>Click on icon to add picture</a:t>
            </a:r>
            <a:endParaRPr lang="en-IN" dirty="0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807B9DD3-522C-02E5-B421-E2C9F2A156C5}"/>
              </a:ext>
            </a:extLst>
          </p:cNvPr>
          <p:cNvSpPr>
            <a:spLocks noGrp="1"/>
          </p:cNvSpPr>
          <p:nvPr>
            <p:ph type="pic" idx="24" hasCustomPrompt="1"/>
          </p:nvPr>
        </p:nvSpPr>
        <p:spPr>
          <a:xfrm>
            <a:off x="5277655" y="1814960"/>
            <a:ext cx="2925699" cy="1648028"/>
          </a:xfrm>
          <a:ln>
            <a:noFill/>
          </a:ln>
          <a:effectLst>
            <a:outerShdw blurRad="190500" dist="101477" dir="2699995" rotWithShape="0">
              <a:srgbClr val="000000">
                <a:alpha val="40000"/>
              </a:srgb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4">
                <a:solidFill>
                  <a:schemeClr val="tx2">
                    <a:lumMod val="95000"/>
                    <a:lumOff val="5000"/>
                  </a:schemeClr>
                </a:solidFill>
              </a:defRPr>
            </a:lvl1pPr>
            <a:lvl2pPr marL="457108" indent="0">
              <a:buNone/>
              <a:defRPr sz="2800"/>
            </a:lvl2pPr>
            <a:lvl3pPr marL="914218" indent="0">
              <a:buNone/>
              <a:defRPr sz="2400"/>
            </a:lvl3pPr>
            <a:lvl4pPr marL="1371326" indent="0">
              <a:buNone/>
              <a:defRPr sz="2000"/>
            </a:lvl4pPr>
            <a:lvl5pPr marL="1828434" indent="0">
              <a:buNone/>
              <a:defRPr sz="2000"/>
            </a:lvl5pPr>
            <a:lvl6pPr marL="2285542" indent="0">
              <a:buNone/>
              <a:defRPr sz="2000"/>
            </a:lvl6pPr>
            <a:lvl7pPr marL="2742652" indent="0">
              <a:buNone/>
              <a:defRPr sz="2000"/>
            </a:lvl7pPr>
            <a:lvl8pPr marL="3199760" indent="0">
              <a:buNone/>
              <a:defRPr sz="2000"/>
            </a:lvl8pPr>
            <a:lvl9pPr marL="3656868" indent="0">
              <a:buNone/>
              <a:defRPr sz="2000"/>
            </a:lvl9pPr>
          </a:lstStyle>
          <a:p>
            <a:r>
              <a:rPr lang="en-US" dirty="0"/>
              <a:t>Click on icon to add picture</a:t>
            </a:r>
            <a:endParaRPr lang="en-IN" dirty="0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2B604404-7313-CB9D-50D6-6529F4382B31}"/>
              </a:ext>
            </a:extLst>
          </p:cNvPr>
          <p:cNvSpPr>
            <a:spLocks noGrp="1"/>
          </p:cNvSpPr>
          <p:nvPr>
            <p:ph type="pic" idx="25" hasCustomPrompt="1"/>
          </p:nvPr>
        </p:nvSpPr>
        <p:spPr>
          <a:xfrm>
            <a:off x="5277655" y="3657986"/>
            <a:ext cx="2925699" cy="1648028"/>
          </a:xfrm>
          <a:ln>
            <a:noFill/>
          </a:ln>
          <a:effectLst>
            <a:outerShdw blurRad="190500" dist="101477" dir="2699995" rotWithShape="0">
              <a:srgbClr val="000000">
                <a:alpha val="40000"/>
              </a:srgb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4">
                <a:solidFill>
                  <a:schemeClr val="tx2">
                    <a:lumMod val="95000"/>
                    <a:lumOff val="5000"/>
                  </a:schemeClr>
                </a:solidFill>
              </a:defRPr>
            </a:lvl1pPr>
            <a:lvl2pPr marL="457108" indent="0">
              <a:buNone/>
              <a:defRPr sz="2800"/>
            </a:lvl2pPr>
            <a:lvl3pPr marL="914218" indent="0">
              <a:buNone/>
              <a:defRPr sz="2400"/>
            </a:lvl3pPr>
            <a:lvl4pPr marL="1371326" indent="0">
              <a:buNone/>
              <a:defRPr sz="2000"/>
            </a:lvl4pPr>
            <a:lvl5pPr marL="1828434" indent="0">
              <a:buNone/>
              <a:defRPr sz="2000"/>
            </a:lvl5pPr>
            <a:lvl6pPr marL="2285542" indent="0">
              <a:buNone/>
              <a:defRPr sz="2000"/>
            </a:lvl6pPr>
            <a:lvl7pPr marL="2742652" indent="0">
              <a:buNone/>
              <a:defRPr sz="2000"/>
            </a:lvl7pPr>
            <a:lvl8pPr marL="3199760" indent="0">
              <a:buNone/>
              <a:defRPr sz="2000"/>
            </a:lvl8pPr>
            <a:lvl9pPr marL="3656868" indent="0">
              <a:buNone/>
              <a:defRPr sz="2000"/>
            </a:lvl9pPr>
          </a:lstStyle>
          <a:p>
            <a:r>
              <a:rPr lang="en-US" dirty="0"/>
              <a:t>Click on icon to add picture</a:t>
            </a:r>
            <a:endParaRPr lang="en-IN" dirty="0"/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FA8CAC72-9AA2-3717-97F6-00AEF81715D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81026" y="5501012"/>
            <a:ext cx="10514231" cy="648222"/>
          </a:xfrm>
          <a:noFill/>
        </p:spPr>
        <p:txBody>
          <a:bodyPr wrap="square" lIns="125349" tIns="62738" rIns="125349" bIns="62738" anchor="ctr">
            <a:normAutofit/>
          </a:bodyPr>
          <a:lstStyle>
            <a:lvl1pPr marL="0" indent="0" algn="ctr">
              <a:lnSpc>
                <a:spcPct val="90000"/>
              </a:lnSpc>
              <a:spcBef>
                <a:spcPts val="1071"/>
              </a:spcBef>
              <a:spcAft>
                <a:spcPts val="0"/>
              </a:spcAft>
              <a:buFontTx/>
              <a:buNone/>
              <a:defRPr sz="2800">
                <a:solidFill>
                  <a:schemeClr val="tx2">
                    <a:lumMod val="90000"/>
                    <a:lumOff val="10000"/>
                  </a:schemeClr>
                </a:solidFill>
                <a:latin typeface="Calibri Light" panose="020F0302020204030204" pitchFamily="34" charset="0"/>
              </a:defRPr>
            </a:lvl1pPr>
            <a:lvl2pPr marL="457108" indent="0">
              <a:buFontTx/>
              <a:buNone/>
              <a:defRPr/>
            </a:lvl2pPr>
            <a:lvl3pPr marL="914218" indent="0">
              <a:buFontTx/>
              <a:buNone/>
              <a:defRPr/>
            </a:lvl3pPr>
            <a:lvl4pPr marL="1371326" indent="0">
              <a:buFontTx/>
              <a:buNone/>
              <a:defRPr/>
            </a:lvl4pPr>
            <a:lvl5pPr marL="1828434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add caption</a:t>
            </a:r>
          </a:p>
        </p:txBody>
      </p:sp>
    </p:spTree>
    <p:extLst>
      <p:ext uri="{BB962C8B-B14F-4D97-AF65-F5344CB8AC3E}">
        <p14:creationId xmlns:p14="http://schemas.microsoft.com/office/powerpoint/2010/main" val="1663636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hf sldNum="0"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 Pictures in a 2 x 4 Grid">
    <p:bg>
      <p:bgPr>
        <a:solidFill>
          <a:srgbClr val="E0420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AA4416-6EF5-4861-8342-06CA5AC1DB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A1BED20-63B5-48FE-A4FE-629A256EBF51}" type="datetime1">
              <a:rPr lang="en-IN" smtClean="0"/>
              <a:t>25-07-2026</a:t>
            </a:fld>
            <a:endParaRPr lang="en-IN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ECCBA54-53D8-4096-9E27-324B687C4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27B06194-B45B-4874-A691-21AB55FCD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F2AB8F2-7686-4971-BD89-DC5252206682}" type="slidenum">
              <a:rPr lang="en-IN" smtClean="0"/>
              <a:t>‹#›</a:t>
            </a:fld>
            <a:endParaRPr lang="en-IN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7D9B802-C4AA-4117-AC54-70C7203625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570FBF6F-DC7E-F776-FDE0-52F8BDB84CBE}"/>
              </a:ext>
            </a:extLst>
          </p:cNvPr>
          <p:cNvSpPr>
            <a:spLocks noGrp="1" noChangeAspect="1"/>
          </p:cNvSpPr>
          <p:nvPr>
            <p:ph type="pic" idx="1" hasCustomPrompt="1"/>
          </p:nvPr>
        </p:nvSpPr>
        <p:spPr>
          <a:xfrm>
            <a:off x="1481026" y="1898247"/>
            <a:ext cx="2559987" cy="1442024"/>
          </a:xfrm>
          <a:ln>
            <a:noFill/>
          </a:ln>
          <a:effectLst>
            <a:outerShdw blurRad="190500" dist="101477" dir="2699995" rotWithShape="0">
              <a:srgbClr val="000000">
                <a:alpha val="40000"/>
              </a:srgb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4">
                <a:solidFill>
                  <a:schemeClr val="tx2">
                    <a:lumMod val="95000"/>
                    <a:lumOff val="5000"/>
                  </a:schemeClr>
                </a:solidFill>
              </a:defRPr>
            </a:lvl1pPr>
            <a:lvl2pPr marL="457108" indent="0">
              <a:buNone/>
              <a:defRPr sz="2800"/>
            </a:lvl2pPr>
            <a:lvl3pPr marL="914218" indent="0">
              <a:buNone/>
              <a:defRPr sz="2400"/>
            </a:lvl3pPr>
            <a:lvl4pPr marL="1371326" indent="0">
              <a:buNone/>
              <a:defRPr sz="2000"/>
            </a:lvl4pPr>
            <a:lvl5pPr marL="1828434" indent="0">
              <a:buNone/>
              <a:defRPr sz="2000"/>
            </a:lvl5pPr>
            <a:lvl6pPr marL="2285542" indent="0">
              <a:buNone/>
              <a:defRPr sz="2000"/>
            </a:lvl6pPr>
            <a:lvl7pPr marL="2742652" indent="0">
              <a:buNone/>
              <a:defRPr sz="2000"/>
            </a:lvl7pPr>
            <a:lvl8pPr marL="3199760" indent="0">
              <a:buNone/>
              <a:defRPr sz="2000"/>
            </a:lvl8pPr>
            <a:lvl9pPr marL="3656868" indent="0">
              <a:buNone/>
              <a:defRPr sz="2000"/>
            </a:lvl9pPr>
          </a:lstStyle>
          <a:p>
            <a:r>
              <a:rPr lang="en-US" dirty="0"/>
              <a:t>Click on icon to add picture</a:t>
            </a:r>
            <a:endParaRPr lang="en-IN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3FDB3CB4-B37F-15A4-7ACD-120AE3336231}"/>
              </a:ext>
            </a:extLst>
          </p:cNvPr>
          <p:cNvSpPr>
            <a:spLocks noGrp="1" noChangeAspect="1"/>
          </p:cNvSpPr>
          <p:nvPr>
            <p:ph type="pic" idx="16" hasCustomPrompt="1"/>
          </p:nvPr>
        </p:nvSpPr>
        <p:spPr>
          <a:xfrm>
            <a:off x="1481026" y="3558582"/>
            <a:ext cx="2559987" cy="1442024"/>
          </a:xfrm>
          <a:ln>
            <a:noFill/>
          </a:ln>
          <a:effectLst>
            <a:outerShdw blurRad="190500" dist="101477" dir="2699995" rotWithShape="0">
              <a:srgbClr val="000000">
                <a:alpha val="40000"/>
              </a:srgb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4">
                <a:solidFill>
                  <a:schemeClr val="tx2">
                    <a:lumMod val="95000"/>
                    <a:lumOff val="5000"/>
                  </a:schemeClr>
                </a:solidFill>
              </a:defRPr>
            </a:lvl1pPr>
            <a:lvl2pPr marL="457108" indent="0">
              <a:buNone/>
              <a:defRPr sz="2800"/>
            </a:lvl2pPr>
            <a:lvl3pPr marL="914218" indent="0">
              <a:buNone/>
              <a:defRPr sz="2400"/>
            </a:lvl3pPr>
            <a:lvl4pPr marL="1371326" indent="0">
              <a:buNone/>
              <a:defRPr sz="2000"/>
            </a:lvl4pPr>
            <a:lvl5pPr marL="1828434" indent="0">
              <a:buNone/>
              <a:defRPr sz="2000"/>
            </a:lvl5pPr>
            <a:lvl6pPr marL="2285542" indent="0">
              <a:buNone/>
              <a:defRPr sz="2000"/>
            </a:lvl6pPr>
            <a:lvl7pPr marL="2742652" indent="0">
              <a:buNone/>
              <a:defRPr sz="2000"/>
            </a:lvl7pPr>
            <a:lvl8pPr marL="3199760" indent="0">
              <a:buNone/>
              <a:defRPr sz="2000"/>
            </a:lvl8pPr>
            <a:lvl9pPr marL="3656868" indent="0">
              <a:buNone/>
              <a:defRPr sz="2000"/>
            </a:lvl9pPr>
          </a:lstStyle>
          <a:p>
            <a:r>
              <a:rPr lang="en-US" dirty="0"/>
              <a:t>Click on icon to add picture</a:t>
            </a:r>
            <a:endParaRPr lang="en-IN" dirty="0"/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69ABEE33-CEC2-82E7-726E-08D64B706BE6}"/>
              </a:ext>
            </a:extLst>
          </p:cNvPr>
          <p:cNvSpPr>
            <a:spLocks noGrp="1" noChangeAspect="1"/>
          </p:cNvSpPr>
          <p:nvPr>
            <p:ph type="pic" idx="21" hasCustomPrompt="1"/>
          </p:nvPr>
        </p:nvSpPr>
        <p:spPr>
          <a:xfrm>
            <a:off x="9435271" y="1898247"/>
            <a:ext cx="2559987" cy="1442024"/>
          </a:xfrm>
          <a:ln>
            <a:noFill/>
          </a:ln>
          <a:effectLst>
            <a:outerShdw blurRad="190500" dist="101477" dir="2699995" rotWithShape="0">
              <a:srgbClr val="000000">
                <a:alpha val="40000"/>
              </a:srgb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4">
                <a:solidFill>
                  <a:schemeClr val="tx2">
                    <a:lumMod val="95000"/>
                    <a:lumOff val="5000"/>
                  </a:schemeClr>
                </a:solidFill>
              </a:defRPr>
            </a:lvl1pPr>
            <a:lvl2pPr marL="457108" indent="0">
              <a:buNone/>
              <a:defRPr sz="2800"/>
            </a:lvl2pPr>
            <a:lvl3pPr marL="914218" indent="0">
              <a:buNone/>
              <a:defRPr sz="2400"/>
            </a:lvl3pPr>
            <a:lvl4pPr marL="1371326" indent="0">
              <a:buNone/>
              <a:defRPr sz="2000"/>
            </a:lvl4pPr>
            <a:lvl5pPr marL="1828434" indent="0">
              <a:buNone/>
              <a:defRPr sz="2000"/>
            </a:lvl5pPr>
            <a:lvl6pPr marL="2285542" indent="0">
              <a:buNone/>
              <a:defRPr sz="2000"/>
            </a:lvl6pPr>
            <a:lvl7pPr marL="2742652" indent="0">
              <a:buNone/>
              <a:defRPr sz="2000"/>
            </a:lvl7pPr>
            <a:lvl8pPr marL="3199760" indent="0">
              <a:buNone/>
              <a:defRPr sz="2000"/>
            </a:lvl8pPr>
            <a:lvl9pPr marL="3656868" indent="0">
              <a:buNone/>
              <a:defRPr sz="2000"/>
            </a:lvl9pPr>
          </a:lstStyle>
          <a:p>
            <a:r>
              <a:rPr lang="en-US" dirty="0"/>
              <a:t>Click on icon to add picture</a:t>
            </a:r>
            <a:endParaRPr lang="en-IN" dirty="0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14B34D3F-9B26-C620-BAF1-7D19127CB702}"/>
              </a:ext>
            </a:extLst>
          </p:cNvPr>
          <p:cNvSpPr>
            <a:spLocks noGrp="1" noChangeAspect="1"/>
          </p:cNvSpPr>
          <p:nvPr>
            <p:ph type="pic" idx="23" hasCustomPrompt="1"/>
          </p:nvPr>
        </p:nvSpPr>
        <p:spPr>
          <a:xfrm>
            <a:off x="9435271" y="3558582"/>
            <a:ext cx="2559987" cy="1442024"/>
          </a:xfrm>
          <a:ln>
            <a:noFill/>
          </a:ln>
          <a:effectLst>
            <a:outerShdw blurRad="190500" dist="101477" dir="2699995" rotWithShape="0">
              <a:srgbClr val="000000">
                <a:alpha val="40000"/>
              </a:srgb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4">
                <a:solidFill>
                  <a:schemeClr val="tx2">
                    <a:lumMod val="95000"/>
                    <a:lumOff val="5000"/>
                  </a:schemeClr>
                </a:solidFill>
              </a:defRPr>
            </a:lvl1pPr>
            <a:lvl2pPr marL="457108" indent="0">
              <a:buNone/>
              <a:defRPr sz="2800"/>
            </a:lvl2pPr>
            <a:lvl3pPr marL="914218" indent="0">
              <a:buNone/>
              <a:defRPr sz="2400"/>
            </a:lvl3pPr>
            <a:lvl4pPr marL="1371326" indent="0">
              <a:buNone/>
              <a:defRPr sz="2000"/>
            </a:lvl4pPr>
            <a:lvl5pPr marL="1828434" indent="0">
              <a:buNone/>
              <a:defRPr sz="2000"/>
            </a:lvl5pPr>
            <a:lvl6pPr marL="2285542" indent="0">
              <a:buNone/>
              <a:defRPr sz="2000"/>
            </a:lvl6pPr>
            <a:lvl7pPr marL="2742652" indent="0">
              <a:buNone/>
              <a:defRPr sz="2000"/>
            </a:lvl7pPr>
            <a:lvl8pPr marL="3199760" indent="0">
              <a:buNone/>
              <a:defRPr sz="2000"/>
            </a:lvl8pPr>
            <a:lvl9pPr marL="3656868" indent="0">
              <a:buNone/>
              <a:defRPr sz="2000"/>
            </a:lvl9pPr>
          </a:lstStyle>
          <a:p>
            <a:r>
              <a:rPr lang="en-US" dirty="0"/>
              <a:t>Click on icon to add picture</a:t>
            </a:r>
            <a:endParaRPr lang="en-IN" dirty="0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82818696-3198-4795-BB72-E206DE644E4C}"/>
              </a:ext>
            </a:extLst>
          </p:cNvPr>
          <p:cNvSpPr>
            <a:spLocks noGrp="1" noChangeAspect="1"/>
          </p:cNvSpPr>
          <p:nvPr>
            <p:ph type="pic" idx="24" hasCustomPrompt="1"/>
          </p:nvPr>
        </p:nvSpPr>
        <p:spPr>
          <a:xfrm>
            <a:off x="4132441" y="1898247"/>
            <a:ext cx="2559987" cy="1442024"/>
          </a:xfrm>
          <a:ln>
            <a:noFill/>
          </a:ln>
          <a:effectLst>
            <a:outerShdw blurRad="190500" dist="101477" dir="2699995" rotWithShape="0">
              <a:srgbClr val="000000">
                <a:alpha val="40000"/>
              </a:srgb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4">
                <a:solidFill>
                  <a:schemeClr val="tx2">
                    <a:lumMod val="95000"/>
                    <a:lumOff val="5000"/>
                  </a:schemeClr>
                </a:solidFill>
              </a:defRPr>
            </a:lvl1pPr>
            <a:lvl2pPr marL="457108" indent="0">
              <a:buNone/>
              <a:defRPr sz="2800"/>
            </a:lvl2pPr>
            <a:lvl3pPr marL="914218" indent="0">
              <a:buNone/>
              <a:defRPr sz="2400"/>
            </a:lvl3pPr>
            <a:lvl4pPr marL="1371326" indent="0">
              <a:buNone/>
              <a:defRPr sz="2000"/>
            </a:lvl4pPr>
            <a:lvl5pPr marL="1828434" indent="0">
              <a:buNone/>
              <a:defRPr sz="2000"/>
            </a:lvl5pPr>
            <a:lvl6pPr marL="2285542" indent="0">
              <a:buNone/>
              <a:defRPr sz="2000"/>
            </a:lvl6pPr>
            <a:lvl7pPr marL="2742652" indent="0">
              <a:buNone/>
              <a:defRPr sz="2000"/>
            </a:lvl7pPr>
            <a:lvl8pPr marL="3199760" indent="0">
              <a:buNone/>
              <a:defRPr sz="2000"/>
            </a:lvl8pPr>
            <a:lvl9pPr marL="3656868" indent="0">
              <a:buNone/>
              <a:defRPr sz="2000"/>
            </a:lvl9pPr>
          </a:lstStyle>
          <a:p>
            <a:r>
              <a:rPr lang="en-US" dirty="0"/>
              <a:t>Click on icon to add picture</a:t>
            </a:r>
            <a:endParaRPr lang="en-IN" dirty="0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ED2D44D5-00AE-CE9A-494B-0F0E5F3C3657}"/>
              </a:ext>
            </a:extLst>
          </p:cNvPr>
          <p:cNvSpPr>
            <a:spLocks noGrp="1" noChangeAspect="1"/>
          </p:cNvSpPr>
          <p:nvPr>
            <p:ph type="pic" idx="25" hasCustomPrompt="1"/>
          </p:nvPr>
        </p:nvSpPr>
        <p:spPr>
          <a:xfrm>
            <a:off x="4132441" y="3558582"/>
            <a:ext cx="2559987" cy="1442024"/>
          </a:xfrm>
          <a:ln>
            <a:noFill/>
          </a:ln>
          <a:effectLst>
            <a:outerShdw blurRad="190500" dist="101477" dir="2699995" rotWithShape="0">
              <a:srgbClr val="000000">
                <a:alpha val="40000"/>
              </a:srgb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4">
                <a:solidFill>
                  <a:schemeClr val="tx2">
                    <a:lumMod val="95000"/>
                    <a:lumOff val="5000"/>
                  </a:schemeClr>
                </a:solidFill>
              </a:defRPr>
            </a:lvl1pPr>
            <a:lvl2pPr marL="457108" indent="0">
              <a:buNone/>
              <a:defRPr sz="2800"/>
            </a:lvl2pPr>
            <a:lvl3pPr marL="914218" indent="0">
              <a:buNone/>
              <a:defRPr sz="2400"/>
            </a:lvl3pPr>
            <a:lvl4pPr marL="1371326" indent="0">
              <a:buNone/>
              <a:defRPr sz="2000"/>
            </a:lvl4pPr>
            <a:lvl5pPr marL="1828434" indent="0">
              <a:buNone/>
              <a:defRPr sz="2000"/>
            </a:lvl5pPr>
            <a:lvl6pPr marL="2285542" indent="0">
              <a:buNone/>
              <a:defRPr sz="2000"/>
            </a:lvl6pPr>
            <a:lvl7pPr marL="2742652" indent="0">
              <a:buNone/>
              <a:defRPr sz="2000"/>
            </a:lvl7pPr>
            <a:lvl8pPr marL="3199760" indent="0">
              <a:buNone/>
              <a:defRPr sz="2000"/>
            </a:lvl8pPr>
            <a:lvl9pPr marL="3656868" indent="0">
              <a:buNone/>
              <a:defRPr sz="2000"/>
            </a:lvl9pPr>
          </a:lstStyle>
          <a:p>
            <a:r>
              <a:rPr lang="en-US" dirty="0"/>
              <a:t>Click on icon to add picture</a:t>
            </a:r>
            <a:endParaRPr lang="en-IN" dirty="0"/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25784E5E-F6F8-73AF-7730-79D1E67FA60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81026" y="5218916"/>
            <a:ext cx="10514231" cy="902507"/>
          </a:xfrm>
          <a:noFill/>
        </p:spPr>
        <p:txBody>
          <a:bodyPr wrap="square" lIns="125349" tIns="62738" rIns="125349" bIns="62738" anchor="ctr">
            <a:normAutofit/>
          </a:bodyPr>
          <a:lstStyle>
            <a:lvl1pPr marL="0" indent="0" algn="ctr">
              <a:lnSpc>
                <a:spcPct val="90000"/>
              </a:lnSpc>
              <a:spcBef>
                <a:spcPts val="1071"/>
              </a:spcBef>
              <a:spcAft>
                <a:spcPts val="0"/>
              </a:spcAft>
              <a:buFontTx/>
              <a:buNone/>
              <a:defRPr sz="2800">
                <a:solidFill>
                  <a:schemeClr val="tx2">
                    <a:lumMod val="90000"/>
                    <a:lumOff val="10000"/>
                  </a:schemeClr>
                </a:solidFill>
                <a:latin typeface="Calibri Light" panose="020F0302020204030204" pitchFamily="34" charset="0"/>
              </a:defRPr>
            </a:lvl1pPr>
            <a:lvl2pPr marL="457108" indent="0">
              <a:buFontTx/>
              <a:buNone/>
              <a:defRPr/>
            </a:lvl2pPr>
            <a:lvl3pPr marL="914218" indent="0">
              <a:buFontTx/>
              <a:buNone/>
              <a:defRPr/>
            </a:lvl3pPr>
            <a:lvl4pPr marL="1371326" indent="0">
              <a:buFontTx/>
              <a:buNone/>
              <a:defRPr/>
            </a:lvl4pPr>
            <a:lvl5pPr marL="1828434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add caption</a:t>
            </a:r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C73CE832-6EF0-4AB4-CE79-19662D045AFF}"/>
              </a:ext>
            </a:extLst>
          </p:cNvPr>
          <p:cNvSpPr>
            <a:spLocks noGrp="1" noChangeAspect="1"/>
          </p:cNvSpPr>
          <p:nvPr>
            <p:ph type="pic" idx="26" hasCustomPrompt="1"/>
          </p:nvPr>
        </p:nvSpPr>
        <p:spPr>
          <a:xfrm>
            <a:off x="6783856" y="1898247"/>
            <a:ext cx="2559987" cy="1442024"/>
          </a:xfrm>
          <a:ln>
            <a:noFill/>
          </a:ln>
          <a:effectLst>
            <a:outerShdw blurRad="190500" dist="101477" dir="2699995" rotWithShape="0">
              <a:srgbClr val="000000">
                <a:alpha val="40000"/>
              </a:srgb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4">
                <a:solidFill>
                  <a:schemeClr val="tx2">
                    <a:lumMod val="95000"/>
                    <a:lumOff val="5000"/>
                  </a:schemeClr>
                </a:solidFill>
              </a:defRPr>
            </a:lvl1pPr>
            <a:lvl2pPr marL="457108" indent="0">
              <a:buNone/>
              <a:defRPr sz="2800"/>
            </a:lvl2pPr>
            <a:lvl3pPr marL="914218" indent="0">
              <a:buNone/>
              <a:defRPr sz="2400"/>
            </a:lvl3pPr>
            <a:lvl4pPr marL="1371326" indent="0">
              <a:buNone/>
              <a:defRPr sz="2000"/>
            </a:lvl4pPr>
            <a:lvl5pPr marL="1828434" indent="0">
              <a:buNone/>
              <a:defRPr sz="2000"/>
            </a:lvl5pPr>
            <a:lvl6pPr marL="2285542" indent="0">
              <a:buNone/>
              <a:defRPr sz="2000"/>
            </a:lvl6pPr>
            <a:lvl7pPr marL="2742652" indent="0">
              <a:buNone/>
              <a:defRPr sz="2000"/>
            </a:lvl7pPr>
            <a:lvl8pPr marL="3199760" indent="0">
              <a:buNone/>
              <a:defRPr sz="2000"/>
            </a:lvl8pPr>
            <a:lvl9pPr marL="3656868" indent="0">
              <a:buNone/>
              <a:defRPr sz="2000"/>
            </a:lvl9pPr>
          </a:lstStyle>
          <a:p>
            <a:r>
              <a:rPr lang="en-US" dirty="0"/>
              <a:t>Click on icon to add picture</a:t>
            </a:r>
            <a:endParaRPr lang="en-IN" dirty="0"/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9142FC91-60A9-C0A2-4562-86CE6E06DE84}"/>
              </a:ext>
            </a:extLst>
          </p:cNvPr>
          <p:cNvSpPr>
            <a:spLocks noGrp="1" noChangeAspect="1"/>
          </p:cNvSpPr>
          <p:nvPr>
            <p:ph type="pic" idx="27" hasCustomPrompt="1"/>
          </p:nvPr>
        </p:nvSpPr>
        <p:spPr>
          <a:xfrm>
            <a:off x="6783856" y="3558582"/>
            <a:ext cx="2559987" cy="1442024"/>
          </a:xfrm>
          <a:ln>
            <a:noFill/>
          </a:ln>
          <a:effectLst>
            <a:outerShdw blurRad="190500" dist="101477" dir="2699995" rotWithShape="0">
              <a:srgbClr val="000000">
                <a:alpha val="40000"/>
              </a:srgb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4">
                <a:solidFill>
                  <a:schemeClr val="tx2">
                    <a:lumMod val="95000"/>
                    <a:lumOff val="5000"/>
                  </a:schemeClr>
                </a:solidFill>
              </a:defRPr>
            </a:lvl1pPr>
            <a:lvl2pPr marL="457108" indent="0">
              <a:buNone/>
              <a:defRPr sz="2800"/>
            </a:lvl2pPr>
            <a:lvl3pPr marL="914218" indent="0">
              <a:buNone/>
              <a:defRPr sz="2400"/>
            </a:lvl3pPr>
            <a:lvl4pPr marL="1371326" indent="0">
              <a:buNone/>
              <a:defRPr sz="2000"/>
            </a:lvl4pPr>
            <a:lvl5pPr marL="1828434" indent="0">
              <a:buNone/>
              <a:defRPr sz="2000"/>
            </a:lvl5pPr>
            <a:lvl6pPr marL="2285542" indent="0">
              <a:buNone/>
              <a:defRPr sz="2000"/>
            </a:lvl6pPr>
            <a:lvl7pPr marL="2742652" indent="0">
              <a:buNone/>
              <a:defRPr sz="2000"/>
            </a:lvl7pPr>
            <a:lvl8pPr marL="3199760" indent="0">
              <a:buNone/>
              <a:defRPr sz="2000"/>
            </a:lvl8pPr>
            <a:lvl9pPr marL="3656868" indent="0">
              <a:buNone/>
              <a:defRPr sz="2000"/>
            </a:lvl9pPr>
          </a:lstStyle>
          <a:p>
            <a:r>
              <a:rPr lang="en-US" dirty="0"/>
              <a:t>Click on icon to add picture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577350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hf sldNum="0"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WOT Analysis 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AA4416-6EF5-4861-8342-06CA5AC1DB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9386F01-FAD9-4B3B-8731-EE8B8A060088}" type="datetime1">
              <a:rPr lang="en-IN" smtClean="0"/>
              <a:t>25-07-2026</a:t>
            </a:fld>
            <a:endParaRPr lang="en-IN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ECCBA54-53D8-4096-9E27-324B687C4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27B06194-B45B-4874-A691-21AB55FCD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F2AB8F2-7686-4971-BD89-DC5252206682}" type="slidenum">
              <a:rPr lang="en-IN" smtClean="0"/>
              <a:t>‹#›</a:t>
            </a:fld>
            <a:endParaRPr lang="en-IN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7D9B802-C4AA-4117-AC54-70C7203625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Freeform 35">
            <a:extLst>
              <a:ext uri="{FF2B5EF4-FFF2-40B4-BE49-F238E27FC236}">
                <a16:creationId xmlns:a16="http://schemas.microsoft.com/office/drawing/2014/main" id="{AD015BA0-2E94-473F-BC4B-FD5F861A2E2F}"/>
              </a:ext>
            </a:extLst>
          </p:cNvPr>
          <p:cNvSpPr>
            <a:spLocks/>
          </p:cNvSpPr>
          <p:nvPr/>
        </p:nvSpPr>
        <p:spPr bwMode="auto">
          <a:xfrm flipH="1" flipV="1">
            <a:off x="6646793" y="3632255"/>
            <a:ext cx="3101945" cy="2370780"/>
          </a:xfrm>
          <a:custGeom>
            <a:avLst/>
            <a:gdLst>
              <a:gd name="T0" fmla="*/ 468 w 979"/>
              <a:gd name="T1" fmla="*/ 16 h 1206"/>
              <a:gd name="T2" fmla="*/ 0 w 979"/>
              <a:gd name="T3" fmla="*/ 47 h 1206"/>
              <a:gd name="T4" fmla="*/ 67 w 979"/>
              <a:gd name="T5" fmla="*/ 632 h 1206"/>
              <a:gd name="T6" fmla="*/ 434 w 979"/>
              <a:gd name="T7" fmla="*/ 1058 h 1206"/>
              <a:gd name="T8" fmla="*/ 979 w 979"/>
              <a:gd name="T9" fmla="*/ 1206 h 1206"/>
              <a:gd name="T10" fmla="*/ 927 w 979"/>
              <a:gd name="T11" fmla="*/ 419 h 1206"/>
              <a:gd name="T12" fmla="*/ 468 w 979"/>
              <a:gd name="T13" fmla="*/ 16 h 12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979" h="1206">
                <a:moveTo>
                  <a:pt x="468" y="16"/>
                </a:moveTo>
                <a:cubicBezTo>
                  <a:pt x="0" y="47"/>
                  <a:pt x="0" y="47"/>
                  <a:pt x="0" y="47"/>
                </a:cubicBezTo>
                <a:cubicBezTo>
                  <a:pt x="67" y="632"/>
                  <a:pt x="67" y="632"/>
                  <a:pt x="67" y="632"/>
                </a:cubicBezTo>
                <a:cubicBezTo>
                  <a:pt x="90" y="836"/>
                  <a:pt x="236" y="1004"/>
                  <a:pt x="434" y="1058"/>
                </a:cubicBezTo>
                <a:cubicBezTo>
                  <a:pt x="979" y="1206"/>
                  <a:pt x="979" y="1206"/>
                  <a:pt x="979" y="1206"/>
                </a:cubicBezTo>
                <a:cubicBezTo>
                  <a:pt x="927" y="419"/>
                  <a:pt x="927" y="419"/>
                  <a:pt x="927" y="419"/>
                </a:cubicBezTo>
                <a:cubicBezTo>
                  <a:pt x="912" y="181"/>
                  <a:pt x="706" y="0"/>
                  <a:pt x="468" y="16"/>
                </a:cubicBezTo>
                <a:close/>
              </a:path>
            </a:pathLst>
          </a:custGeom>
          <a:gradFill flip="none" rotWithShape="1">
            <a:gsLst>
              <a:gs pos="29000">
                <a:schemeClr val="accent6"/>
              </a:gs>
              <a:gs pos="100000">
                <a:schemeClr val="accent6">
                  <a:lumMod val="75000"/>
                </a:schemeClr>
              </a:gs>
              <a:gs pos="0">
                <a:schemeClr val="accent6">
                  <a:lumMod val="60000"/>
                  <a:lumOff val="40000"/>
                </a:schemeClr>
              </a:gs>
            </a:gsLst>
            <a:lin ang="27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pPr lvl="0"/>
            <a:endParaRPr lang="en-IN" sz="1801">
              <a:solidFill>
                <a:schemeClr val="lt1"/>
              </a:solidFill>
            </a:endParaRPr>
          </a:p>
        </p:txBody>
      </p:sp>
      <p:sp>
        <p:nvSpPr>
          <p:cNvPr id="10" name="Freeform 35">
            <a:extLst>
              <a:ext uri="{FF2B5EF4-FFF2-40B4-BE49-F238E27FC236}">
                <a16:creationId xmlns:a16="http://schemas.microsoft.com/office/drawing/2014/main" id="{8DD3F679-1CCA-42FD-884E-A3A0D538E6F6}"/>
              </a:ext>
            </a:extLst>
          </p:cNvPr>
          <p:cNvSpPr>
            <a:spLocks/>
          </p:cNvSpPr>
          <p:nvPr/>
        </p:nvSpPr>
        <p:spPr bwMode="auto">
          <a:xfrm flipV="1">
            <a:off x="3707598" y="3578873"/>
            <a:ext cx="3101383" cy="2371540"/>
          </a:xfrm>
          <a:custGeom>
            <a:avLst/>
            <a:gdLst>
              <a:gd name="T0" fmla="*/ 468 w 979"/>
              <a:gd name="T1" fmla="*/ 16 h 1206"/>
              <a:gd name="T2" fmla="*/ 0 w 979"/>
              <a:gd name="T3" fmla="*/ 47 h 1206"/>
              <a:gd name="T4" fmla="*/ 67 w 979"/>
              <a:gd name="T5" fmla="*/ 632 h 1206"/>
              <a:gd name="T6" fmla="*/ 434 w 979"/>
              <a:gd name="T7" fmla="*/ 1058 h 1206"/>
              <a:gd name="T8" fmla="*/ 979 w 979"/>
              <a:gd name="T9" fmla="*/ 1206 h 1206"/>
              <a:gd name="T10" fmla="*/ 927 w 979"/>
              <a:gd name="T11" fmla="*/ 419 h 1206"/>
              <a:gd name="T12" fmla="*/ 468 w 979"/>
              <a:gd name="T13" fmla="*/ 16 h 12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979" h="1206">
                <a:moveTo>
                  <a:pt x="468" y="16"/>
                </a:moveTo>
                <a:cubicBezTo>
                  <a:pt x="0" y="47"/>
                  <a:pt x="0" y="47"/>
                  <a:pt x="0" y="47"/>
                </a:cubicBezTo>
                <a:cubicBezTo>
                  <a:pt x="67" y="632"/>
                  <a:pt x="67" y="632"/>
                  <a:pt x="67" y="632"/>
                </a:cubicBezTo>
                <a:cubicBezTo>
                  <a:pt x="90" y="836"/>
                  <a:pt x="236" y="1004"/>
                  <a:pt x="434" y="1058"/>
                </a:cubicBezTo>
                <a:cubicBezTo>
                  <a:pt x="979" y="1206"/>
                  <a:pt x="979" y="1206"/>
                  <a:pt x="979" y="1206"/>
                </a:cubicBezTo>
                <a:cubicBezTo>
                  <a:pt x="927" y="419"/>
                  <a:pt x="927" y="419"/>
                  <a:pt x="927" y="419"/>
                </a:cubicBezTo>
                <a:cubicBezTo>
                  <a:pt x="912" y="181"/>
                  <a:pt x="706" y="0"/>
                  <a:pt x="468" y="16"/>
                </a:cubicBezTo>
                <a:close/>
              </a:path>
            </a:pathLst>
          </a:custGeom>
          <a:gradFill flip="none" rotWithShape="1">
            <a:gsLst>
              <a:gs pos="100000">
                <a:schemeClr val="accent3">
                  <a:lumMod val="75000"/>
                </a:schemeClr>
              </a:gs>
              <a:gs pos="0">
                <a:schemeClr val="accent3">
                  <a:lumMod val="60000"/>
                  <a:lumOff val="40000"/>
                </a:schemeClr>
              </a:gs>
              <a:gs pos="29000">
                <a:schemeClr val="accent3"/>
              </a:gs>
            </a:gsLst>
            <a:lin ang="27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pPr lvl="0"/>
            <a:endParaRPr lang="en-IN" sz="1801">
              <a:solidFill>
                <a:schemeClr val="lt1"/>
              </a:solidFill>
            </a:endParaRPr>
          </a:p>
        </p:txBody>
      </p:sp>
      <p:sp>
        <p:nvSpPr>
          <p:cNvPr id="11" name="Freeform 35">
            <a:extLst>
              <a:ext uri="{FF2B5EF4-FFF2-40B4-BE49-F238E27FC236}">
                <a16:creationId xmlns:a16="http://schemas.microsoft.com/office/drawing/2014/main" id="{3E9C452D-302F-49B7-8FAE-34844C3A5E16}"/>
              </a:ext>
            </a:extLst>
          </p:cNvPr>
          <p:cNvSpPr>
            <a:spLocks/>
          </p:cNvSpPr>
          <p:nvPr/>
        </p:nvSpPr>
        <p:spPr bwMode="auto">
          <a:xfrm flipH="1">
            <a:off x="6655677" y="1776785"/>
            <a:ext cx="3101945" cy="2367361"/>
          </a:xfrm>
          <a:custGeom>
            <a:avLst/>
            <a:gdLst>
              <a:gd name="T0" fmla="*/ 468 w 979"/>
              <a:gd name="T1" fmla="*/ 16 h 1206"/>
              <a:gd name="T2" fmla="*/ 0 w 979"/>
              <a:gd name="T3" fmla="*/ 47 h 1206"/>
              <a:gd name="T4" fmla="*/ 67 w 979"/>
              <a:gd name="T5" fmla="*/ 632 h 1206"/>
              <a:gd name="T6" fmla="*/ 434 w 979"/>
              <a:gd name="T7" fmla="*/ 1058 h 1206"/>
              <a:gd name="T8" fmla="*/ 979 w 979"/>
              <a:gd name="T9" fmla="*/ 1206 h 1206"/>
              <a:gd name="T10" fmla="*/ 927 w 979"/>
              <a:gd name="T11" fmla="*/ 419 h 1206"/>
              <a:gd name="T12" fmla="*/ 468 w 979"/>
              <a:gd name="T13" fmla="*/ 16 h 12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979" h="1206">
                <a:moveTo>
                  <a:pt x="468" y="16"/>
                </a:moveTo>
                <a:cubicBezTo>
                  <a:pt x="0" y="47"/>
                  <a:pt x="0" y="47"/>
                  <a:pt x="0" y="47"/>
                </a:cubicBezTo>
                <a:cubicBezTo>
                  <a:pt x="67" y="632"/>
                  <a:pt x="67" y="632"/>
                  <a:pt x="67" y="632"/>
                </a:cubicBezTo>
                <a:cubicBezTo>
                  <a:pt x="90" y="836"/>
                  <a:pt x="236" y="1004"/>
                  <a:pt x="434" y="1058"/>
                </a:cubicBezTo>
                <a:cubicBezTo>
                  <a:pt x="979" y="1206"/>
                  <a:pt x="979" y="1206"/>
                  <a:pt x="979" y="1206"/>
                </a:cubicBezTo>
                <a:cubicBezTo>
                  <a:pt x="927" y="419"/>
                  <a:pt x="927" y="419"/>
                  <a:pt x="927" y="419"/>
                </a:cubicBezTo>
                <a:cubicBezTo>
                  <a:pt x="912" y="181"/>
                  <a:pt x="706" y="0"/>
                  <a:pt x="468" y="16"/>
                </a:cubicBezTo>
                <a:close/>
              </a:path>
            </a:pathLst>
          </a:custGeom>
          <a:gradFill flip="none" rotWithShape="1">
            <a:gsLst>
              <a:gs pos="100000">
                <a:schemeClr val="accent5">
                  <a:lumMod val="75000"/>
                </a:schemeClr>
              </a:gs>
              <a:gs pos="0">
                <a:schemeClr val="accent5">
                  <a:lumMod val="60000"/>
                  <a:lumOff val="40000"/>
                </a:schemeClr>
              </a:gs>
              <a:gs pos="29000">
                <a:schemeClr val="accent5"/>
              </a:gs>
            </a:gsLst>
            <a:lin ang="27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pPr lvl="0"/>
            <a:endParaRPr lang="en-IN" sz="1801">
              <a:solidFill>
                <a:schemeClr val="lt1"/>
              </a:solidFill>
            </a:endParaRPr>
          </a:p>
        </p:txBody>
      </p:sp>
      <p:sp>
        <p:nvSpPr>
          <p:cNvPr id="13" name="Freeform 35">
            <a:extLst>
              <a:ext uri="{FF2B5EF4-FFF2-40B4-BE49-F238E27FC236}">
                <a16:creationId xmlns:a16="http://schemas.microsoft.com/office/drawing/2014/main" id="{167A8623-0D39-4C8D-AAD0-67FF8DB9150D}"/>
              </a:ext>
            </a:extLst>
          </p:cNvPr>
          <p:cNvSpPr>
            <a:spLocks/>
          </p:cNvSpPr>
          <p:nvPr/>
        </p:nvSpPr>
        <p:spPr bwMode="auto">
          <a:xfrm>
            <a:off x="3707598" y="1871289"/>
            <a:ext cx="3101383" cy="2367361"/>
          </a:xfrm>
          <a:custGeom>
            <a:avLst/>
            <a:gdLst>
              <a:gd name="T0" fmla="*/ 468 w 979"/>
              <a:gd name="T1" fmla="*/ 16 h 1206"/>
              <a:gd name="T2" fmla="*/ 0 w 979"/>
              <a:gd name="T3" fmla="*/ 47 h 1206"/>
              <a:gd name="T4" fmla="*/ 67 w 979"/>
              <a:gd name="T5" fmla="*/ 632 h 1206"/>
              <a:gd name="T6" fmla="*/ 434 w 979"/>
              <a:gd name="T7" fmla="*/ 1058 h 1206"/>
              <a:gd name="T8" fmla="*/ 979 w 979"/>
              <a:gd name="T9" fmla="*/ 1206 h 1206"/>
              <a:gd name="T10" fmla="*/ 927 w 979"/>
              <a:gd name="T11" fmla="*/ 419 h 1206"/>
              <a:gd name="T12" fmla="*/ 468 w 979"/>
              <a:gd name="T13" fmla="*/ 16 h 12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979" h="1206">
                <a:moveTo>
                  <a:pt x="468" y="16"/>
                </a:moveTo>
                <a:cubicBezTo>
                  <a:pt x="0" y="47"/>
                  <a:pt x="0" y="47"/>
                  <a:pt x="0" y="47"/>
                </a:cubicBezTo>
                <a:cubicBezTo>
                  <a:pt x="67" y="632"/>
                  <a:pt x="67" y="632"/>
                  <a:pt x="67" y="632"/>
                </a:cubicBezTo>
                <a:cubicBezTo>
                  <a:pt x="90" y="836"/>
                  <a:pt x="236" y="1004"/>
                  <a:pt x="434" y="1058"/>
                </a:cubicBezTo>
                <a:cubicBezTo>
                  <a:pt x="979" y="1206"/>
                  <a:pt x="979" y="1206"/>
                  <a:pt x="979" y="1206"/>
                </a:cubicBezTo>
                <a:cubicBezTo>
                  <a:pt x="927" y="419"/>
                  <a:pt x="927" y="419"/>
                  <a:pt x="927" y="419"/>
                </a:cubicBezTo>
                <a:cubicBezTo>
                  <a:pt x="912" y="181"/>
                  <a:pt x="706" y="0"/>
                  <a:pt x="468" y="16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98000">
                <a:schemeClr val="accent2">
                  <a:lumMod val="75000"/>
                </a:schemeClr>
              </a:gs>
              <a:gs pos="29000">
                <a:schemeClr val="accent2"/>
              </a:gs>
            </a:gsLst>
            <a:lin ang="27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pPr lvl="0"/>
            <a:endParaRPr lang="en-IN" sz="1801">
              <a:solidFill>
                <a:schemeClr val="lt1"/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87D60B0-3E18-458E-A2A0-762EE18D0F51}"/>
              </a:ext>
            </a:extLst>
          </p:cNvPr>
          <p:cNvGrpSpPr/>
          <p:nvPr/>
        </p:nvGrpSpPr>
        <p:grpSpPr>
          <a:xfrm>
            <a:off x="6157551" y="3290539"/>
            <a:ext cx="1084252" cy="1044984"/>
            <a:chOff x="4025114" y="3411820"/>
            <a:chExt cx="1083508" cy="1043889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B6803BB5-1891-4A7D-8381-E483004A6E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25114" y="3411820"/>
              <a:ext cx="1083508" cy="1038914"/>
            </a:xfrm>
            <a:prstGeom prst="ellipse">
              <a:avLst/>
            </a:prstGeom>
            <a:solidFill>
              <a:schemeClr val="bg1"/>
            </a:solidFill>
            <a:ln w="31750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801" dirty="0">
                <a:solidFill>
                  <a:schemeClr val="tx2"/>
                </a:solidFill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8897C0B-B32D-45E6-B48A-A2A51185398A}"/>
                </a:ext>
              </a:extLst>
            </p:cNvPr>
            <p:cNvSpPr txBox="1"/>
            <p:nvPr/>
          </p:nvSpPr>
          <p:spPr>
            <a:xfrm>
              <a:off x="4173550" y="3538728"/>
              <a:ext cx="365760" cy="502920"/>
            </a:xfrm>
            <a:prstGeom prst="rect">
              <a:avLst/>
            </a:prstGeom>
            <a:noFill/>
          </p:spPr>
          <p:txBody>
            <a:bodyPr wrap="square" rtlCol="0" anchor="ctr" anchorCtr="1">
              <a:normAutofit lnSpcReduction="10000"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3200" dirty="0">
                  <a:solidFill>
                    <a:srgbClr val="050505"/>
                  </a:solidFill>
                  <a:latin typeface="+mn-lt"/>
                </a:rPr>
                <a:t>S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7C244F8-5344-4B89-9CBE-54B237492140}"/>
                </a:ext>
              </a:extLst>
            </p:cNvPr>
            <p:cNvSpPr txBox="1"/>
            <p:nvPr/>
          </p:nvSpPr>
          <p:spPr>
            <a:xfrm>
              <a:off x="4518149" y="3538728"/>
              <a:ext cx="365760" cy="502920"/>
            </a:xfrm>
            <a:prstGeom prst="rect">
              <a:avLst/>
            </a:prstGeom>
            <a:noFill/>
          </p:spPr>
          <p:txBody>
            <a:bodyPr wrap="square" rtlCol="0" anchor="ctr" anchorCtr="1">
              <a:normAutofit lnSpcReduction="10000"/>
            </a:bodyPr>
            <a:lstStyle/>
            <a:p>
              <a:pPr>
                <a:lnSpc>
                  <a:spcPct val="90000"/>
                </a:lnSpc>
              </a:pPr>
              <a:r>
                <a:rPr lang="en-US" sz="3200" dirty="0">
                  <a:solidFill>
                    <a:srgbClr val="050505"/>
                  </a:solidFill>
                  <a:latin typeface="+mn-lt"/>
                </a:rPr>
                <a:t>W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1867D86-A81C-4032-99D3-1E4D861B29D2}"/>
                </a:ext>
              </a:extLst>
            </p:cNvPr>
            <p:cNvSpPr txBox="1"/>
            <p:nvPr/>
          </p:nvSpPr>
          <p:spPr>
            <a:xfrm>
              <a:off x="4203106" y="3952789"/>
              <a:ext cx="368894" cy="502920"/>
            </a:xfrm>
            <a:prstGeom prst="rect">
              <a:avLst/>
            </a:prstGeom>
            <a:noFill/>
          </p:spPr>
          <p:txBody>
            <a:bodyPr wrap="square" rtlCol="0" anchor="ctr" anchorCtr="1">
              <a:normAutofit lnSpcReduction="10000"/>
            </a:bodyPr>
            <a:lstStyle/>
            <a:p>
              <a:pPr>
                <a:lnSpc>
                  <a:spcPct val="90000"/>
                </a:lnSpc>
              </a:pPr>
              <a:r>
                <a:rPr lang="en-US" sz="3200" dirty="0">
                  <a:solidFill>
                    <a:srgbClr val="050505"/>
                  </a:solidFill>
                  <a:latin typeface="+mn-lt"/>
                </a:rPr>
                <a:t>O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2923FB5-8CAE-42E9-9522-B2CD2784B99F}"/>
                </a:ext>
              </a:extLst>
            </p:cNvPr>
            <p:cNvSpPr txBox="1"/>
            <p:nvPr/>
          </p:nvSpPr>
          <p:spPr>
            <a:xfrm>
              <a:off x="4547705" y="3952789"/>
              <a:ext cx="365760" cy="502920"/>
            </a:xfrm>
            <a:prstGeom prst="rect">
              <a:avLst/>
            </a:prstGeom>
            <a:noFill/>
          </p:spPr>
          <p:txBody>
            <a:bodyPr wrap="square" rtlCol="0" anchor="ctr" anchorCtr="1">
              <a:normAutofit lnSpcReduction="10000"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3200" dirty="0">
                  <a:solidFill>
                    <a:srgbClr val="050505"/>
                  </a:solidFill>
                  <a:latin typeface="+mn-lt"/>
                </a:rPr>
                <a:t>T</a:t>
              </a:r>
            </a:p>
          </p:txBody>
        </p:sp>
      </p:grpSp>
      <p:sp>
        <p:nvSpPr>
          <p:cNvPr id="20" name="Text Placeholder 22">
            <a:extLst>
              <a:ext uri="{FF2B5EF4-FFF2-40B4-BE49-F238E27FC236}">
                <a16:creationId xmlns:a16="http://schemas.microsoft.com/office/drawing/2014/main" id="{665A00D2-374C-4D53-A624-F5210A21654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088657" y="4083870"/>
            <a:ext cx="2564172" cy="458054"/>
          </a:xfrm>
          <a:noFill/>
          <a:ln>
            <a:noFill/>
          </a:ln>
        </p:spPr>
        <p:txBody>
          <a:bodyPr wrap="square" lIns="102616" tIns="51308" rIns="102616" bIns="51308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500" b="0" i="0" baseline="0">
                <a:solidFill>
                  <a:schemeClr val="accent6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Threats</a:t>
            </a:r>
          </a:p>
        </p:txBody>
      </p:sp>
      <p:sp>
        <p:nvSpPr>
          <p:cNvPr id="21" name="Text Placeholder 22">
            <a:extLst>
              <a:ext uri="{FF2B5EF4-FFF2-40B4-BE49-F238E27FC236}">
                <a16:creationId xmlns:a16="http://schemas.microsoft.com/office/drawing/2014/main" id="{1259CCBE-B8AF-4242-ADE4-4F6127A8488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088657" y="4459476"/>
            <a:ext cx="2564172" cy="1484093"/>
          </a:xfrm>
          <a:noFill/>
          <a:ln>
            <a:noFill/>
          </a:ln>
        </p:spPr>
        <p:txBody>
          <a:bodyPr wrap="square" lIns="91440" tIns="51308" rIns="102616" bIns="51308" anchor="t">
            <a:normAutofit/>
          </a:bodyPr>
          <a:lstStyle>
            <a:lvl1pPr marL="130616" indent="-130616" algn="l">
              <a:lnSpc>
                <a:spcPct val="90000"/>
              </a:lnSpc>
              <a:spcBef>
                <a:spcPts val="571"/>
              </a:spcBef>
              <a:spcAft>
                <a:spcPts val="0"/>
              </a:spcAft>
              <a:buClr>
                <a:schemeClr val="accent6">
                  <a:lumMod val="20000"/>
                  <a:lumOff val="80000"/>
                </a:schemeClr>
              </a:buClr>
              <a:buFont typeface="Arial" panose="020B0604020202020204" pitchFamily="34" charset="0"/>
              <a:buChar char="•"/>
              <a:defRPr sz="1600" b="0" i="0" baseline="0">
                <a:solidFill>
                  <a:schemeClr val="accent6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2" name="Text Placeholder 22">
            <a:extLst>
              <a:ext uri="{FF2B5EF4-FFF2-40B4-BE49-F238E27FC236}">
                <a16:creationId xmlns:a16="http://schemas.microsoft.com/office/drawing/2014/main" id="{8416AD83-81C4-4124-ADBB-147FFCA890BD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069065" y="4082538"/>
            <a:ext cx="2564172" cy="458054"/>
          </a:xfrm>
          <a:noFill/>
          <a:ln>
            <a:noFill/>
          </a:ln>
        </p:spPr>
        <p:txBody>
          <a:bodyPr wrap="square" lIns="102616" tIns="51308" rIns="102616" bIns="51308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500" b="0" i="0" baseline="0">
                <a:solidFill>
                  <a:schemeClr val="accent3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Opportunities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DC4FC4FA-C9B4-4235-9D34-9ACE053D81F2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4069065" y="4458142"/>
            <a:ext cx="2564172" cy="1484093"/>
          </a:xfrm>
          <a:noFill/>
          <a:ln>
            <a:noFill/>
          </a:ln>
        </p:spPr>
        <p:txBody>
          <a:bodyPr wrap="square" lIns="91440" tIns="51308" rIns="102616" bIns="51308" anchor="t">
            <a:normAutofit/>
          </a:bodyPr>
          <a:lstStyle>
            <a:lvl1pPr marL="130616" indent="-130616" algn="l">
              <a:lnSpc>
                <a:spcPct val="90000"/>
              </a:lnSpc>
              <a:spcBef>
                <a:spcPts val="571"/>
              </a:spcBef>
              <a:spcAft>
                <a:spcPts val="0"/>
              </a:spcAft>
              <a:buClr>
                <a:schemeClr val="accent3">
                  <a:lumMod val="20000"/>
                  <a:lumOff val="80000"/>
                </a:schemeClr>
              </a:buClr>
              <a:buFont typeface="Arial" panose="020B0604020202020204" pitchFamily="34" charset="0"/>
              <a:buChar char="•"/>
              <a:defRPr sz="1600" b="0" i="0" baseline="0">
                <a:solidFill>
                  <a:schemeClr val="accent3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4" name="Text Placeholder 22">
            <a:extLst>
              <a:ext uri="{FF2B5EF4-FFF2-40B4-BE49-F238E27FC236}">
                <a16:creationId xmlns:a16="http://schemas.microsoft.com/office/drawing/2014/main" id="{5424FCF8-8988-4B93-A296-2883161F329F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7088657" y="1904026"/>
            <a:ext cx="2564172" cy="458054"/>
          </a:xfrm>
          <a:noFill/>
          <a:ln>
            <a:noFill/>
          </a:ln>
        </p:spPr>
        <p:txBody>
          <a:bodyPr wrap="square" lIns="102616" tIns="51308" rIns="102616" bIns="51308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500" b="0" i="0" baseline="0">
                <a:solidFill>
                  <a:schemeClr val="accent5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Weaknesses</a:t>
            </a:r>
          </a:p>
        </p:txBody>
      </p:sp>
      <p:sp>
        <p:nvSpPr>
          <p:cNvPr id="25" name="Text Placeholder 22">
            <a:extLst>
              <a:ext uri="{FF2B5EF4-FFF2-40B4-BE49-F238E27FC236}">
                <a16:creationId xmlns:a16="http://schemas.microsoft.com/office/drawing/2014/main" id="{BC85DBEE-BE40-4CD0-AC91-EF284C865946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7088657" y="2278766"/>
            <a:ext cx="2564172" cy="1484093"/>
          </a:xfrm>
          <a:noFill/>
          <a:ln>
            <a:noFill/>
          </a:ln>
        </p:spPr>
        <p:txBody>
          <a:bodyPr wrap="square" lIns="91440" tIns="51308" rIns="102616" bIns="51308" anchor="t">
            <a:normAutofit/>
          </a:bodyPr>
          <a:lstStyle>
            <a:lvl1pPr marL="130616" indent="-130616" algn="l">
              <a:lnSpc>
                <a:spcPct val="90000"/>
              </a:lnSpc>
              <a:spcBef>
                <a:spcPts val="571"/>
              </a:spcBef>
              <a:spcAft>
                <a:spcPts val="0"/>
              </a:spcAft>
              <a:buClr>
                <a:schemeClr val="accent5">
                  <a:lumMod val="20000"/>
                  <a:lumOff val="80000"/>
                </a:schemeClr>
              </a:buClr>
              <a:buFont typeface="Arial" panose="020B0604020202020204" pitchFamily="34" charset="0"/>
              <a:buChar char="•"/>
              <a:defRPr sz="1600" b="0" i="0" baseline="0">
                <a:solidFill>
                  <a:schemeClr val="accent5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1E388E2F-D9DC-4BB3-9277-D93CBC889350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4069065" y="1904026"/>
            <a:ext cx="2564172" cy="458054"/>
          </a:xfrm>
          <a:noFill/>
          <a:ln>
            <a:noFill/>
          </a:ln>
        </p:spPr>
        <p:txBody>
          <a:bodyPr wrap="square" lIns="102616" tIns="51308" rIns="102616" bIns="51308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500" b="0" i="0" baseline="0">
                <a:solidFill>
                  <a:schemeClr val="accent2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Strengths</a:t>
            </a:r>
          </a:p>
        </p:txBody>
      </p:sp>
      <p:sp>
        <p:nvSpPr>
          <p:cNvPr id="27" name="Text Placeholder 22">
            <a:extLst>
              <a:ext uri="{FF2B5EF4-FFF2-40B4-BE49-F238E27FC236}">
                <a16:creationId xmlns:a16="http://schemas.microsoft.com/office/drawing/2014/main" id="{C1167DD8-4DAB-4865-B46F-D8E2C55F1C62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4069065" y="2278766"/>
            <a:ext cx="2564172" cy="1484093"/>
          </a:xfrm>
          <a:noFill/>
          <a:ln>
            <a:noFill/>
          </a:ln>
        </p:spPr>
        <p:txBody>
          <a:bodyPr wrap="square" lIns="91440" tIns="51308" rIns="102616" bIns="51308" anchor="t">
            <a:normAutofit/>
          </a:bodyPr>
          <a:lstStyle>
            <a:lvl1pPr marL="130616" indent="-130616" algn="l">
              <a:lnSpc>
                <a:spcPct val="90000"/>
              </a:lnSpc>
              <a:spcBef>
                <a:spcPts val="571"/>
              </a:spcBef>
              <a:spcAft>
                <a:spcPts val="0"/>
              </a:spcAft>
              <a:buClr>
                <a:schemeClr val="accent2">
                  <a:lumMod val="20000"/>
                  <a:lumOff val="80000"/>
                </a:schemeClr>
              </a:buClr>
              <a:buFont typeface="Arial" panose="020B0604020202020204" pitchFamily="34" charset="0"/>
              <a:buChar char="•"/>
              <a:defRPr sz="1600" b="0" i="0" baseline="0">
                <a:solidFill>
                  <a:schemeClr val="accent2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4250020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IDA Blocks 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AA4416-6EF5-4861-8342-06CA5AC1DB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A1BED20-63B5-48FE-A4FE-629A256EBF51}" type="datetime1">
              <a:rPr lang="en-IN" smtClean="0"/>
              <a:t>25-07-2026</a:t>
            </a:fld>
            <a:endParaRPr lang="en-IN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ECCBA54-53D8-4096-9E27-324B687C4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27B06194-B45B-4874-A691-21AB55FCD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F2AB8F2-7686-4971-BD89-DC5252206682}" type="slidenum">
              <a:rPr lang="en-IN" smtClean="0"/>
              <a:t>‹#›</a:t>
            </a:fld>
            <a:endParaRPr lang="en-IN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7D9B802-C4AA-4117-AC54-70C7203625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D1E8C453-1E8D-459B-947C-3669816BD51D}"/>
              </a:ext>
            </a:extLst>
          </p:cNvPr>
          <p:cNvGrpSpPr/>
          <p:nvPr/>
        </p:nvGrpSpPr>
        <p:grpSpPr>
          <a:xfrm>
            <a:off x="3995827" y="2089606"/>
            <a:ext cx="4874759" cy="3643574"/>
            <a:chOff x="3344863" y="1216026"/>
            <a:chExt cx="4621212" cy="3452813"/>
          </a:xfrm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29ACDE5A-B2DB-441F-89B1-0FEF0BD6F6E7}"/>
                </a:ext>
              </a:extLst>
            </p:cNvPr>
            <p:cNvSpPr>
              <a:spLocks/>
            </p:cNvSpPr>
            <p:nvPr/>
          </p:nvSpPr>
          <p:spPr bwMode="auto">
            <a:xfrm>
              <a:off x="5573713" y="1216026"/>
              <a:ext cx="1023937" cy="1727200"/>
            </a:xfrm>
            <a:custGeom>
              <a:avLst/>
              <a:gdLst>
                <a:gd name="T0" fmla="*/ 318 w 645"/>
                <a:gd name="T1" fmla="*/ 0 h 1088"/>
                <a:gd name="T2" fmla="*/ 645 w 645"/>
                <a:gd name="T3" fmla="*/ 547 h 1088"/>
                <a:gd name="T4" fmla="*/ 318 w 645"/>
                <a:gd name="T5" fmla="*/ 1088 h 1088"/>
                <a:gd name="T6" fmla="*/ 0 w 645"/>
                <a:gd name="T7" fmla="*/ 552 h 1088"/>
                <a:gd name="T8" fmla="*/ 318 w 645"/>
                <a:gd name="T9" fmla="*/ 0 h 10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5" h="1088">
                  <a:moveTo>
                    <a:pt x="318" y="0"/>
                  </a:moveTo>
                  <a:lnTo>
                    <a:pt x="645" y="547"/>
                  </a:lnTo>
                  <a:lnTo>
                    <a:pt x="318" y="1088"/>
                  </a:lnTo>
                  <a:lnTo>
                    <a:pt x="0" y="552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800"/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336A1E48-4719-4356-8CE6-3379D780BD45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4875" y="1216026"/>
              <a:ext cx="1363662" cy="876300"/>
            </a:xfrm>
            <a:custGeom>
              <a:avLst/>
              <a:gdLst>
                <a:gd name="T0" fmla="*/ 318 w 859"/>
                <a:gd name="T1" fmla="*/ 0 h 552"/>
                <a:gd name="T2" fmla="*/ 859 w 859"/>
                <a:gd name="T3" fmla="*/ 0 h 552"/>
                <a:gd name="T4" fmla="*/ 541 w 859"/>
                <a:gd name="T5" fmla="*/ 552 h 552"/>
                <a:gd name="T6" fmla="*/ 0 w 859"/>
                <a:gd name="T7" fmla="*/ 552 h 552"/>
                <a:gd name="T8" fmla="*/ 318 w 859"/>
                <a:gd name="T9" fmla="*/ 0 h 5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59" h="552">
                  <a:moveTo>
                    <a:pt x="318" y="0"/>
                  </a:moveTo>
                  <a:lnTo>
                    <a:pt x="859" y="0"/>
                  </a:lnTo>
                  <a:lnTo>
                    <a:pt x="541" y="552"/>
                  </a:lnTo>
                  <a:lnTo>
                    <a:pt x="0" y="552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80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4F91002A-BABB-4DA7-9440-6FA082DDD83A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4875" y="2092326"/>
              <a:ext cx="1363662" cy="850900"/>
            </a:xfrm>
            <a:custGeom>
              <a:avLst/>
              <a:gdLst>
                <a:gd name="T0" fmla="*/ 0 w 859"/>
                <a:gd name="T1" fmla="*/ 0 h 536"/>
                <a:gd name="T2" fmla="*/ 318 w 859"/>
                <a:gd name="T3" fmla="*/ 536 h 536"/>
                <a:gd name="T4" fmla="*/ 859 w 859"/>
                <a:gd name="T5" fmla="*/ 536 h 536"/>
                <a:gd name="T6" fmla="*/ 541 w 859"/>
                <a:gd name="T7" fmla="*/ 0 h 536"/>
                <a:gd name="T8" fmla="*/ 0 w 859"/>
                <a:gd name="T9" fmla="*/ 0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59" h="536">
                  <a:moveTo>
                    <a:pt x="0" y="0"/>
                  </a:moveTo>
                  <a:lnTo>
                    <a:pt x="318" y="536"/>
                  </a:lnTo>
                  <a:lnTo>
                    <a:pt x="859" y="536"/>
                  </a:lnTo>
                  <a:lnTo>
                    <a:pt x="54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800"/>
            </a:p>
          </p:txBody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9587E04B-B4A5-4175-A111-FAADABDC033B}"/>
                </a:ext>
              </a:extLst>
            </p:cNvPr>
            <p:cNvSpPr>
              <a:spLocks/>
            </p:cNvSpPr>
            <p:nvPr/>
          </p:nvSpPr>
          <p:spPr bwMode="auto">
            <a:xfrm>
              <a:off x="5573713" y="2943226"/>
              <a:ext cx="1027112" cy="1725613"/>
            </a:xfrm>
            <a:custGeom>
              <a:avLst/>
              <a:gdLst>
                <a:gd name="T0" fmla="*/ 319 w 647"/>
                <a:gd name="T1" fmla="*/ 0 h 1087"/>
                <a:gd name="T2" fmla="*/ 647 w 647"/>
                <a:gd name="T3" fmla="*/ 545 h 1087"/>
                <a:gd name="T4" fmla="*/ 319 w 647"/>
                <a:gd name="T5" fmla="*/ 1087 h 1087"/>
                <a:gd name="T6" fmla="*/ 0 w 647"/>
                <a:gd name="T7" fmla="*/ 551 h 1087"/>
                <a:gd name="T8" fmla="*/ 319 w 647"/>
                <a:gd name="T9" fmla="*/ 0 h 10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7" h="1087">
                  <a:moveTo>
                    <a:pt x="319" y="0"/>
                  </a:moveTo>
                  <a:lnTo>
                    <a:pt x="647" y="545"/>
                  </a:lnTo>
                  <a:lnTo>
                    <a:pt x="319" y="1087"/>
                  </a:lnTo>
                  <a:lnTo>
                    <a:pt x="0" y="551"/>
                  </a:lnTo>
                  <a:lnTo>
                    <a:pt x="319" y="0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800"/>
            </a:p>
          </p:txBody>
        </p:sp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646D357F-6AA9-47E9-9B1A-6F4BE503C9F5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4875" y="2943226"/>
              <a:ext cx="1365250" cy="874713"/>
            </a:xfrm>
            <a:custGeom>
              <a:avLst/>
              <a:gdLst>
                <a:gd name="T0" fmla="*/ 318 w 860"/>
                <a:gd name="T1" fmla="*/ 0 h 551"/>
                <a:gd name="T2" fmla="*/ 860 w 860"/>
                <a:gd name="T3" fmla="*/ 0 h 551"/>
                <a:gd name="T4" fmla="*/ 541 w 860"/>
                <a:gd name="T5" fmla="*/ 551 h 551"/>
                <a:gd name="T6" fmla="*/ 0 w 860"/>
                <a:gd name="T7" fmla="*/ 551 h 551"/>
                <a:gd name="T8" fmla="*/ 318 w 860"/>
                <a:gd name="T9" fmla="*/ 0 h 5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0" h="551">
                  <a:moveTo>
                    <a:pt x="318" y="0"/>
                  </a:moveTo>
                  <a:lnTo>
                    <a:pt x="860" y="0"/>
                  </a:lnTo>
                  <a:lnTo>
                    <a:pt x="541" y="551"/>
                  </a:lnTo>
                  <a:lnTo>
                    <a:pt x="0" y="551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800"/>
            </a:p>
          </p:txBody>
        </p:sp>
        <p:sp>
          <p:nvSpPr>
            <p:cNvPr id="16" name="Freeform 10">
              <a:extLst>
                <a:ext uri="{FF2B5EF4-FFF2-40B4-BE49-F238E27FC236}">
                  <a16:creationId xmlns:a16="http://schemas.microsoft.com/office/drawing/2014/main" id="{1D2AC60D-01F7-4284-83CE-9C5642FD0E2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4875" y="3817938"/>
              <a:ext cx="1365250" cy="850900"/>
            </a:xfrm>
            <a:custGeom>
              <a:avLst/>
              <a:gdLst>
                <a:gd name="T0" fmla="*/ 0 w 860"/>
                <a:gd name="T1" fmla="*/ 0 h 536"/>
                <a:gd name="T2" fmla="*/ 318 w 860"/>
                <a:gd name="T3" fmla="*/ 536 h 536"/>
                <a:gd name="T4" fmla="*/ 860 w 860"/>
                <a:gd name="T5" fmla="*/ 536 h 536"/>
                <a:gd name="T6" fmla="*/ 541 w 860"/>
                <a:gd name="T7" fmla="*/ 0 h 536"/>
                <a:gd name="T8" fmla="*/ 0 w 860"/>
                <a:gd name="T9" fmla="*/ 0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0" h="536">
                  <a:moveTo>
                    <a:pt x="0" y="0"/>
                  </a:moveTo>
                  <a:lnTo>
                    <a:pt x="318" y="536"/>
                  </a:lnTo>
                  <a:lnTo>
                    <a:pt x="860" y="536"/>
                  </a:lnTo>
                  <a:lnTo>
                    <a:pt x="54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800"/>
            </a:p>
          </p:txBody>
        </p:sp>
        <p:sp>
          <p:nvSpPr>
            <p:cNvPr id="17" name="Freeform 11">
              <a:extLst>
                <a:ext uri="{FF2B5EF4-FFF2-40B4-BE49-F238E27FC236}">
                  <a16:creationId xmlns:a16="http://schemas.microsoft.com/office/drawing/2014/main" id="{265B8488-71B5-47B6-9458-781E511204E0}"/>
                </a:ext>
              </a:extLst>
            </p:cNvPr>
            <p:cNvSpPr>
              <a:spLocks/>
            </p:cNvSpPr>
            <p:nvPr/>
          </p:nvSpPr>
          <p:spPr bwMode="auto">
            <a:xfrm>
              <a:off x="4203700" y="2092326"/>
              <a:ext cx="1016000" cy="1725613"/>
            </a:xfrm>
            <a:custGeom>
              <a:avLst/>
              <a:gdLst>
                <a:gd name="T0" fmla="*/ 322 w 640"/>
                <a:gd name="T1" fmla="*/ 0 h 1087"/>
                <a:gd name="T2" fmla="*/ 640 w 640"/>
                <a:gd name="T3" fmla="*/ 536 h 1087"/>
                <a:gd name="T4" fmla="*/ 322 w 640"/>
                <a:gd name="T5" fmla="*/ 1087 h 1087"/>
                <a:gd name="T6" fmla="*/ 0 w 640"/>
                <a:gd name="T7" fmla="*/ 554 h 1087"/>
                <a:gd name="T8" fmla="*/ 322 w 640"/>
                <a:gd name="T9" fmla="*/ 0 h 10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0" h="1087">
                  <a:moveTo>
                    <a:pt x="322" y="0"/>
                  </a:moveTo>
                  <a:lnTo>
                    <a:pt x="640" y="536"/>
                  </a:lnTo>
                  <a:lnTo>
                    <a:pt x="322" y="1087"/>
                  </a:lnTo>
                  <a:lnTo>
                    <a:pt x="0" y="554"/>
                  </a:lnTo>
                  <a:lnTo>
                    <a:pt x="322" y="0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800"/>
            </a:p>
          </p:txBody>
        </p:sp>
        <p:sp>
          <p:nvSpPr>
            <p:cNvPr id="18" name="Freeform 12">
              <a:extLst>
                <a:ext uri="{FF2B5EF4-FFF2-40B4-BE49-F238E27FC236}">
                  <a16:creationId xmlns:a16="http://schemas.microsoft.com/office/drawing/2014/main" id="{DA19538F-68FF-40B4-8AF0-5736921C7CA2}"/>
                </a:ext>
              </a:extLst>
            </p:cNvPr>
            <p:cNvSpPr>
              <a:spLocks/>
            </p:cNvSpPr>
            <p:nvPr/>
          </p:nvSpPr>
          <p:spPr bwMode="auto">
            <a:xfrm>
              <a:off x="3344863" y="2092326"/>
              <a:ext cx="1370012" cy="879475"/>
            </a:xfrm>
            <a:custGeom>
              <a:avLst/>
              <a:gdLst>
                <a:gd name="T0" fmla="*/ 321 w 863"/>
                <a:gd name="T1" fmla="*/ 0 h 554"/>
                <a:gd name="T2" fmla="*/ 863 w 863"/>
                <a:gd name="T3" fmla="*/ 0 h 554"/>
                <a:gd name="T4" fmla="*/ 541 w 863"/>
                <a:gd name="T5" fmla="*/ 554 h 554"/>
                <a:gd name="T6" fmla="*/ 0 w 863"/>
                <a:gd name="T7" fmla="*/ 554 h 554"/>
                <a:gd name="T8" fmla="*/ 321 w 863"/>
                <a:gd name="T9" fmla="*/ 0 h 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3" h="554">
                  <a:moveTo>
                    <a:pt x="321" y="0"/>
                  </a:moveTo>
                  <a:lnTo>
                    <a:pt x="863" y="0"/>
                  </a:lnTo>
                  <a:lnTo>
                    <a:pt x="541" y="554"/>
                  </a:lnTo>
                  <a:lnTo>
                    <a:pt x="0" y="554"/>
                  </a:lnTo>
                  <a:lnTo>
                    <a:pt x="32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800"/>
            </a:p>
          </p:txBody>
        </p:sp>
        <p:sp>
          <p:nvSpPr>
            <p:cNvPr id="19" name="Freeform 13">
              <a:extLst>
                <a:ext uri="{FF2B5EF4-FFF2-40B4-BE49-F238E27FC236}">
                  <a16:creationId xmlns:a16="http://schemas.microsoft.com/office/drawing/2014/main" id="{E84E096B-F4F2-4450-BAEF-6AAF92836D4A}"/>
                </a:ext>
              </a:extLst>
            </p:cNvPr>
            <p:cNvSpPr>
              <a:spLocks/>
            </p:cNvSpPr>
            <p:nvPr/>
          </p:nvSpPr>
          <p:spPr bwMode="auto">
            <a:xfrm>
              <a:off x="3344863" y="2971801"/>
              <a:ext cx="1370012" cy="846138"/>
            </a:xfrm>
            <a:custGeom>
              <a:avLst/>
              <a:gdLst>
                <a:gd name="T0" fmla="*/ 0 w 863"/>
                <a:gd name="T1" fmla="*/ 0 h 533"/>
                <a:gd name="T2" fmla="*/ 317 w 863"/>
                <a:gd name="T3" fmla="*/ 531 h 533"/>
                <a:gd name="T4" fmla="*/ 863 w 863"/>
                <a:gd name="T5" fmla="*/ 533 h 533"/>
                <a:gd name="T6" fmla="*/ 541 w 863"/>
                <a:gd name="T7" fmla="*/ 0 h 533"/>
                <a:gd name="T8" fmla="*/ 0 w 863"/>
                <a:gd name="T9" fmla="*/ 0 h 5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3" h="533">
                  <a:moveTo>
                    <a:pt x="0" y="0"/>
                  </a:moveTo>
                  <a:lnTo>
                    <a:pt x="317" y="531"/>
                  </a:lnTo>
                  <a:lnTo>
                    <a:pt x="863" y="533"/>
                  </a:lnTo>
                  <a:lnTo>
                    <a:pt x="54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800"/>
            </a:p>
          </p:txBody>
        </p:sp>
        <p:sp>
          <p:nvSpPr>
            <p:cNvPr id="20" name="Freeform 14">
              <a:extLst>
                <a:ext uri="{FF2B5EF4-FFF2-40B4-BE49-F238E27FC236}">
                  <a16:creationId xmlns:a16="http://schemas.microsoft.com/office/drawing/2014/main" id="{F3B76CBC-7F1B-488D-BEDD-0587BB0DE559}"/>
                </a:ext>
              </a:extLst>
            </p:cNvPr>
            <p:cNvSpPr>
              <a:spLocks/>
            </p:cNvSpPr>
            <p:nvPr/>
          </p:nvSpPr>
          <p:spPr bwMode="auto">
            <a:xfrm>
              <a:off x="6938963" y="2081213"/>
              <a:ext cx="1027112" cy="1727200"/>
            </a:xfrm>
            <a:custGeom>
              <a:avLst/>
              <a:gdLst>
                <a:gd name="T0" fmla="*/ 318 w 647"/>
                <a:gd name="T1" fmla="*/ 0 h 1088"/>
                <a:gd name="T2" fmla="*/ 647 w 647"/>
                <a:gd name="T3" fmla="*/ 536 h 1088"/>
                <a:gd name="T4" fmla="*/ 330 w 647"/>
                <a:gd name="T5" fmla="*/ 1088 h 1088"/>
                <a:gd name="T6" fmla="*/ 0 w 647"/>
                <a:gd name="T7" fmla="*/ 543 h 1088"/>
                <a:gd name="T8" fmla="*/ 318 w 647"/>
                <a:gd name="T9" fmla="*/ 0 h 10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7" h="1088">
                  <a:moveTo>
                    <a:pt x="318" y="0"/>
                  </a:moveTo>
                  <a:lnTo>
                    <a:pt x="647" y="536"/>
                  </a:lnTo>
                  <a:lnTo>
                    <a:pt x="330" y="1088"/>
                  </a:lnTo>
                  <a:lnTo>
                    <a:pt x="0" y="543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800"/>
            </a:p>
          </p:txBody>
        </p:sp>
        <p:sp>
          <p:nvSpPr>
            <p:cNvPr id="21" name="Freeform 15">
              <a:extLst>
                <a:ext uri="{FF2B5EF4-FFF2-40B4-BE49-F238E27FC236}">
                  <a16:creationId xmlns:a16="http://schemas.microsoft.com/office/drawing/2014/main" id="{97C1CD53-9D50-4AC8-888D-69320158365C}"/>
                </a:ext>
              </a:extLst>
            </p:cNvPr>
            <p:cNvSpPr>
              <a:spLocks/>
            </p:cNvSpPr>
            <p:nvPr/>
          </p:nvSpPr>
          <p:spPr bwMode="auto">
            <a:xfrm>
              <a:off x="6080125" y="2081213"/>
              <a:ext cx="1363662" cy="862013"/>
            </a:xfrm>
            <a:custGeom>
              <a:avLst/>
              <a:gdLst>
                <a:gd name="T0" fmla="*/ 326 w 859"/>
                <a:gd name="T1" fmla="*/ 2 h 543"/>
                <a:gd name="T2" fmla="*/ 859 w 859"/>
                <a:gd name="T3" fmla="*/ 0 h 543"/>
                <a:gd name="T4" fmla="*/ 541 w 859"/>
                <a:gd name="T5" fmla="*/ 543 h 543"/>
                <a:gd name="T6" fmla="*/ 0 w 859"/>
                <a:gd name="T7" fmla="*/ 543 h 543"/>
                <a:gd name="T8" fmla="*/ 326 w 859"/>
                <a:gd name="T9" fmla="*/ 2 h 5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59" h="543">
                  <a:moveTo>
                    <a:pt x="326" y="2"/>
                  </a:moveTo>
                  <a:lnTo>
                    <a:pt x="859" y="0"/>
                  </a:lnTo>
                  <a:lnTo>
                    <a:pt x="541" y="543"/>
                  </a:lnTo>
                  <a:lnTo>
                    <a:pt x="0" y="543"/>
                  </a:lnTo>
                  <a:lnTo>
                    <a:pt x="326" y="2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800"/>
            </a:p>
          </p:txBody>
        </p:sp>
        <p:sp>
          <p:nvSpPr>
            <p:cNvPr id="22" name="Freeform 16">
              <a:extLst>
                <a:ext uri="{FF2B5EF4-FFF2-40B4-BE49-F238E27FC236}">
                  <a16:creationId xmlns:a16="http://schemas.microsoft.com/office/drawing/2014/main" id="{131C90BD-F468-4458-A803-40B677B87799}"/>
                </a:ext>
              </a:extLst>
            </p:cNvPr>
            <p:cNvSpPr>
              <a:spLocks/>
            </p:cNvSpPr>
            <p:nvPr/>
          </p:nvSpPr>
          <p:spPr bwMode="auto">
            <a:xfrm>
              <a:off x="6080125" y="2943226"/>
              <a:ext cx="1382712" cy="865188"/>
            </a:xfrm>
            <a:custGeom>
              <a:avLst/>
              <a:gdLst>
                <a:gd name="T0" fmla="*/ 0 w 871"/>
                <a:gd name="T1" fmla="*/ 0 h 545"/>
                <a:gd name="T2" fmla="*/ 328 w 871"/>
                <a:gd name="T3" fmla="*/ 545 h 545"/>
                <a:gd name="T4" fmla="*/ 871 w 871"/>
                <a:gd name="T5" fmla="*/ 545 h 545"/>
                <a:gd name="T6" fmla="*/ 541 w 871"/>
                <a:gd name="T7" fmla="*/ 0 h 545"/>
                <a:gd name="T8" fmla="*/ 0 w 871"/>
                <a:gd name="T9" fmla="*/ 0 h 5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71" h="545">
                  <a:moveTo>
                    <a:pt x="0" y="0"/>
                  </a:moveTo>
                  <a:lnTo>
                    <a:pt x="328" y="545"/>
                  </a:lnTo>
                  <a:lnTo>
                    <a:pt x="871" y="545"/>
                  </a:lnTo>
                  <a:lnTo>
                    <a:pt x="54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800"/>
            </a:p>
          </p:txBody>
        </p:sp>
      </p:grp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24B2D2A7-040B-4A1E-87CE-520076B5286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77526" y="1993036"/>
            <a:ext cx="2150316" cy="337497"/>
          </a:xfrm>
          <a:gradFill flip="none" rotWithShape="1">
            <a:gsLst>
              <a:gs pos="0">
                <a:schemeClr val="accent2">
                  <a:lumMod val="90000"/>
                  <a:lumOff val="10000"/>
                </a:schemeClr>
              </a:gs>
              <a:gs pos="100000">
                <a:schemeClr val="accent2">
                  <a:lumMod val="9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square" lIns="85979" tIns="43053" rIns="85979" bIns="43053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 b="0" baseline="0">
                <a:solidFill>
                  <a:schemeClr val="accent2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label</a:t>
            </a:r>
          </a:p>
        </p:txBody>
      </p:sp>
      <p:sp>
        <p:nvSpPr>
          <p:cNvPr id="24" name="Text Placeholder 22">
            <a:extLst>
              <a:ext uri="{FF2B5EF4-FFF2-40B4-BE49-F238E27FC236}">
                <a16:creationId xmlns:a16="http://schemas.microsoft.com/office/drawing/2014/main" id="{A6D95137-16FC-4C80-B5D2-5689CF871E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277526" y="2377739"/>
            <a:ext cx="2150316" cy="549354"/>
          </a:xfrm>
          <a:noFill/>
          <a:ln>
            <a:noFill/>
          </a:ln>
        </p:spPr>
        <p:txBody>
          <a:bodyPr wrap="square" lIns="85979" tIns="43053" rIns="85979" bIns="43053" anchor="t">
            <a:normAutofit/>
          </a:bodyPr>
          <a:lstStyle>
            <a:lvl1pPr marL="0" indent="0" algn="l">
              <a:lnSpc>
                <a:spcPct val="90000"/>
              </a:lnSpc>
              <a:spcBef>
                <a:spcPts val="571"/>
              </a:spcBef>
              <a:spcAft>
                <a:spcPts val="0"/>
              </a:spcAft>
              <a:buFontTx/>
              <a:buNone/>
              <a:defRPr sz="1600" b="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5" name="Text Placeholder 22">
            <a:extLst>
              <a:ext uri="{FF2B5EF4-FFF2-40B4-BE49-F238E27FC236}">
                <a16:creationId xmlns:a16="http://schemas.microsoft.com/office/drawing/2014/main" id="{EE570766-07F9-4426-A771-DFE4CF64C1F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464233" y="5203288"/>
            <a:ext cx="2150316" cy="337497"/>
          </a:xfrm>
          <a:gradFill flip="none" rotWithShape="1">
            <a:gsLst>
              <a:gs pos="0">
                <a:schemeClr val="accent4">
                  <a:lumMod val="90000"/>
                  <a:lumOff val="10000"/>
                </a:schemeClr>
              </a:gs>
              <a:gs pos="100000">
                <a:schemeClr val="accent4">
                  <a:lumMod val="9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square" lIns="85979" tIns="43053" rIns="85979" bIns="43053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 b="0" baseline="0">
                <a:solidFill>
                  <a:schemeClr val="accent4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label</a:t>
            </a:r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3C46B5C4-12E2-4D1B-B0D0-28F23ACC2CD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464233" y="5587991"/>
            <a:ext cx="2150316" cy="549354"/>
          </a:xfrm>
          <a:noFill/>
          <a:ln>
            <a:noFill/>
          </a:ln>
        </p:spPr>
        <p:txBody>
          <a:bodyPr wrap="square" lIns="85979" tIns="43053" rIns="85979" bIns="43053" anchor="t">
            <a:normAutofit/>
          </a:bodyPr>
          <a:lstStyle>
            <a:lvl1pPr marL="0" indent="0" algn="l">
              <a:lnSpc>
                <a:spcPct val="90000"/>
              </a:lnSpc>
              <a:spcBef>
                <a:spcPts val="571"/>
              </a:spcBef>
              <a:spcAft>
                <a:spcPts val="0"/>
              </a:spcAft>
              <a:buFontTx/>
              <a:buNone/>
              <a:defRPr sz="1600" b="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7" name="Text Placeholder 22">
            <a:extLst>
              <a:ext uri="{FF2B5EF4-FFF2-40B4-BE49-F238E27FC236}">
                <a16:creationId xmlns:a16="http://schemas.microsoft.com/office/drawing/2014/main" id="{C55E0722-F033-4618-8D51-26C800DDAEA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031045" y="4876376"/>
            <a:ext cx="2150316" cy="337497"/>
          </a:xfrm>
          <a:gradFill flip="none" rotWithShape="1">
            <a:gsLst>
              <a:gs pos="0">
                <a:schemeClr val="accent5">
                  <a:lumMod val="90000"/>
                  <a:lumOff val="10000"/>
                </a:schemeClr>
              </a:gs>
              <a:gs pos="100000">
                <a:schemeClr val="accent5">
                  <a:lumMod val="9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square" lIns="85979" tIns="43053" rIns="85979" bIns="43053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 b="0" baseline="0">
                <a:solidFill>
                  <a:schemeClr val="accent5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label</a:t>
            </a:r>
          </a:p>
        </p:txBody>
      </p:sp>
      <p:sp>
        <p:nvSpPr>
          <p:cNvPr id="28" name="Text Placeholder 22">
            <a:extLst>
              <a:ext uri="{FF2B5EF4-FFF2-40B4-BE49-F238E27FC236}">
                <a16:creationId xmlns:a16="http://schemas.microsoft.com/office/drawing/2014/main" id="{FEA4543C-FD68-4943-9059-9D204CC57CA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031045" y="5261080"/>
            <a:ext cx="2150316" cy="549354"/>
          </a:xfrm>
          <a:noFill/>
          <a:ln>
            <a:noFill/>
          </a:ln>
        </p:spPr>
        <p:txBody>
          <a:bodyPr wrap="square" lIns="85979" tIns="43053" rIns="85979" bIns="43053" anchor="t">
            <a:normAutofit/>
          </a:bodyPr>
          <a:lstStyle>
            <a:lvl1pPr marL="0" indent="0" algn="l">
              <a:lnSpc>
                <a:spcPct val="90000"/>
              </a:lnSpc>
              <a:spcBef>
                <a:spcPts val="571"/>
              </a:spcBef>
              <a:spcAft>
                <a:spcPts val="0"/>
              </a:spcAft>
              <a:buFontTx/>
              <a:buNone/>
              <a:defRPr sz="1600" b="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9" name="Text Placeholder 22">
            <a:extLst>
              <a:ext uri="{FF2B5EF4-FFF2-40B4-BE49-F238E27FC236}">
                <a16:creationId xmlns:a16="http://schemas.microsoft.com/office/drawing/2014/main" id="{3F15A1EE-0B5E-44B7-BA97-C1D1A7F2652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310469" y="1838996"/>
            <a:ext cx="2150316" cy="337497"/>
          </a:xfrm>
          <a:gradFill flip="none" rotWithShape="1">
            <a:gsLst>
              <a:gs pos="0">
                <a:schemeClr val="accent3">
                  <a:lumMod val="90000"/>
                  <a:lumOff val="10000"/>
                </a:schemeClr>
              </a:gs>
              <a:gs pos="100000">
                <a:schemeClr val="accent3">
                  <a:lumMod val="9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square" lIns="85979" tIns="43053" rIns="85979" bIns="43053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 b="0" baseline="0">
                <a:solidFill>
                  <a:schemeClr val="accent3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label</a:t>
            </a:r>
          </a:p>
        </p:txBody>
      </p:sp>
      <p:sp>
        <p:nvSpPr>
          <p:cNvPr id="30" name="Text Placeholder 22">
            <a:extLst>
              <a:ext uri="{FF2B5EF4-FFF2-40B4-BE49-F238E27FC236}">
                <a16:creationId xmlns:a16="http://schemas.microsoft.com/office/drawing/2014/main" id="{C4968F78-886D-440B-A341-03FC42ED84F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310469" y="2223699"/>
            <a:ext cx="2150316" cy="549354"/>
          </a:xfrm>
          <a:noFill/>
          <a:ln>
            <a:noFill/>
          </a:ln>
        </p:spPr>
        <p:txBody>
          <a:bodyPr wrap="square" lIns="85979" tIns="43053" rIns="85979" bIns="43053" anchor="t">
            <a:normAutofit/>
          </a:bodyPr>
          <a:lstStyle>
            <a:lvl1pPr marL="0" indent="0" algn="l">
              <a:lnSpc>
                <a:spcPct val="90000"/>
              </a:lnSpc>
              <a:spcBef>
                <a:spcPts val="571"/>
              </a:spcBef>
              <a:spcAft>
                <a:spcPts val="0"/>
              </a:spcAft>
              <a:buFontTx/>
              <a:buNone/>
              <a:defRPr sz="1600" b="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1" name="Text Placeholder 16">
            <a:extLst>
              <a:ext uri="{FF2B5EF4-FFF2-40B4-BE49-F238E27FC236}">
                <a16:creationId xmlns:a16="http://schemas.microsoft.com/office/drawing/2014/main" id="{4872C508-D74E-441B-BC42-EB0E66D62F96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428172" y="3214921"/>
            <a:ext cx="603918" cy="470009"/>
          </a:xfrm>
        </p:spPr>
        <p:txBody>
          <a:bodyPr wrap="square" lIns="24130" tIns="12065" rIns="24130" bIns="12065" anchor="ctr">
            <a:normAutofit/>
          </a:bodyPr>
          <a:lstStyle>
            <a:lvl1pPr marL="0" indent="0" algn="ctr">
              <a:lnSpc>
                <a:spcPct val="90000"/>
              </a:lnSpc>
              <a:spcBef>
                <a:spcPts val="1143"/>
              </a:spcBef>
              <a:spcAft>
                <a:spcPts val="0"/>
              </a:spcAft>
              <a:buFontTx/>
              <a:buNone/>
              <a:defRPr sz="3200" b="0" i="0">
                <a:solidFill>
                  <a:schemeClr val="accent2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400"/>
            </a:lvl2pPr>
            <a:lvl3pPr marL="914309" indent="0">
              <a:buFontTx/>
              <a:buNone/>
              <a:defRPr sz="1200"/>
            </a:lvl3pPr>
            <a:lvl4pPr marL="1371463" indent="0">
              <a:buFontTx/>
              <a:buNone/>
              <a:defRPr sz="1100"/>
            </a:lvl4pPr>
            <a:lvl5pPr marL="1828617" indent="0">
              <a:buFontTx/>
              <a:buNone/>
              <a:defRPr sz="1100"/>
            </a:lvl5pPr>
          </a:lstStyle>
          <a:p>
            <a:pPr lvl="0"/>
            <a:r>
              <a:rPr lang="en-US" dirty="0"/>
              <a:t>A</a:t>
            </a:r>
          </a:p>
        </p:txBody>
      </p:sp>
      <p:sp>
        <p:nvSpPr>
          <p:cNvPr id="32" name="Text Placeholder 16">
            <a:extLst>
              <a:ext uri="{FF2B5EF4-FFF2-40B4-BE49-F238E27FC236}">
                <a16:creationId xmlns:a16="http://schemas.microsoft.com/office/drawing/2014/main" id="{13A07A23-8CB3-422C-A116-E89AAC963868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5896152" y="2283928"/>
            <a:ext cx="603918" cy="470009"/>
          </a:xfrm>
        </p:spPr>
        <p:txBody>
          <a:bodyPr wrap="square" lIns="24130" tIns="12065" rIns="24130" bIns="12065" anchor="ctr">
            <a:normAutofit/>
          </a:bodyPr>
          <a:lstStyle>
            <a:lvl1pPr marL="0" indent="0" algn="ctr">
              <a:lnSpc>
                <a:spcPct val="90000"/>
              </a:lnSpc>
              <a:spcBef>
                <a:spcPts val="1143"/>
              </a:spcBef>
              <a:spcAft>
                <a:spcPts val="0"/>
              </a:spcAft>
              <a:buFontTx/>
              <a:buNone/>
              <a:defRPr sz="3200" b="0" i="0">
                <a:solidFill>
                  <a:schemeClr val="accent3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400"/>
            </a:lvl2pPr>
            <a:lvl3pPr marL="914309" indent="0">
              <a:buFontTx/>
              <a:buNone/>
              <a:defRPr sz="1200"/>
            </a:lvl3pPr>
            <a:lvl4pPr marL="1371463" indent="0">
              <a:buFontTx/>
              <a:buNone/>
              <a:defRPr sz="1100"/>
            </a:lvl4pPr>
            <a:lvl5pPr marL="1828617" indent="0">
              <a:buFontTx/>
              <a:buNone/>
              <a:defRPr sz="1100"/>
            </a:lvl5pPr>
          </a:lstStyle>
          <a:p>
            <a:pPr lvl="0"/>
            <a:r>
              <a:rPr lang="en-US" dirty="0"/>
              <a:t>I</a:t>
            </a:r>
          </a:p>
        </p:txBody>
      </p:sp>
      <p:sp>
        <p:nvSpPr>
          <p:cNvPr id="33" name="Text Placeholder 16">
            <a:extLst>
              <a:ext uri="{FF2B5EF4-FFF2-40B4-BE49-F238E27FC236}">
                <a16:creationId xmlns:a16="http://schemas.microsoft.com/office/drawing/2014/main" id="{DC67C6ED-6CF4-48D1-91C0-26104E0F4630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5896152" y="4130453"/>
            <a:ext cx="603918" cy="470009"/>
          </a:xfrm>
        </p:spPr>
        <p:txBody>
          <a:bodyPr wrap="square" lIns="24130" tIns="12065" rIns="24130" bIns="12065" anchor="ctr">
            <a:normAutofit/>
          </a:bodyPr>
          <a:lstStyle>
            <a:lvl1pPr marL="0" indent="0" algn="ctr">
              <a:lnSpc>
                <a:spcPct val="90000"/>
              </a:lnSpc>
              <a:spcBef>
                <a:spcPts val="1143"/>
              </a:spcBef>
              <a:spcAft>
                <a:spcPts val="0"/>
              </a:spcAft>
              <a:buFontTx/>
              <a:buNone/>
              <a:defRPr sz="3200" b="0" i="0">
                <a:solidFill>
                  <a:schemeClr val="accent4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400"/>
            </a:lvl2pPr>
            <a:lvl3pPr marL="914309" indent="0">
              <a:buFontTx/>
              <a:buNone/>
              <a:defRPr sz="1200"/>
            </a:lvl3pPr>
            <a:lvl4pPr marL="1371463" indent="0">
              <a:buFontTx/>
              <a:buNone/>
              <a:defRPr sz="1100"/>
            </a:lvl4pPr>
            <a:lvl5pPr marL="1828617" indent="0">
              <a:buFontTx/>
              <a:buNone/>
              <a:defRPr sz="1100"/>
            </a:lvl5pPr>
          </a:lstStyle>
          <a:p>
            <a:pPr lvl="0"/>
            <a:r>
              <a:rPr lang="en-US" dirty="0"/>
              <a:t>D</a:t>
            </a:r>
          </a:p>
        </p:txBody>
      </p:sp>
      <p:sp>
        <p:nvSpPr>
          <p:cNvPr id="34" name="Text Placeholder 16">
            <a:extLst>
              <a:ext uri="{FF2B5EF4-FFF2-40B4-BE49-F238E27FC236}">
                <a16:creationId xmlns:a16="http://schemas.microsoft.com/office/drawing/2014/main" id="{D4ECD15F-F1FA-4118-A7D2-F0DCEB4CFFE1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7355068" y="3206034"/>
            <a:ext cx="603918" cy="470009"/>
          </a:xfrm>
        </p:spPr>
        <p:txBody>
          <a:bodyPr wrap="square" lIns="24130" tIns="12065" rIns="24130" bIns="12065" anchor="ctr">
            <a:normAutofit/>
          </a:bodyPr>
          <a:lstStyle>
            <a:lvl1pPr marL="0" indent="0" algn="ctr">
              <a:lnSpc>
                <a:spcPct val="90000"/>
              </a:lnSpc>
              <a:spcBef>
                <a:spcPts val="1143"/>
              </a:spcBef>
              <a:spcAft>
                <a:spcPts val="0"/>
              </a:spcAft>
              <a:buFontTx/>
              <a:buNone/>
              <a:defRPr sz="3200" b="0" i="0">
                <a:solidFill>
                  <a:schemeClr val="accent5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400"/>
            </a:lvl2pPr>
            <a:lvl3pPr marL="914309" indent="0">
              <a:buFontTx/>
              <a:buNone/>
              <a:defRPr sz="1200"/>
            </a:lvl3pPr>
            <a:lvl4pPr marL="1371463" indent="0">
              <a:buFontTx/>
              <a:buNone/>
              <a:defRPr sz="1100"/>
            </a:lvl4pPr>
            <a:lvl5pPr marL="1828617" indent="0">
              <a:buFontTx/>
              <a:buNone/>
              <a:defRPr sz="1100"/>
            </a:lvl5pPr>
          </a:lstStyle>
          <a:p>
            <a:pPr lvl="0"/>
            <a:r>
              <a:rPr lang="en-US" dirty="0"/>
              <a:t>A</a:t>
            </a:r>
          </a:p>
        </p:txBody>
      </p:sp>
      <p:sp>
        <p:nvSpPr>
          <p:cNvPr id="35" name="Text Placeholder 22">
            <a:extLst>
              <a:ext uri="{FF2B5EF4-FFF2-40B4-BE49-F238E27FC236}">
                <a16:creationId xmlns:a16="http://schemas.microsoft.com/office/drawing/2014/main" id="{49EA3CE3-3DD2-4F39-B2D2-12D5C7C01291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4640469" y="3639072"/>
            <a:ext cx="1583815" cy="470009"/>
          </a:xfrm>
          <a:noFill/>
          <a:ln>
            <a:noFill/>
          </a:ln>
        </p:spPr>
        <p:txBody>
          <a:bodyPr wrap="square" lIns="63373" tIns="31623" rIns="63373" bIns="31623" anchor="ctr">
            <a:normAutofit/>
          </a:bodyPr>
          <a:lstStyle>
            <a:lvl1pPr marL="0" indent="0" algn="ctr">
              <a:lnSpc>
                <a:spcPct val="90000"/>
              </a:lnSpc>
              <a:spcBef>
                <a:spcPts val="714"/>
              </a:spcBef>
              <a:spcAft>
                <a:spcPts val="0"/>
              </a:spcAft>
              <a:buFontTx/>
              <a:buNone/>
              <a:defRPr sz="2000" b="0" i="0" baseline="0">
                <a:solidFill>
                  <a:schemeClr val="accent2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Attention</a:t>
            </a:r>
          </a:p>
        </p:txBody>
      </p:sp>
      <p:sp>
        <p:nvSpPr>
          <p:cNvPr id="36" name="Text Placeholder 22">
            <a:extLst>
              <a:ext uri="{FF2B5EF4-FFF2-40B4-BE49-F238E27FC236}">
                <a16:creationId xmlns:a16="http://schemas.microsoft.com/office/drawing/2014/main" id="{E13B26D9-B1FD-453A-8A1C-F39D31018D84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095364" y="2746602"/>
            <a:ext cx="1583815" cy="470009"/>
          </a:xfrm>
          <a:noFill/>
          <a:ln>
            <a:noFill/>
          </a:ln>
        </p:spPr>
        <p:txBody>
          <a:bodyPr wrap="square" lIns="63373" tIns="31623" rIns="63373" bIns="31623" anchor="ctr">
            <a:normAutofit/>
          </a:bodyPr>
          <a:lstStyle>
            <a:lvl1pPr marL="0" indent="0" algn="ctr">
              <a:lnSpc>
                <a:spcPct val="90000"/>
              </a:lnSpc>
              <a:spcBef>
                <a:spcPts val="714"/>
              </a:spcBef>
              <a:spcAft>
                <a:spcPts val="0"/>
              </a:spcAft>
              <a:buFontTx/>
              <a:buNone/>
              <a:defRPr sz="2000" b="0" i="0" baseline="0">
                <a:solidFill>
                  <a:schemeClr val="accent3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Interest</a:t>
            </a:r>
          </a:p>
        </p:txBody>
      </p:sp>
      <p:sp>
        <p:nvSpPr>
          <p:cNvPr id="37" name="Text Placeholder 22">
            <a:extLst>
              <a:ext uri="{FF2B5EF4-FFF2-40B4-BE49-F238E27FC236}">
                <a16:creationId xmlns:a16="http://schemas.microsoft.com/office/drawing/2014/main" id="{B94B0B7D-55CE-4BC3-A0AF-6F503D603414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6095364" y="4563584"/>
            <a:ext cx="1583815" cy="470009"/>
          </a:xfrm>
          <a:noFill/>
          <a:ln>
            <a:noFill/>
          </a:ln>
        </p:spPr>
        <p:txBody>
          <a:bodyPr wrap="square" lIns="63373" tIns="31623" rIns="63373" bIns="31623" anchor="ctr">
            <a:normAutofit/>
          </a:bodyPr>
          <a:lstStyle>
            <a:lvl1pPr marL="0" indent="0" algn="ctr">
              <a:lnSpc>
                <a:spcPct val="90000"/>
              </a:lnSpc>
              <a:spcBef>
                <a:spcPts val="714"/>
              </a:spcBef>
              <a:spcAft>
                <a:spcPts val="0"/>
              </a:spcAft>
              <a:buFontTx/>
              <a:buNone/>
              <a:defRPr sz="2000" b="0" i="0" baseline="0">
                <a:solidFill>
                  <a:schemeClr val="accent4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Desire</a:t>
            </a:r>
          </a:p>
        </p:txBody>
      </p:sp>
      <p:sp>
        <p:nvSpPr>
          <p:cNvPr id="38" name="Text Placeholder 22">
            <a:extLst>
              <a:ext uri="{FF2B5EF4-FFF2-40B4-BE49-F238E27FC236}">
                <a16:creationId xmlns:a16="http://schemas.microsoft.com/office/drawing/2014/main" id="{B6366972-1650-46FD-8DFB-69843C862B4D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7550258" y="3620765"/>
            <a:ext cx="1583815" cy="470009"/>
          </a:xfrm>
          <a:noFill/>
          <a:ln>
            <a:noFill/>
          </a:ln>
        </p:spPr>
        <p:txBody>
          <a:bodyPr wrap="square" lIns="63373" tIns="31623" rIns="63373" bIns="31623" anchor="ctr">
            <a:normAutofit/>
          </a:bodyPr>
          <a:lstStyle>
            <a:lvl1pPr marL="0" indent="0" algn="ctr">
              <a:lnSpc>
                <a:spcPct val="90000"/>
              </a:lnSpc>
              <a:spcBef>
                <a:spcPts val="714"/>
              </a:spcBef>
              <a:spcAft>
                <a:spcPts val="0"/>
              </a:spcAft>
              <a:buFontTx/>
              <a:buNone/>
              <a:defRPr sz="2000" b="0" i="0" baseline="0">
                <a:solidFill>
                  <a:schemeClr val="accent5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Action</a:t>
            </a:r>
          </a:p>
        </p:txBody>
      </p:sp>
      <p:sp>
        <p:nvSpPr>
          <p:cNvPr id="39" name="Rounded Rectangle 47">
            <a:extLst>
              <a:ext uri="{FF2B5EF4-FFF2-40B4-BE49-F238E27FC236}">
                <a16:creationId xmlns:a16="http://schemas.microsoft.com/office/drawing/2014/main" id="{1901E2D5-5C82-4219-AFAC-30D3DB1DA6E4}"/>
              </a:ext>
            </a:extLst>
          </p:cNvPr>
          <p:cNvSpPr/>
          <p:nvPr/>
        </p:nvSpPr>
        <p:spPr>
          <a:xfrm>
            <a:off x="3467297" y="5201348"/>
            <a:ext cx="2150316" cy="961127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endParaRPr lang="en-US" sz="1801"/>
          </a:p>
        </p:txBody>
      </p:sp>
      <p:sp>
        <p:nvSpPr>
          <p:cNvPr id="40" name="Rounded Rectangle 47">
            <a:extLst>
              <a:ext uri="{FF2B5EF4-FFF2-40B4-BE49-F238E27FC236}">
                <a16:creationId xmlns:a16="http://schemas.microsoft.com/office/drawing/2014/main" id="{F2D56694-BEBB-40EE-8923-9EB00F11C63B}"/>
              </a:ext>
            </a:extLst>
          </p:cNvPr>
          <p:cNvSpPr/>
          <p:nvPr/>
        </p:nvSpPr>
        <p:spPr>
          <a:xfrm>
            <a:off x="8031085" y="4880973"/>
            <a:ext cx="2150316" cy="961127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endParaRPr lang="en-US" sz="1801"/>
          </a:p>
        </p:txBody>
      </p:sp>
      <p:sp>
        <p:nvSpPr>
          <p:cNvPr id="41" name="Rounded Rectangle 47">
            <a:extLst>
              <a:ext uri="{FF2B5EF4-FFF2-40B4-BE49-F238E27FC236}">
                <a16:creationId xmlns:a16="http://schemas.microsoft.com/office/drawing/2014/main" id="{587219CD-0370-4709-9B2A-132B95896737}"/>
              </a:ext>
            </a:extLst>
          </p:cNvPr>
          <p:cNvSpPr/>
          <p:nvPr/>
        </p:nvSpPr>
        <p:spPr>
          <a:xfrm>
            <a:off x="7312759" y="1841980"/>
            <a:ext cx="2150316" cy="961127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endParaRPr lang="en-US" sz="1801"/>
          </a:p>
        </p:txBody>
      </p:sp>
      <p:sp>
        <p:nvSpPr>
          <p:cNvPr id="42" name="Rounded Rectangle 47">
            <a:extLst>
              <a:ext uri="{FF2B5EF4-FFF2-40B4-BE49-F238E27FC236}">
                <a16:creationId xmlns:a16="http://schemas.microsoft.com/office/drawing/2014/main" id="{504E9233-5EE2-4878-86E0-8854C9A3DF3C}"/>
              </a:ext>
            </a:extLst>
          </p:cNvPr>
          <p:cNvSpPr/>
          <p:nvPr/>
        </p:nvSpPr>
        <p:spPr>
          <a:xfrm>
            <a:off x="3276369" y="1997591"/>
            <a:ext cx="2150316" cy="961127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endParaRPr lang="en-US" sz="1801"/>
          </a:p>
        </p:txBody>
      </p:sp>
    </p:spTree>
    <p:extLst>
      <p:ext uri="{BB962C8B-B14F-4D97-AF65-F5344CB8AC3E}">
        <p14:creationId xmlns:p14="http://schemas.microsoft.com/office/powerpoint/2010/main" val="3490439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hf sldNum="0"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gnpost 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AA4416-6EF5-4861-8342-06CA5AC1DB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A1BED20-63B5-48FE-A4FE-629A256EBF51}" type="datetime1">
              <a:rPr lang="en-IN" smtClean="0"/>
              <a:t>25-07-2026</a:t>
            </a:fld>
            <a:endParaRPr lang="en-IN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ECCBA54-53D8-4096-9E27-324B687C4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27B06194-B45B-4874-A691-21AB55FCD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F2AB8F2-7686-4971-BD89-DC5252206682}" type="slidenum">
              <a:rPr lang="en-IN" smtClean="0"/>
              <a:t>‹#›</a:t>
            </a:fld>
            <a:endParaRPr lang="en-IN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7D9B802-C4AA-4117-AC54-70C7203625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1B348FBE-63C1-4E57-8968-A488D1AF34ED}"/>
              </a:ext>
            </a:extLst>
          </p:cNvPr>
          <p:cNvGrpSpPr/>
          <p:nvPr/>
        </p:nvGrpSpPr>
        <p:grpSpPr>
          <a:xfrm>
            <a:off x="4508705" y="1652428"/>
            <a:ext cx="4465831" cy="4611310"/>
            <a:chOff x="2339419" y="1148843"/>
            <a:chExt cx="3734754" cy="3631604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0DC8E345-27AE-4CD1-B385-56697ABA3A1E}"/>
                </a:ext>
              </a:extLst>
            </p:cNvPr>
            <p:cNvSpPr/>
            <p:nvPr/>
          </p:nvSpPr>
          <p:spPr>
            <a:xfrm>
              <a:off x="2339419" y="4590875"/>
              <a:ext cx="3734754" cy="189572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25000">
                  <a:schemeClr val="bg1">
                    <a:lumMod val="75000"/>
                    <a:alpha val="62000"/>
                  </a:schemeClr>
                </a:gs>
                <a:gs pos="66000">
                  <a:schemeClr val="bg1">
                    <a:alpha val="0"/>
                  </a:schemeClr>
                </a:gs>
                <a:gs pos="100000">
                  <a:schemeClr val="bg1">
                    <a:lumMod val="95000"/>
                    <a:alpha val="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1800"/>
            </a:p>
          </p:txBody>
        </p:sp>
        <p:sp>
          <p:nvSpPr>
            <p:cNvPr id="11" name="AutoShape 14">
              <a:extLst>
                <a:ext uri="{FF2B5EF4-FFF2-40B4-BE49-F238E27FC236}">
                  <a16:creationId xmlns:a16="http://schemas.microsoft.com/office/drawing/2014/main" id="{FFDAD493-42CD-4FAD-8E52-029E11056316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970226" y="1148843"/>
              <a:ext cx="2437184" cy="35247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B49CF84F-1626-4F27-A9BD-DDEE772B5241}"/>
                </a:ext>
              </a:extLst>
            </p:cNvPr>
            <p:cNvGrpSpPr/>
            <p:nvPr/>
          </p:nvGrpSpPr>
          <p:grpSpPr>
            <a:xfrm>
              <a:off x="4123531" y="1302544"/>
              <a:ext cx="144000" cy="3383756"/>
              <a:chOff x="4123531" y="1302544"/>
              <a:chExt cx="144000" cy="3383756"/>
            </a:xfrm>
          </p:grpSpPr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14E18F95-7A38-4C62-A3FD-872BF8EAD815}"/>
                  </a:ext>
                </a:extLst>
              </p:cNvPr>
              <p:cNvSpPr/>
              <p:nvPr/>
            </p:nvSpPr>
            <p:spPr>
              <a:xfrm>
                <a:off x="4124325" y="1323975"/>
                <a:ext cx="142875" cy="3362325"/>
              </a:xfrm>
              <a:prstGeom prst="rect">
                <a:avLst/>
              </a:prstGeom>
              <a:gradFill flip="none" rotWithShape="1">
                <a:gsLst>
                  <a:gs pos="0">
                    <a:schemeClr val="dk1">
                      <a:tint val="50000"/>
                      <a:satMod val="300000"/>
                    </a:schemeClr>
                  </a:gs>
                  <a:gs pos="35000">
                    <a:schemeClr val="bg1">
                      <a:lumMod val="8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0" scaled="1"/>
                <a:tileRect/>
              </a:gradFill>
              <a:ln>
                <a:solidFill>
                  <a:schemeClr val="bg1">
                    <a:lumMod val="50000"/>
                  </a:schemeClr>
                </a:solidFill>
                <a:headEnd/>
                <a:tailEnd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 sz="1800">
                  <a:solidFill>
                    <a:schemeClr val="dk1"/>
                  </a:solidFill>
                </a:endParaRPr>
              </a:p>
            </p:txBody>
          </p:sp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D8BCC109-D000-4823-8083-A60262E90E0F}"/>
                  </a:ext>
                </a:extLst>
              </p:cNvPr>
              <p:cNvSpPr/>
              <p:nvPr/>
            </p:nvSpPr>
            <p:spPr>
              <a:xfrm>
                <a:off x="4123531" y="1302544"/>
                <a:ext cx="144000" cy="360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75000"/>
                      <a:lumOff val="25000"/>
                    </a:schemeClr>
                  </a:gs>
                  <a:gs pos="100000">
                    <a:schemeClr val="tx1">
                      <a:lumMod val="50000"/>
                      <a:lumOff val="50000"/>
                    </a:schemeClr>
                  </a:gs>
                </a:gsLst>
                <a:lin ang="4200000" scaled="0"/>
                <a:tileRect/>
              </a:gradFill>
              <a:ln>
                <a:solidFill>
                  <a:schemeClr val="bg1">
                    <a:lumMod val="50000"/>
                  </a:schemeClr>
                </a:solidFill>
                <a:headEnd/>
                <a:tailEnd/>
              </a:ln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 sz="1800">
                  <a:solidFill>
                    <a:schemeClr val="dk1"/>
                  </a:solidFill>
                </a:endParaRPr>
              </a:p>
            </p:txBody>
          </p:sp>
        </p:grpSp>
        <p:sp>
          <p:nvSpPr>
            <p:cNvPr id="14" name="Freeform 18">
              <a:extLst>
                <a:ext uri="{FF2B5EF4-FFF2-40B4-BE49-F238E27FC236}">
                  <a16:creationId xmlns:a16="http://schemas.microsoft.com/office/drawing/2014/main" id="{9EB95DC2-CB7F-49A1-B5C3-7DE7AE88799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3130" y="1481910"/>
              <a:ext cx="2203025" cy="363478"/>
            </a:xfrm>
            <a:custGeom>
              <a:avLst/>
              <a:gdLst>
                <a:gd name="T0" fmla="*/ 0 w 11513"/>
                <a:gd name="T1" fmla="*/ 1478 h 2091"/>
                <a:gd name="T2" fmla="*/ 1940 w 11513"/>
                <a:gd name="T3" fmla="*/ 0 h 2091"/>
                <a:gd name="T4" fmla="*/ 11322 w 11513"/>
                <a:gd name="T5" fmla="*/ 636 h 2091"/>
                <a:gd name="T6" fmla="*/ 11513 w 11513"/>
                <a:gd name="T7" fmla="*/ 747 h 2091"/>
                <a:gd name="T8" fmla="*/ 11513 w 11513"/>
                <a:gd name="T9" fmla="*/ 1470 h 2091"/>
                <a:gd name="T10" fmla="*/ 2162 w 11513"/>
                <a:gd name="T11" fmla="*/ 2091 h 2091"/>
                <a:gd name="T12" fmla="*/ 318 w 11513"/>
                <a:gd name="T13" fmla="*/ 1669 h 2091"/>
                <a:gd name="T14" fmla="*/ 0 w 11513"/>
                <a:gd name="T15" fmla="*/ 1478 h 2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513" h="2091">
                  <a:moveTo>
                    <a:pt x="0" y="1478"/>
                  </a:moveTo>
                  <a:lnTo>
                    <a:pt x="1940" y="0"/>
                  </a:lnTo>
                  <a:lnTo>
                    <a:pt x="11322" y="636"/>
                  </a:lnTo>
                  <a:lnTo>
                    <a:pt x="11513" y="747"/>
                  </a:lnTo>
                  <a:lnTo>
                    <a:pt x="11513" y="1470"/>
                  </a:lnTo>
                  <a:lnTo>
                    <a:pt x="2162" y="2091"/>
                  </a:lnTo>
                  <a:lnTo>
                    <a:pt x="318" y="1669"/>
                  </a:lnTo>
                  <a:lnTo>
                    <a:pt x="0" y="1478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  <a:headEnd/>
              <a:tailEnd/>
            </a:ln>
            <a:effectLst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5" name="Freeform 19">
              <a:extLst>
                <a:ext uri="{FF2B5EF4-FFF2-40B4-BE49-F238E27FC236}">
                  <a16:creationId xmlns:a16="http://schemas.microsoft.com/office/drawing/2014/main" id="{2D796022-0363-43EB-8BAB-658BD5FA668B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3663" y="1518114"/>
              <a:ext cx="2142492" cy="535805"/>
            </a:xfrm>
            <a:custGeom>
              <a:avLst/>
              <a:gdLst>
                <a:gd name="T0" fmla="*/ 11195 w 11195"/>
                <a:gd name="T1" fmla="*/ 541 h 3085"/>
                <a:gd name="T2" fmla="*/ 1908 w 11195"/>
                <a:gd name="T3" fmla="*/ 0 h 3085"/>
                <a:gd name="T4" fmla="*/ 0 w 11195"/>
                <a:gd name="T5" fmla="*/ 1463 h 3085"/>
                <a:gd name="T6" fmla="*/ 1717 w 11195"/>
                <a:gd name="T7" fmla="*/ 3085 h 3085"/>
                <a:gd name="T8" fmla="*/ 11195 w 11195"/>
                <a:gd name="T9" fmla="*/ 2672 h 3085"/>
                <a:gd name="T10" fmla="*/ 11195 w 11195"/>
                <a:gd name="T11" fmla="*/ 541 h 30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195" h="3085">
                  <a:moveTo>
                    <a:pt x="11195" y="541"/>
                  </a:moveTo>
                  <a:lnTo>
                    <a:pt x="1908" y="0"/>
                  </a:lnTo>
                  <a:lnTo>
                    <a:pt x="0" y="1463"/>
                  </a:lnTo>
                  <a:lnTo>
                    <a:pt x="1717" y="3085"/>
                  </a:lnTo>
                  <a:lnTo>
                    <a:pt x="11195" y="2672"/>
                  </a:lnTo>
                  <a:lnTo>
                    <a:pt x="11195" y="54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  <a:headEnd/>
              <a:tailEnd/>
            </a:ln>
            <a:effectLst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6" name="Freeform 20">
              <a:extLst>
                <a:ext uri="{FF2B5EF4-FFF2-40B4-BE49-F238E27FC236}">
                  <a16:creationId xmlns:a16="http://schemas.microsoft.com/office/drawing/2014/main" id="{3CA18853-D5B7-4BCE-80A9-DD69D787330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0560" y="2804044"/>
              <a:ext cx="2203024" cy="363478"/>
            </a:xfrm>
            <a:custGeom>
              <a:avLst/>
              <a:gdLst>
                <a:gd name="T0" fmla="*/ 0 w 11513"/>
                <a:gd name="T1" fmla="*/ 1479 h 2091"/>
                <a:gd name="T2" fmla="*/ 1940 w 11513"/>
                <a:gd name="T3" fmla="*/ 0 h 2091"/>
                <a:gd name="T4" fmla="*/ 11322 w 11513"/>
                <a:gd name="T5" fmla="*/ 636 h 2091"/>
                <a:gd name="T6" fmla="*/ 11513 w 11513"/>
                <a:gd name="T7" fmla="*/ 748 h 2091"/>
                <a:gd name="T8" fmla="*/ 11513 w 11513"/>
                <a:gd name="T9" fmla="*/ 1471 h 2091"/>
                <a:gd name="T10" fmla="*/ 2162 w 11513"/>
                <a:gd name="T11" fmla="*/ 2091 h 2091"/>
                <a:gd name="T12" fmla="*/ 318 w 11513"/>
                <a:gd name="T13" fmla="*/ 1670 h 2091"/>
                <a:gd name="T14" fmla="*/ 0 w 11513"/>
                <a:gd name="T15" fmla="*/ 1479 h 2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513" h="2091">
                  <a:moveTo>
                    <a:pt x="0" y="1479"/>
                  </a:moveTo>
                  <a:lnTo>
                    <a:pt x="1940" y="0"/>
                  </a:lnTo>
                  <a:lnTo>
                    <a:pt x="11322" y="636"/>
                  </a:lnTo>
                  <a:lnTo>
                    <a:pt x="11513" y="748"/>
                  </a:lnTo>
                  <a:lnTo>
                    <a:pt x="11513" y="1471"/>
                  </a:lnTo>
                  <a:lnTo>
                    <a:pt x="2162" y="2091"/>
                  </a:lnTo>
                  <a:lnTo>
                    <a:pt x="318" y="1670"/>
                  </a:lnTo>
                  <a:lnTo>
                    <a:pt x="0" y="1479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  <a:headEnd/>
              <a:tailEnd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7" name="Freeform 21">
              <a:extLst>
                <a:ext uri="{FF2B5EF4-FFF2-40B4-BE49-F238E27FC236}">
                  <a16:creationId xmlns:a16="http://schemas.microsoft.com/office/drawing/2014/main" id="{96CE60DA-8683-4601-B7A9-4CEB0A141E8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1090" y="2838799"/>
              <a:ext cx="2142491" cy="537252"/>
            </a:xfrm>
            <a:custGeom>
              <a:avLst/>
              <a:gdLst>
                <a:gd name="T0" fmla="*/ 11195 w 11195"/>
                <a:gd name="T1" fmla="*/ 541 h 3085"/>
                <a:gd name="T2" fmla="*/ 1908 w 11195"/>
                <a:gd name="T3" fmla="*/ 0 h 3085"/>
                <a:gd name="T4" fmla="*/ 0 w 11195"/>
                <a:gd name="T5" fmla="*/ 1463 h 3085"/>
                <a:gd name="T6" fmla="*/ 1717 w 11195"/>
                <a:gd name="T7" fmla="*/ 3085 h 3085"/>
                <a:gd name="T8" fmla="*/ 11195 w 11195"/>
                <a:gd name="T9" fmla="*/ 2672 h 3085"/>
                <a:gd name="T10" fmla="*/ 11195 w 11195"/>
                <a:gd name="T11" fmla="*/ 541 h 30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195" h="3085">
                  <a:moveTo>
                    <a:pt x="11195" y="541"/>
                  </a:moveTo>
                  <a:lnTo>
                    <a:pt x="1908" y="0"/>
                  </a:lnTo>
                  <a:lnTo>
                    <a:pt x="0" y="1463"/>
                  </a:lnTo>
                  <a:lnTo>
                    <a:pt x="1717" y="3085"/>
                  </a:lnTo>
                  <a:lnTo>
                    <a:pt x="11195" y="2672"/>
                  </a:lnTo>
                  <a:lnTo>
                    <a:pt x="11195" y="54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  <a:headEnd/>
              <a:tailEnd/>
            </a:ln>
            <a:effectLst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8" name="Freeform 22">
              <a:extLst>
                <a:ext uri="{FF2B5EF4-FFF2-40B4-BE49-F238E27FC236}">
                  <a16:creationId xmlns:a16="http://schemas.microsoft.com/office/drawing/2014/main" id="{10EAEF4B-D028-45CD-850A-A6ECBF77C24C}"/>
                </a:ext>
              </a:extLst>
            </p:cNvPr>
            <p:cNvSpPr>
              <a:spLocks/>
            </p:cNvSpPr>
            <p:nvPr/>
          </p:nvSpPr>
          <p:spPr bwMode="auto">
            <a:xfrm>
              <a:off x="3201200" y="2145150"/>
              <a:ext cx="2203024" cy="363478"/>
            </a:xfrm>
            <a:custGeom>
              <a:avLst/>
              <a:gdLst>
                <a:gd name="T0" fmla="*/ 11514 w 11514"/>
                <a:gd name="T1" fmla="*/ 1479 h 2091"/>
                <a:gd name="T2" fmla="*/ 9574 w 11514"/>
                <a:gd name="T3" fmla="*/ 0 h 2091"/>
                <a:gd name="T4" fmla="*/ 191 w 11514"/>
                <a:gd name="T5" fmla="*/ 636 h 2091"/>
                <a:gd name="T6" fmla="*/ 0 w 11514"/>
                <a:gd name="T7" fmla="*/ 748 h 2091"/>
                <a:gd name="T8" fmla="*/ 0 w 11514"/>
                <a:gd name="T9" fmla="*/ 1471 h 2091"/>
                <a:gd name="T10" fmla="*/ 9351 w 11514"/>
                <a:gd name="T11" fmla="*/ 2091 h 2091"/>
                <a:gd name="T12" fmla="*/ 11196 w 11514"/>
                <a:gd name="T13" fmla="*/ 1670 h 2091"/>
                <a:gd name="T14" fmla="*/ 11514 w 11514"/>
                <a:gd name="T15" fmla="*/ 1479 h 2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514" h="2091">
                  <a:moveTo>
                    <a:pt x="11514" y="1479"/>
                  </a:moveTo>
                  <a:lnTo>
                    <a:pt x="9574" y="0"/>
                  </a:lnTo>
                  <a:lnTo>
                    <a:pt x="191" y="636"/>
                  </a:lnTo>
                  <a:lnTo>
                    <a:pt x="0" y="748"/>
                  </a:lnTo>
                  <a:lnTo>
                    <a:pt x="0" y="1471"/>
                  </a:lnTo>
                  <a:lnTo>
                    <a:pt x="9351" y="2091"/>
                  </a:lnTo>
                  <a:lnTo>
                    <a:pt x="11196" y="1670"/>
                  </a:lnTo>
                  <a:lnTo>
                    <a:pt x="11514" y="1479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  <a:headEnd/>
              <a:tailEnd/>
            </a:ln>
            <a:effectLst/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" name="Freeform 23">
              <a:extLst>
                <a:ext uri="{FF2B5EF4-FFF2-40B4-BE49-F238E27FC236}">
                  <a16:creationId xmlns:a16="http://schemas.microsoft.com/office/drawing/2014/main" id="{B2741068-78D5-4520-AF42-40C6C805EB11}"/>
                </a:ext>
              </a:extLst>
            </p:cNvPr>
            <p:cNvSpPr>
              <a:spLocks/>
            </p:cNvSpPr>
            <p:nvPr/>
          </p:nvSpPr>
          <p:spPr bwMode="auto">
            <a:xfrm>
              <a:off x="3201200" y="2181353"/>
              <a:ext cx="2142491" cy="535805"/>
            </a:xfrm>
            <a:custGeom>
              <a:avLst/>
              <a:gdLst>
                <a:gd name="T0" fmla="*/ 0 w 11196"/>
                <a:gd name="T1" fmla="*/ 541 h 3085"/>
                <a:gd name="T2" fmla="*/ 9287 w 11196"/>
                <a:gd name="T3" fmla="*/ 0 h 3085"/>
                <a:gd name="T4" fmla="*/ 11196 w 11196"/>
                <a:gd name="T5" fmla="*/ 1463 h 3085"/>
                <a:gd name="T6" fmla="*/ 9478 w 11196"/>
                <a:gd name="T7" fmla="*/ 3085 h 3085"/>
                <a:gd name="T8" fmla="*/ 0 w 11196"/>
                <a:gd name="T9" fmla="*/ 2672 h 3085"/>
                <a:gd name="T10" fmla="*/ 0 w 11196"/>
                <a:gd name="T11" fmla="*/ 541 h 30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196" h="3085">
                  <a:moveTo>
                    <a:pt x="0" y="541"/>
                  </a:moveTo>
                  <a:lnTo>
                    <a:pt x="9287" y="0"/>
                  </a:lnTo>
                  <a:lnTo>
                    <a:pt x="11196" y="1463"/>
                  </a:lnTo>
                  <a:lnTo>
                    <a:pt x="9478" y="3085"/>
                  </a:lnTo>
                  <a:lnTo>
                    <a:pt x="0" y="2672"/>
                  </a:lnTo>
                  <a:lnTo>
                    <a:pt x="0" y="54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  <a:headEnd/>
              <a:tailEnd/>
            </a:ln>
            <a:effectLst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0" name="Freeform 24">
              <a:extLst>
                <a:ext uri="{FF2B5EF4-FFF2-40B4-BE49-F238E27FC236}">
                  <a16:creationId xmlns:a16="http://schemas.microsoft.com/office/drawing/2014/main" id="{F0394975-1581-4D3C-8310-5D2A389F868E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3677" y="3451353"/>
              <a:ext cx="2203024" cy="363478"/>
            </a:xfrm>
            <a:custGeom>
              <a:avLst/>
              <a:gdLst>
                <a:gd name="T0" fmla="*/ 11513 w 11513"/>
                <a:gd name="T1" fmla="*/ 1479 h 2091"/>
                <a:gd name="T2" fmla="*/ 9573 w 11513"/>
                <a:gd name="T3" fmla="*/ 0 h 2091"/>
                <a:gd name="T4" fmla="*/ 191 w 11513"/>
                <a:gd name="T5" fmla="*/ 636 h 2091"/>
                <a:gd name="T6" fmla="*/ 0 w 11513"/>
                <a:gd name="T7" fmla="*/ 747 h 2091"/>
                <a:gd name="T8" fmla="*/ 0 w 11513"/>
                <a:gd name="T9" fmla="*/ 1471 h 2091"/>
                <a:gd name="T10" fmla="*/ 9350 w 11513"/>
                <a:gd name="T11" fmla="*/ 2091 h 2091"/>
                <a:gd name="T12" fmla="*/ 11195 w 11513"/>
                <a:gd name="T13" fmla="*/ 1669 h 2091"/>
                <a:gd name="T14" fmla="*/ 11513 w 11513"/>
                <a:gd name="T15" fmla="*/ 1479 h 2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513" h="2091">
                  <a:moveTo>
                    <a:pt x="11513" y="1479"/>
                  </a:moveTo>
                  <a:lnTo>
                    <a:pt x="9573" y="0"/>
                  </a:lnTo>
                  <a:lnTo>
                    <a:pt x="191" y="636"/>
                  </a:lnTo>
                  <a:lnTo>
                    <a:pt x="0" y="747"/>
                  </a:lnTo>
                  <a:lnTo>
                    <a:pt x="0" y="1471"/>
                  </a:lnTo>
                  <a:lnTo>
                    <a:pt x="9350" y="2091"/>
                  </a:lnTo>
                  <a:lnTo>
                    <a:pt x="11195" y="1669"/>
                  </a:lnTo>
                  <a:lnTo>
                    <a:pt x="11513" y="1479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1" name="Freeform 25">
              <a:extLst>
                <a:ext uri="{FF2B5EF4-FFF2-40B4-BE49-F238E27FC236}">
                  <a16:creationId xmlns:a16="http://schemas.microsoft.com/office/drawing/2014/main" id="{568D9ED3-6A4D-4B22-AE6B-B0637F52ED0F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3676" y="3487556"/>
              <a:ext cx="2142491" cy="535805"/>
            </a:xfrm>
            <a:custGeom>
              <a:avLst/>
              <a:gdLst>
                <a:gd name="T0" fmla="*/ 0 w 11195"/>
                <a:gd name="T1" fmla="*/ 541 h 3085"/>
                <a:gd name="T2" fmla="*/ 9287 w 11195"/>
                <a:gd name="T3" fmla="*/ 0 h 3085"/>
                <a:gd name="T4" fmla="*/ 11195 w 11195"/>
                <a:gd name="T5" fmla="*/ 1463 h 3085"/>
                <a:gd name="T6" fmla="*/ 9478 w 11195"/>
                <a:gd name="T7" fmla="*/ 3085 h 3085"/>
                <a:gd name="T8" fmla="*/ 0 w 11195"/>
                <a:gd name="T9" fmla="*/ 2672 h 3085"/>
                <a:gd name="T10" fmla="*/ 0 w 11195"/>
                <a:gd name="T11" fmla="*/ 541 h 30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195" h="3085">
                  <a:moveTo>
                    <a:pt x="0" y="541"/>
                  </a:moveTo>
                  <a:lnTo>
                    <a:pt x="9287" y="0"/>
                  </a:lnTo>
                  <a:lnTo>
                    <a:pt x="11195" y="1463"/>
                  </a:lnTo>
                  <a:lnTo>
                    <a:pt x="9478" y="3085"/>
                  </a:lnTo>
                  <a:lnTo>
                    <a:pt x="0" y="2672"/>
                  </a:lnTo>
                  <a:lnTo>
                    <a:pt x="0" y="54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</p:grpSp>
      <p:sp>
        <p:nvSpPr>
          <p:cNvPr id="24" name="Rounded Rectangle 47">
            <a:extLst>
              <a:ext uri="{FF2B5EF4-FFF2-40B4-BE49-F238E27FC236}">
                <a16:creationId xmlns:a16="http://schemas.microsoft.com/office/drawing/2014/main" id="{85B9DA2B-8BBE-466C-A2C1-BE0418E93A9A}"/>
              </a:ext>
            </a:extLst>
          </p:cNvPr>
          <p:cNvSpPr/>
          <p:nvPr/>
        </p:nvSpPr>
        <p:spPr>
          <a:xfrm>
            <a:off x="3206672" y="1887739"/>
            <a:ext cx="2086263" cy="1295167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endParaRPr lang="en-US" sz="1801"/>
          </a:p>
        </p:txBody>
      </p:sp>
      <p:sp>
        <p:nvSpPr>
          <p:cNvPr id="25" name="Text Placeholder 22">
            <a:extLst>
              <a:ext uri="{FF2B5EF4-FFF2-40B4-BE49-F238E27FC236}">
                <a16:creationId xmlns:a16="http://schemas.microsoft.com/office/drawing/2014/main" id="{84F49A98-0B4B-4208-9613-4CA3A445F374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3202211" y="1887739"/>
            <a:ext cx="2086263" cy="366144"/>
          </a:xfrm>
          <a:gradFill flip="none" rotWithShape="1">
            <a:gsLst>
              <a:gs pos="0">
                <a:schemeClr val="accent2">
                  <a:lumMod val="90000"/>
                  <a:lumOff val="10000"/>
                </a:schemeClr>
              </a:gs>
              <a:gs pos="100000">
                <a:schemeClr val="accent2">
                  <a:lumMod val="9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square" lIns="83439" tIns="41783" rIns="83439" bIns="41783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 b="0" baseline="0">
                <a:solidFill>
                  <a:schemeClr val="accent2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92" indent="0">
              <a:buFontTx/>
              <a:buNone/>
              <a:defRPr sz="1600"/>
            </a:lvl2pPr>
            <a:lvl3pPr marL="914384" indent="0">
              <a:buFontTx/>
              <a:buNone/>
              <a:defRPr sz="1600"/>
            </a:lvl3pPr>
            <a:lvl4pPr marL="1371576" indent="0">
              <a:buFontTx/>
              <a:buNone/>
              <a:defRPr sz="1600"/>
            </a:lvl4pPr>
            <a:lvl5pPr marL="1828770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label</a:t>
            </a:r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DEF836A5-439D-4A0D-8810-6C19BFA84EF5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202211" y="2277301"/>
            <a:ext cx="2086263" cy="905378"/>
          </a:xfrm>
          <a:noFill/>
          <a:ln>
            <a:noFill/>
          </a:ln>
        </p:spPr>
        <p:txBody>
          <a:bodyPr wrap="square" lIns="83439" tIns="41783" rIns="83439" bIns="41783" anchor="t">
            <a:normAutofit/>
          </a:bodyPr>
          <a:lstStyle>
            <a:lvl1pPr marL="0" indent="0" algn="l">
              <a:lnSpc>
                <a:spcPct val="90000"/>
              </a:lnSpc>
              <a:spcBef>
                <a:spcPts val="571"/>
              </a:spcBef>
              <a:spcAft>
                <a:spcPts val="0"/>
              </a:spcAft>
              <a:buFontTx/>
              <a:buNone/>
              <a:defRPr sz="1600" b="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  <a:lvl2pPr marL="457192" indent="0">
              <a:buFontTx/>
              <a:buNone/>
              <a:defRPr sz="1600"/>
            </a:lvl2pPr>
            <a:lvl3pPr marL="914384" indent="0">
              <a:buFontTx/>
              <a:buNone/>
              <a:defRPr sz="1600"/>
            </a:lvl3pPr>
            <a:lvl4pPr marL="1371576" indent="0">
              <a:buFontTx/>
              <a:buNone/>
              <a:defRPr sz="1600"/>
            </a:lvl4pPr>
            <a:lvl5pPr marL="1828770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7" name="Rounded Rectangle 47">
            <a:extLst>
              <a:ext uri="{FF2B5EF4-FFF2-40B4-BE49-F238E27FC236}">
                <a16:creationId xmlns:a16="http://schemas.microsoft.com/office/drawing/2014/main" id="{20F06BA8-3A05-4897-B02C-0FE1C3CA6F0C}"/>
              </a:ext>
            </a:extLst>
          </p:cNvPr>
          <p:cNvSpPr/>
          <p:nvPr/>
        </p:nvSpPr>
        <p:spPr>
          <a:xfrm>
            <a:off x="8184716" y="2716207"/>
            <a:ext cx="2086263" cy="1295167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endParaRPr lang="en-US" sz="1801"/>
          </a:p>
        </p:txBody>
      </p:sp>
      <p:sp>
        <p:nvSpPr>
          <p:cNvPr id="28" name="Text Placeholder 22">
            <a:extLst>
              <a:ext uri="{FF2B5EF4-FFF2-40B4-BE49-F238E27FC236}">
                <a16:creationId xmlns:a16="http://schemas.microsoft.com/office/drawing/2014/main" id="{2CA83329-7F00-42FF-A622-B50166833CB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8184044" y="2716207"/>
            <a:ext cx="2086263" cy="366144"/>
          </a:xfrm>
          <a:gradFill flip="none" rotWithShape="1">
            <a:gsLst>
              <a:gs pos="0">
                <a:schemeClr val="accent3">
                  <a:lumMod val="90000"/>
                  <a:lumOff val="10000"/>
                </a:schemeClr>
              </a:gs>
              <a:gs pos="100000">
                <a:schemeClr val="accent3">
                  <a:lumMod val="9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square" lIns="83439" tIns="41783" rIns="83439" bIns="41783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 b="0" baseline="0">
                <a:solidFill>
                  <a:schemeClr val="accent3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92" indent="0">
              <a:buFontTx/>
              <a:buNone/>
              <a:defRPr sz="1600"/>
            </a:lvl2pPr>
            <a:lvl3pPr marL="914384" indent="0">
              <a:buFontTx/>
              <a:buNone/>
              <a:defRPr sz="1600"/>
            </a:lvl3pPr>
            <a:lvl4pPr marL="1371576" indent="0">
              <a:buFontTx/>
              <a:buNone/>
              <a:defRPr sz="1600"/>
            </a:lvl4pPr>
            <a:lvl5pPr marL="1828770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label</a:t>
            </a:r>
          </a:p>
        </p:txBody>
      </p:sp>
      <p:sp>
        <p:nvSpPr>
          <p:cNvPr id="29" name="Text Placeholder 22">
            <a:extLst>
              <a:ext uri="{FF2B5EF4-FFF2-40B4-BE49-F238E27FC236}">
                <a16:creationId xmlns:a16="http://schemas.microsoft.com/office/drawing/2014/main" id="{7CAA6224-37F7-4614-BE99-DE1ECF894B35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184044" y="3105769"/>
            <a:ext cx="2086263" cy="905378"/>
          </a:xfrm>
          <a:noFill/>
          <a:ln>
            <a:noFill/>
          </a:ln>
        </p:spPr>
        <p:txBody>
          <a:bodyPr wrap="square" lIns="83439" tIns="41783" rIns="83439" bIns="41783" anchor="t">
            <a:normAutofit/>
          </a:bodyPr>
          <a:lstStyle>
            <a:lvl1pPr marL="0" indent="0" algn="l">
              <a:lnSpc>
                <a:spcPct val="90000"/>
              </a:lnSpc>
              <a:spcBef>
                <a:spcPts val="571"/>
              </a:spcBef>
              <a:spcAft>
                <a:spcPts val="0"/>
              </a:spcAft>
              <a:buFontTx/>
              <a:buNone/>
              <a:defRPr sz="1600" b="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  <a:lvl2pPr marL="457192" indent="0">
              <a:buFontTx/>
              <a:buNone/>
              <a:defRPr sz="1600"/>
            </a:lvl2pPr>
            <a:lvl3pPr marL="914384" indent="0">
              <a:buFontTx/>
              <a:buNone/>
              <a:defRPr sz="1600"/>
            </a:lvl3pPr>
            <a:lvl4pPr marL="1371576" indent="0">
              <a:buFontTx/>
              <a:buNone/>
              <a:defRPr sz="1600"/>
            </a:lvl4pPr>
            <a:lvl5pPr marL="1828770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0" name="Rounded Rectangle 47">
            <a:extLst>
              <a:ext uri="{FF2B5EF4-FFF2-40B4-BE49-F238E27FC236}">
                <a16:creationId xmlns:a16="http://schemas.microsoft.com/office/drawing/2014/main" id="{A0FDF9E2-9D09-4126-A55A-9DA3E6A297BD}"/>
              </a:ext>
            </a:extLst>
          </p:cNvPr>
          <p:cNvSpPr/>
          <p:nvPr/>
        </p:nvSpPr>
        <p:spPr>
          <a:xfrm>
            <a:off x="3202884" y="3797460"/>
            <a:ext cx="2086263" cy="1295167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endParaRPr lang="en-US" sz="1801"/>
          </a:p>
        </p:txBody>
      </p:sp>
      <p:sp>
        <p:nvSpPr>
          <p:cNvPr id="31" name="Text Placeholder 22">
            <a:extLst>
              <a:ext uri="{FF2B5EF4-FFF2-40B4-BE49-F238E27FC236}">
                <a16:creationId xmlns:a16="http://schemas.microsoft.com/office/drawing/2014/main" id="{AC8FD140-3959-45FD-83A4-F620BE5CE466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3202211" y="3797459"/>
            <a:ext cx="2086263" cy="366144"/>
          </a:xfrm>
          <a:gradFill flip="none" rotWithShape="1">
            <a:gsLst>
              <a:gs pos="0">
                <a:schemeClr val="accent4">
                  <a:lumMod val="90000"/>
                  <a:lumOff val="10000"/>
                </a:schemeClr>
              </a:gs>
              <a:gs pos="100000">
                <a:schemeClr val="accent4">
                  <a:lumMod val="9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square" lIns="83439" tIns="41783" rIns="83439" bIns="41783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 b="0" baseline="0">
                <a:solidFill>
                  <a:schemeClr val="accent4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92" indent="0">
              <a:buFontTx/>
              <a:buNone/>
              <a:defRPr sz="1600"/>
            </a:lvl2pPr>
            <a:lvl3pPr marL="914384" indent="0">
              <a:buFontTx/>
              <a:buNone/>
              <a:defRPr sz="1600"/>
            </a:lvl3pPr>
            <a:lvl4pPr marL="1371576" indent="0">
              <a:buFontTx/>
              <a:buNone/>
              <a:defRPr sz="1600"/>
            </a:lvl4pPr>
            <a:lvl5pPr marL="1828770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label</a:t>
            </a:r>
          </a:p>
        </p:txBody>
      </p:sp>
      <p:sp>
        <p:nvSpPr>
          <p:cNvPr id="32" name="Text Placeholder 22">
            <a:extLst>
              <a:ext uri="{FF2B5EF4-FFF2-40B4-BE49-F238E27FC236}">
                <a16:creationId xmlns:a16="http://schemas.microsoft.com/office/drawing/2014/main" id="{FA3CB7C3-71D4-4395-AEDB-A96FF60DD257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3202211" y="4187022"/>
            <a:ext cx="2086263" cy="905378"/>
          </a:xfrm>
          <a:noFill/>
          <a:ln>
            <a:noFill/>
          </a:ln>
        </p:spPr>
        <p:txBody>
          <a:bodyPr wrap="square" lIns="83439" tIns="41783" rIns="83439" bIns="41783" anchor="t">
            <a:normAutofit/>
          </a:bodyPr>
          <a:lstStyle>
            <a:lvl1pPr marL="0" indent="0" algn="l">
              <a:lnSpc>
                <a:spcPct val="90000"/>
              </a:lnSpc>
              <a:spcBef>
                <a:spcPts val="571"/>
              </a:spcBef>
              <a:spcAft>
                <a:spcPts val="0"/>
              </a:spcAft>
              <a:buFontTx/>
              <a:buNone/>
              <a:defRPr sz="1600" b="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  <a:lvl2pPr marL="457192" indent="0">
              <a:buFontTx/>
              <a:buNone/>
              <a:defRPr sz="1600"/>
            </a:lvl2pPr>
            <a:lvl3pPr marL="914384" indent="0">
              <a:buFontTx/>
              <a:buNone/>
              <a:defRPr sz="1600"/>
            </a:lvl3pPr>
            <a:lvl4pPr marL="1371576" indent="0">
              <a:buFontTx/>
              <a:buNone/>
              <a:defRPr sz="1600"/>
            </a:lvl4pPr>
            <a:lvl5pPr marL="1828770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3" name="Rounded Rectangle 47">
            <a:extLst>
              <a:ext uri="{FF2B5EF4-FFF2-40B4-BE49-F238E27FC236}">
                <a16:creationId xmlns:a16="http://schemas.microsoft.com/office/drawing/2014/main" id="{1A99269D-BDB2-4E83-A3EB-BD407341A413}"/>
              </a:ext>
            </a:extLst>
          </p:cNvPr>
          <p:cNvSpPr/>
          <p:nvPr/>
        </p:nvSpPr>
        <p:spPr>
          <a:xfrm>
            <a:off x="8185309" y="4518295"/>
            <a:ext cx="2086263" cy="1295167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endParaRPr lang="en-US" sz="1801"/>
          </a:p>
        </p:txBody>
      </p:sp>
      <p:sp>
        <p:nvSpPr>
          <p:cNvPr id="34" name="Text Placeholder 22">
            <a:extLst>
              <a:ext uri="{FF2B5EF4-FFF2-40B4-BE49-F238E27FC236}">
                <a16:creationId xmlns:a16="http://schemas.microsoft.com/office/drawing/2014/main" id="{0A4DB426-1D56-4C01-B623-D7D16EAADABC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184044" y="4518295"/>
            <a:ext cx="2086263" cy="366144"/>
          </a:xfrm>
          <a:gradFill flip="none" rotWithShape="1">
            <a:gsLst>
              <a:gs pos="0">
                <a:schemeClr val="accent5">
                  <a:lumMod val="90000"/>
                  <a:lumOff val="10000"/>
                </a:schemeClr>
              </a:gs>
              <a:gs pos="100000">
                <a:schemeClr val="accent5">
                  <a:lumMod val="9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square" lIns="83439" tIns="41783" rIns="83439" bIns="41783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 b="0" baseline="0">
                <a:solidFill>
                  <a:schemeClr val="accent5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92" indent="0">
              <a:buFontTx/>
              <a:buNone/>
              <a:defRPr sz="1600"/>
            </a:lvl2pPr>
            <a:lvl3pPr marL="914384" indent="0">
              <a:buFontTx/>
              <a:buNone/>
              <a:defRPr sz="1600"/>
            </a:lvl3pPr>
            <a:lvl4pPr marL="1371576" indent="0">
              <a:buFontTx/>
              <a:buNone/>
              <a:defRPr sz="1600"/>
            </a:lvl4pPr>
            <a:lvl5pPr marL="1828770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label</a:t>
            </a:r>
          </a:p>
        </p:txBody>
      </p:sp>
      <p:sp>
        <p:nvSpPr>
          <p:cNvPr id="35" name="Text Placeholder 22">
            <a:extLst>
              <a:ext uri="{FF2B5EF4-FFF2-40B4-BE49-F238E27FC236}">
                <a16:creationId xmlns:a16="http://schemas.microsoft.com/office/drawing/2014/main" id="{0AD38E29-7E80-456A-8530-1E8EB611FF53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184044" y="4907857"/>
            <a:ext cx="2086263" cy="905378"/>
          </a:xfrm>
          <a:noFill/>
          <a:ln>
            <a:noFill/>
          </a:ln>
        </p:spPr>
        <p:txBody>
          <a:bodyPr wrap="square" lIns="83439" tIns="41783" rIns="83439" bIns="41783" anchor="t">
            <a:normAutofit/>
          </a:bodyPr>
          <a:lstStyle>
            <a:lvl1pPr marL="0" indent="0" algn="l">
              <a:lnSpc>
                <a:spcPct val="90000"/>
              </a:lnSpc>
              <a:spcBef>
                <a:spcPts val="571"/>
              </a:spcBef>
              <a:spcAft>
                <a:spcPts val="0"/>
              </a:spcAft>
              <a:buFontTx/>
              <a:buNone/>
              <a:defRPr sz="1600" b="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  <a:lvl2pPr marL="457192" indent="0">
              <a:buFontTx/>
              <a:buNone/>
              <a:defRPr sz="1600"/>
            </a:lvl2pPr>
            <a:lvl3pPr marL="914384" indent="0">
              <a:buFontTx/>
              <a:buNone/>
              <a:defRPr sz="1600"/>
            </a:lvl3pPr>
            <a:lvl4pPr marL="1371576" indent="0">
              <a:buFontTx/>
              <a:buNone/>
              <a:defRPr sz="1600"/>
            </a:lvl4pPr>
            <a:lvl5pPr marL="1828770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6" name="Text Placeholder 16">
            <a:extLst>
              <a:ext uri="{FF2B5EF4-FFF2-40B4-BE49-F238E27FC236}">
                <a16:creationId xmlns:a16="http://schemas.microsoft.com/office/drawing/2014/main" id="{7E44C31C-F357-4F5B-9B91-A5C052473398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5900907" y="2239596"/>
            <a:ext cx="1662242" cy="470009"/>
          </a:xfrm>
        </p:spPr>
        <p:txBody>
          <a:bodyPr wrap="square" lIns="66548" tIns="33274" rIns="66548" bIns="33274" anchor="ctr">
            <a:normAutofit/>
          </a:bodyPr>
          <a:lstStyle>
            <a:lvl1pPr marL="0" indent="0" algn="ctr">
              <a:lnSpc>
                <a:spcPct val="90000"/>
              </a:lnSpc>
              <a:spcBef>
                <a:spcPts val="714"/>
              </a:spcBef>
              <a:spcAft>
                <a:spcPts val="0"/>
              </a:spcAft>
              <a:buFontTx/>
              <a:buNone/>
              <a:defRPr sz="2000" b="0" i="0">
                <a:solidFill>
                  <a:schemeClr val="accent2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400"/>
            </a:lvl2pPr>
            <a:lvl3pPr marL="914309" indent="0">
              <a:buFontTx/>
              <a:buNone/>
              <a:defRPr sz="1200"/>
            </a:lvl3pPr>
            <a:lvl4pPr marL="1371463" indent="0">
              <a:buFontTx/>
              <a:buNone/>
              <a:defRPr sz="1100"/>
            </a:lvl4pPr>
            <a:lvl5pPr marL="1828617" indent="0">
              <a:buFontTx/>
              <a:buNone/>
              <a:defRPr sz="1100"/>
            </a:lvl5pPr>
          </a:lstStyle>
          <a:p>
            <a:pPr lvl="0"/>
            <a:r>
              <a:rPr lang="en-US" dirty="0"/>
              <a:t>Add label 1</a:t>
            </a:r>
          </a:p>
        </p:txBody>
      </p:sp>
      <p:sp>
        <p:nvSpPr>
          <p:cNvPr id="37" name="Text Placeholder 16">
            <a:extLst>
              <a:ext uri="{FF2B5EF4-FFF2-40B4-BE49-F238E27FC236}">
                <a16:creationId xmlns:a16="http://schemas.microsoft.com/office/drawing/2014/main" id="{2C86D9DE-6587-46A7-99EB-E37D4FF1536F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5900907" y="3069049"/>
            <a:ext cx="1662242" cy="470009"/>
          </a:xfrm>
        </p:spPr>
        <p:txBody>
          <a:bodyPr wrap="square" lIns="66548" tIns="33274" rIns="66548" bIns="33274" anchor="ctr">
            <a:normAutofit/>
          </a:bodyPr>
          <a:lstStyle>
            <a:lvl1pPr marL="0" indent="0" algn="ctr">
              <a:lnSpc>
                <a:spcPct val="90000"/>
              </a:lnSpc>
              <a:spcBef>
                <a:spcPts val="714"/>
              </a:spcBef>
              <a:spcAft>
                <a:spcPts val="0"/>
              </a:spcAft>
              <a:buFontTx/>
              <a:buNone/>
              <a:defRPr sz="2000" b="0" i="0">
                <a:solidFill>
                  <a:schemeClr val="accent3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400"/>
            </a:lvl2pPr>
            <a:lvl3pPr marL="914309" indent="0">
              <a:buFontTx/>
              <a:buNone/>
              <a:defRPr sz="1200"/>
            </a:lvl3pPr>
            <a:lvl4pPr marL="1371463" indent="0">
              <a:buFontTx/>
              <a:buNone/>
              <a:defRPr sz="1100"/>
            </a:lvl4pPr>
            <a:lvl5pPr marL="1828617" indent="0">
              <a:buFontTx/>
              <a:buNone/>
              <a:defRPr sz="1100"/>
            </a:lvl5pPr>
          </a:lstStyle>
          <a:p>
            <a:pPr lvl="0"/>
            <a:r>
              <a:rPr lang="en-US" dirty="0"/>
              <a:t>Add label 2</a:t>
            </a:r>
          </a:p>
        </p:txBody>
      </p:sp>
      <p:sp>
        <p:nvSpPr>
          <p:cNvPr id="38" name="Text Placeholder 16">
            <a:extLst>
              <a:ext uri="{FF2B5EF4-FFF2-40B4-BE49-F238E27FC236}">
                <a16:creationId xmlns:a16="http://schemas.microsoft.com/office/drawing/2014/main" id="{66FC9B1B-0DCF-417F-8E83-8D8808A85AC9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5900907" y="3916278"/>
            <a:ext cx="1662242" cy="470009"/>
          </a:xfrm>
        </p:spPr>
        <p:txBody>
          <a:bodyPr wrap="square" lIns="66548" tIns="33274" rIns="66548" bIns="33274" anchor="ctr">
            <a:normAutofit/>
          </a:bodyPr>
          <a:lstStyle>
            <a:lvl1pPr marL="0" indent="0" algn="ctr">
              <a:lnSpc>
                <a:spcPct val="90000"/>
              </a:lnSpc>
              <a:spcBef>
                <a:spcPts val="714"/>
              </a:spcBef>
              <a:spcAft>
                <a:spcPts val="0"/>
              </a:spcAft>
              <a:buFontTx/>
              <a:buNone/>
              <a:defRPr sz="2000" b="0" i="0">
                <a:solidFill>
                  <a:schemeClr val="accent4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400"/>
            </a:lvl2pPr>
            <a:lvl3pPr marL="914309" indent="0">
              <a:buFontTx/>
              <a:buNone/>
              <a:defRPr sz="1200"/>
            </a:lvl3pPr>
            <a:lvl4pPr marL="1371463" indent="0">
              <a:buFontTx/>
              <a:buNone/>
              <a:defRPr sz="1100"/>
            </a:lvl4pPr>
            <a:lvl5pPr marL="1828617" indent="0">
              <a:buFontTx/>
              <a:buNone/>
              <a:defRPr sz="1100"/>
            </a:lvl5pPr>
          </a:lstStyle>
          <a:p>
            <a:pPr lvl="0"/>
            <a:r>
              <a:rPr lang="en-US" dirty="0"/>
              <a:t>Add label 3</a:t>
            </a:r>
          </a:p>
        </p:txBody>
      </p:sp>
      <p:sp>
        <p:nvSpPr>
          <p:cNvPr id="39" name="Text Placeholder 16">
            <a:extLst>
              <a:ext uri="{FF2B5EF4-FFF2-40B4-BE49-F238E27FC236}">
                <a16:creationId xmlns:a16="http://schemas.microsoft.com/office/drawing/2014/main" id="{D6357A11-80AB-4C41-B92F-F6B4620CDB81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5900907" y="4735857"/>
            <a:ext cx="1662242" cy="470009"/>
          </a:xfrm>
        </p:spPr>
        <p:txBody>
          <a:bodyPr wrap="square" lIns="66548" tIns="33274" rIns="66548" bIns="33274" anchor="ctr">
            <a:normAutofit/>
          </a:bodyPr>
          <a:lstStyle>
            <a:lvl1pPr marL="0" indent="0" algn="ctr">
              <a:lnSpc>
                <a:spcPct val="90000"/>
              </a:lnSpc>
              <a:spcBef>
                <a:spcPts val="714"/>
              </a:spcBef>
              <a:spcAft>
                <a:spcPts val="0"/>
              </a:spcAft>
              <a:buFontTx/>
              <a:buNone/>
              <a:defRPr sz="2000" b="0" i="0">
                <a:solidFill>
                  <a:schemeClr val="accent5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400"/>
            </a:lvl2pPr>
            <a:lvl3pPr marL="914309" indent="0">
              <a:buFontTx/>
              <a:buNone/>
              <a:defRPr sz="1200"/>
            </a:lvl3pPr>
            <a:lvl4pPr marL="1371463" indent="0">
              <a:buFontTx/>
              <a:buNone/>
              <a:defRPr sz="1100"/>
            </a:lvl4pPr>
            <a:lvl5pPr marL="1828617" indent="0">
              <a:buFontTx/>
              <a:buNone/>
              <a:defRPr sz="1100"/>
            </a:lvl5pPr>
          </a:lstStyle>
          <a:p>
            <a:pPr lvl="0"/>
            <a:r>
              <a:rPr lang="en-US" dirty="0"/>
              <a:t>Add label 4</a:t>
            </a:r>
          </a:p>
        </p:txBody>
      </p:sp>
    </p:spTree>
    <p:extLst>
      <p:ext uri="{BB962C8B-B14F-4D97-AF65-F5344CB8AC3E}">
        <p14:creationId xmlns:p14="http://schemas.microsoft.com/office/powerpoint/2010/main" val="3693983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hf sldNum="0"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pposite Directional Arrows 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AA4416-6EF5-4861-8342-06CA5AC1DB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A1BED20-63B5-48FE-A4FE-629A256EBF51}" type="datetime1">
              <a:rPr lang="en-IN" smtClean="0"/>
              <a:t>25-07-2026</a:t>
            </a:fld>
            <a:endParaRPr lang="en-IN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ECCBA54-53D8-4096-9E27-324B687C4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27B06194-B45B-4874-A691-21AB55FCD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F2AB8F2-7686-4971-BD89-DC5252206682}" type="slidenum">
              <a:rPr lang="en-IN" smtClean="0"/>
              <a:t>‹#›</a:t>
            </a:fld>
            <a:endParaRPr lang="en-IN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7D9B802-C4AA-4117-AC54-70C7203625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6AAF97CC-CEE3-4C99-9F69-3D2BDBC96E39}"/>
              </a:ext>
            </a:extLst>
          </p:cNvPr>
          <p:cNvGrpSpPr/>
          <p:nvPr/>
        </p:nvGrpSpPr>
        <p:grpSpPr>
          <a:xfrm>
            <a:off x="4566076" y="1867276"/>
            <a:ext cx="4305946" cy="4424109"/>
            <a:chOff x="2045513" y="1845456"/>
            <a:chExt cx="4302991" cy="4419474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4E9028F8-A57B-4AD4-BA14-EE48AB90CEF5}"/>
                </a:ext>
              </a:extLst>
            </p:cNvPr>
            <p:cNvGrpSpPr/>
            <p:nvPr/>
          </p:nvGrpSpPr>
          <p:grpSpPr>
            <a:xfrm>
              <a:off x="2045513" y="1845456"/>
              <a:ext cx="4302991" cy="4419474"/>
              <a:chOff x="2789238" y="1081273"/>
              <a:chExt cx="3565525" cy="3662046"/>
            </a:xfrm>
          </p:grpSpPr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id="{FEBB51C8-F6D5-4C25-A2EC-C82647A784D4}"/>
                  </a:ext>
                </a:extLst>
              </p:cNvPr>
              <p:cNvGrpSpPr/>
              <p:nvPr/>
            </p:nvGrpSpPr>
            <p:grpSpPr>
              <a:xfrm>
                <a:off x="2789238" y="1081273"/>
                <a:ext cx="3565525" cy="3558148"/>
                <a:chOff x="2789238" y="1135063"/>
                <a:chExt cx="3565525" cy="3558148"/>
              </a:xfrm>
            </p:grpSpPr>
            <p:sp>
              <p:nvSpPr>
                <p:cNvPr id="15" name="Freeform 59">
                  <a:extLst>
                    <a:ext uri="{FF2B5EF4-FFF2-40B4-BE49-F238E27FC236}">
                      <a16:creationId xmlns:a16="http://schemas.microsoft.com/office/drawing/2014/main" id="{D9D7212A-1713-4B04-87CA-48A8E6E8C3D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572000" y="2081213"/>
                  <a:ext cx="1782763" cy="971550"/>
                </a:xfrm>
                <a:custGeom>
                  <a:avLst/>
                  <a:gdLst>
                    <a:gd name="T0" fmla="*/ 1258 w 1474"/>
                    <a:gd name="T1" fmla="*/ 201 h 803"/>
                    <a:gd name="T2" fmla="*/ 1026 w 1474"/>
                    <a:gd name="T3" fmla="*/ 0 h 803"/>
                    <a:gd name="T4" fmla="*/ 1026 w 1474"/>
                    <a:gd name="T5" fmla="*/ 111 h 803"/>
                    <a:gd name="T6" fmla="*/ 0 w 1474"/>
                    <a:gd name="T7" fmla="*/ 111 h 803"/>
                    <a:gd name="T8" fmla="*/ 0 w 1474"/>
                    <a:gd name="T9" fmla="*/ 338 h 803"/>
                    <a:gd name="T10" fmla="*/ 355 w 1474"/>
                    <a:gd name="T11" fmla="*/ 692 h 803"/>
                    <a:gd name="T12" fmla="*/ 582 w 1474"/>
                    <a:gd name="T13" fmla="*/ 692 h 803"/>
                    <a:gd name="T14" fmla="*/ 582 w 1474"/>
                    <a:gd name="T15" fmla="*/ 693 h 803"/>
                    <a:gd name="T16" fmla="*/ 1026 w 1474"/>
                    <a:gd name="T17" fmla="*/ 693 h 803"/>
                    <a:gd name="T18" fmla="*/ 1026 w 1474"/>
                    <a:gd name="T19" fmla="*/ 803 h 803"/>
                    <a:gd name="T20" fmla="*/ 1258 w 1474"/>
                    <a:gd name="T21" fmla="*/ 603 h 803"/>
                    <a:gd name="T22" fmla="*/ 1474 w 1474"/>
                    <a:gd name="T23" fmla="*/ 402 h 803"/>
                    <a:gd name="T24" fmla="*/ 1258 w 1474"/>
                    <a:gd name="T25" fmla="*/ 201 h 80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474" h="803">
                      <a:moveTo>
                        <a:pt x="1258" y="201"/>
                      </a:moveTo>
                      <a:cubicBezTo>
                        <a:pt x="1026" y="0"/>
                        <a:pt x="1026" y="0"/>
                        <a:pt x="1026" y="0"/>
                      </a:cubicBezTo>
                      <a:cubicBezTo>
                        <a:pt x="1026" y="111"/>
                        <a:pt x="1026" y="111"/>
                        <a:pt x="1026" y="111"/>
                      </a:cubicBezTo>
                      <a:cubicBezTo>
                        <a:pt x="0" y="111"/>
                        <a:pt x="0" y="111"/>
                        <a:pt x="0" y="111"/>
                      </a:cubicBezTo>
                      <a:cubicBezTo>
                        <a:pt x="0" y="338"/>
                        <a:pt x="0" y="338"/>
                        <a:pt x="0" y="338"/>
                      </a:cubicBezTo>
                      <a:cubicBezTo>
                        <a:pt x="196" y="338"/>
                        <a:pt x="354" y="497"/>
                        <a:pt x="355" y="692"/>
                      </a:cubicBezTo>
                      <a:cubicBezTo>
                        <a:pt x="582" y="692"/>
                        <a:pt x="582" y="692"/>
                        <a:pt x="582" y="692"/>
                      </a:cubicBezTo>
                      <a:cubicBezTo>
                        <a:pt x="582" y="693"/>
                        <a:pt x="582" y="693"/>
                        <a:pt x="582" y="693"/>
                      </a:cubicBezTo>
                      <a:cubicBezTo>
                        <a:pt x="1026" y="693"/>
                        <a:pt x="1026" y="693"/>
                        <a:pt x="1026" y="693"/>
                      </a:cubicBezTo>
                      <a:cubicBezTo>
                        <a:pt x="1026" y="803"/>
                        <a:pt x="1026" y="803"/>
                        <a:pt x="1026" y="803"/>
                      </a:cubicBezTo>
                      <a:cubicBezTo>
                        <a:pt x="1258" y="603"/>
                        <a:pt x="1258" y="603"/>
                        <a:pt x="1258" y="603"/>
                      </a:cubicBezTo>
                      <a:cubicBezTo>
                        <a:pt x="1474" y="402"/>
                        <a:pt x="1474" y="402"/>
                        <a:pt x="1474" y="402"/>
                      </a:cubicBezTo>
                      <a:lnTo>
                        <a:pt x="1258" y="20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 sz="1800"/>
                </a:p>
              </p:txBody>
            </p:sp>
            <p:sp>
              <p:nvSpPr>
                <p:cNvPr id="16" name="Freeform 60">
                  <a:extLst>
                    <a:ext uri="{FF2B5EF4-FFF2-40B4-BE49-F238E27FC236}">
                      <a16:creationId xmlns:a16="http://schemas.microsoft.com/office/drawing/2014/main" id="{49AB22E5-0C1A-4CAC-9F9A-DDCE85E0DEB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438650" y="2910448"/>
                  <a:ext cx="971550" cy="1782763"/>
                </a:xfrm>
                <a:custGeom>
                  <a:avLst/>
                  <a:gdLst>
                    <a:gd name="T0" fmla="*/ 111 w 803"/>
                    <a:gd name="T1" fmla="*/ 354 h 1473"/>
                    <a:gd name="T2" fmla="*/ 111 w 803"/>
                    <a:gd name="T3" fmla="*/ 581 h 1473"/>
                    <a:gd name="T4" fmla="*/ 110 w 803"/>
                    <a:gd name="T5" fmla="*/ 581 h 1473"/>
                    <a:gd name="T6" fmla="*/ 110 w 803"/>
                    <a:gd name="T7" fmla="*/ 1025 h 1473"/>
                    <a:gd name="T8" fmla="*/ 0 w 803"/>
                    <a:gd name="T9" fmla="*/ 1025 h 1473"/>
                    <a:gd name="T10" fmla="*/ 201 w 803"/>
                    <a:gd name="T11" fmla="*/ 1257 h 1473"/>
                    <a:gd name="T12" fmla="*/ 401 w 803"/>
                    <a:gd name="T13" fmla="*/ 1473 h 1473"/>
                    <a:gd name="T14" fmla="*/ 602 w 803"/>
                    <a:gd name="T15" fmla="*/ 1257 h 1473"/>
                    <a:gd name="T16" fmla="*/ 803 w 803"/>
                    <a:gd name="T17" fmla="*/ 1025 h 1473"/>
                    <a:gd name="T18" fmla="*/ 692 w 803"/>
                    <a:gd name="T19" fmla="*/ 1025 h 1473"/>
                    <a:gd name="T20" fmla="*/ 692 w 803"/>
                    <a:gd name="T21" fmla="*/ 0 h 1473"/>
                    <a:gd name="T22" fmla="*/ 465 w 803"/>
                    <a:gd name="T23" fmla="*/ 0 h 1473"/>
                    <a:gd name="T24" fmla="*/ 111 w 803"/>
                    <a:gd name="T25" fmla="*/ 354 h 14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803" h="1473">
                      <a:moveTo>
                        <a:pt x="111" y="354"/>
                      </a:moveTo>
                      <a:cubicBezTo>
                        <a:pt x="111" y="581"/>
                        <a:pt x="111" y="581"/>
                        <a:pt x="111" y="581"/>
                      </a:cubicBezTo>
                      <a:cubicBezTo>
                        <a:pt x="110" y="581"/>
                        <a:pt x="110" y="581"/>
                        <a:pt x="110" y="581"/>
                      </a:cubicBezTo>
                      <a:cubicBezTo>
                        <a:pt x="110" y="1025"/>
                        <a:pt x="110" y="1025"/>
                        <a:pt x="110" y="1025"/>
                      </a:cubicBezTo>
                      <a:cubicBezTo>
                        <a:pt x="0" y="1025"/>
                        <a:pt x="0" y="1025"/>
                        <a:pt x="0" y="1025"/>
                      </a:cubicBezTo>
                      <a:cubicBezTo>
                        <a:pt x="201" y="1257"/>
                        <a:pt x="201" y="1257"/>
                        <a:pt x="201" y="1257"/>
                      </a:cubicBezTo>
                      <a:cubicBezTo>
                        <a:pt x="401" y="1473"/>
                        <a:pt x="401" y="1473"/>
                        <a:pt x="401" y="1473"/>
                      </a:cubicBezTo>
                      <a:cubicBezTo>
                        <a:pt x="602" y="1257"/>
                        <a:pt x="602" y="1257"/>
                        <a:pt x="602" y="1257"/>
                      </a:cubicBezTo>
                      <a:cubicBezTo>
                        <a:pt x="803" y="1025"/>
                        <a:pt x="803" y="1025"/>
                        <a:pt x="803" y="1025"/>
                      </a:cubicBezTo>
                      <a:cubicBezTo>
                        <a:pt x="692" y="1025"/>
                        <a:pt x="692" y="1025"/>
                        <a:pt x="692" y="1025"/>
                      </a:cubicBezTo>
                      <a:cubicBezTo>
                        <a:pt x="692" y="0"/>
                        <a:pt x="692" y="0"/>
                        <a:pt x="692" y="0"/>
                      </a:cubicBezTo>
                      <a:cubicBezTo>
                        <a:pt x="465" y="0"/>
                        <a:pt x="465" y="0"/>
                        <a:pt x="465" y="0"/>
                      </a:cubicBezTo>
                      <a:cubicBezTo>
                        <a:pt x="465" y="195"/>
                        <a:pt x="306" y="354"/>
                        <a:pt x="111" y="354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 sz="1800"/>
                </a:p>
              </p:txBody>
            </p:sp>
            <p:sp>
              <p:nvSpPr>
                <p:cNvPr id="17" name="Freeform 61">
                  <a:extLst>
                    <a:ext uri="{FF2B5EF4-FFF2-40B4-BE49-F238E27FC236}">
                      <a16:creationId xmlns:a16="http://schemas.microsoft.com/office/drawing/2014/main" id="{AB9DA9EA-C802-4B7F-A4DB-7399113512F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00625" y="2919413"/>
                  <a:ext cx="274638" cy="0"/>
                </a:xfrm>
                <a:custGeom>
                  <a:avLst/>
                  <a:gdLst>
                    <a:gd name="T0" fmla="*/ 0 w 227"/>
                    <a:gd name="T1" fmla="*/ 0 h 1"/>
                    <a:gd name="T2" fmla="*/ 0 w 227"/>
                    <a:gd name="T3" fmla="*/ 1 h 1"/>
                    <a:gd name="T4" fmla="*/ 227 w 227"/>
                    <a:gd name="T5" fmla="*/ 1 h 1"/>
                    <a:gd name="T6" fmla="*/ 227 w 227"/>
                    <a:gd name="T7" fmla="*/ 0 h 1"/>
                    <a:gd name="T8" fmla="*/ 0 w 227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7" h="1">
                      <a:moveTo>
                        <a:pt x="0" y="0"/>
                      </a:moveTo>
                      <a:cubicBezTo>
                        <a:pt x="0" y="0"/>
                        <a:pt x="0" y="1"/>
                        <a:pt x="0" y="1"/>
                      </a:cubicBezTo>
                      <a:cubicBezTo>
                        <a:pt x="227" y="1"/>
                        <a:pt x="227" y="1"/>
                        <a:pt x="227" y="1"/>
                      </a:cubicBezTo>
                      <a:cubicBezTo>
                        <a:pt x="227" y="0"/>
                        <a:pt x="227" y="0"/>
                        <a:pt x="2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6BAF4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 sz="1800"/>
                </a:p>
              </p:txBody>
            </p:sp>
            <p:sp>
              <p:nvSpPr>
                <p:cNvPr id="18" name="Freeform 62">
                  <a:extLst>
                    <a:ext uri="{FF2B5EF4-FFF2-40B4-BE49-F238E27FC236}">
                      <a16:creationId xmlns:a16="http://schemas.microsoft.com/office/drawing/2014/main" id="{73AB8C56-B71F-4EA6-AE20-388A7ADCE47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789238" y="2766546"/>
                  <a:ext cx="1782763" cy="973138"/>
                </a:xfrm>
                <a:custGeom>
                  <a:avLst/>
                  <a:gdLst>
                    <a:gd name="T0" fmla="*/ 1473 w 1473"/>
                    <a:gd name="T1" fmla="*/ 466 h 804"/>
                    <a:gd name="T2" fmla="*/ 1119 w 1473"/>
                    <a:gd name="T3" fmla="*/ 112 h 804"/>
                    <a:gd name="T4" fmla="*/ 1119 w 1473"/>
                    <a:gd name="T5" fmla="*/ 111 h 804"/>
                    <a:gd name="T6" fmla="*/ 448 w 1473"/>
                    <a:gd name="T7" fmla="*/ 111 h 804"/>
                    <a:gd name="T8" fmla="*/ 448 w 1473"/>
                    <a:gd name="T9" fmla="*/ 0 h 804"/>
                    <a:gd name="T10" fmla="*/ 216 w 1473"/>
                    <a:gd name="T11" fmla="*/ 201 h 804"/>
                    <a:gd name="T12" fmla="*/ 0 w 1473"/>
                    <a:gd name="T13" fmla="*/ 402 h 804"/>
                    <a:gd name="T14" fmla="*/ 216 w 1473"/>
                    <a:gd name="T15" fmla="*/ 603 h 804"/>
                    <a:gd name="T16" fmla="*/ 448 w 1473"/>
                    <a:gd name="T17" fmla="*/ 804 h 804"/>
                    <a:gd name="T18" fmla="*/ 448 w 1473"/>
                    <a:gd name="T19" fmla="*/ 693 h 804"/>
                    <a:gd name="T20" fmla="*/ 1473 w 1473"/>
                    <a:gd name="T21" fmla="*/ 693 h 804"/>
                    <a:gd name="T22" fmla="*/ 1473 w 1473"/>
                    <a:gd name="T23" fmla="*/ 466 h 804"/>
                    <a:gd name="T24" fmla="*/ 1473 w 1473"/>
                    <a:gd name="T25" fmla="*/ 466 h 8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473" h="804">
                      <a:moveTo>
                        <a:pt x="1473" y="466"/>
                      </a:moveTo>
                      <a:cubicBezTo>
                        <a:pt x="1278" y="466"/>
                        <a:pt x="1119" y="307"/>
                        <a:pt x="1119" y="112"/>
                      </a:cubicBezTo>
                      <a:cubicBezTo>
                        <a:pt x="1119" y="111"/>
                        <a:pt x="1119" y="111"/>
                        <a:pt x="1119" y="111"/>
                      </a:cubicBezTo>
                      <a:cubicBezTo>
                        <a:pt x="448" y="111"/>
                        <a:pt x="448" y="111"/>
                        <a:pt x="448" y="111"/>
                      </a:cubicBezTo>
                      <a:cubicBezTo>
                        <a:pt x="448" y="0"/>
                        <a:pt x="448" y="0"/>
                        <a:pt x="448" y="0"/>
                      </a:cubicBezTo>
                      <a:cubicBezTo>
                        <a:pt x="216" y="201"/>
                        <a:pt x="216" y="201"/>
                        <a:pt x="216" y="201"/>
                      </a:cubicBezTo>
                      <a:cubicBezTo>
                        <a:pt x="0" y="402"/>
                        <a:pt x="0" y="402"/>
                        <a:pt x="0" y="402"/>
                      </a:cubicBezTo>
                      <a:cubicBezTo>
                        <a:pt x="216" y="603"/>
                        <a:pt x="216" y="603"/>
                        <a:pt x="216" y="603"/>
                      </a:cubicBezTo>
                      <a:cubicBezTo>
                        <a:pt x="448" y="804"/>
                        <a:pt x="448" y="804"/>
                        <a:pt x="448" y="804"/>
                      </a:cubicBezTo>
                      <a:cubicBezTo>
                        <a:pt x="448" y="693"/>
                        <a:pt x="448" y="693"/>
                        <a:pt x="448" y="693"/>
                      </a:cubicBezTo>
                      <a:cubicBezTo>
                        <a:pt x="1473" y="693"/>
                        <a:pt x="1473" y="693"/>
                        <a:pt x="1473" y="693"/>
                      </a:cubicBezTo>
                      <a:cubicBezTo>
                        <a:pt x="1473" y="466"/>
                        <a:pt x="1473" y="466"/>
                        <a:pt x="1473" y="466"/>
                      </a:cubicBezTo>
                      <a:cubicBezTo>
                        <a:pt x="1473" y="466"/>
                        <a:pt x="1473" y="466"/>
                        <a:pt x="1473" y="466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 sz="1800"/>
                </a:p>
              </p:txBody>
            </p:sp>
            <p:sp>
              <p:nvSpPr>
                <p:cNvPr id="19" name="Freeform 63">
                  <a:extLst>
                    <a:ext uri="{FF2B5EF4-FFF2-40B4-BE49-F238E27FC236}">
                      <a16:creationId xmlns:a16="http://schemas.microsoft.com/office/drawing/2014/main" id="{6D7E7ABB-A364-4304-B235-0B0642BE1FC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572000" y="3348038"/>
                  <a:ext cx="0" cy="274638"/>
                </a:xfrm>
                <a:custGeom>
                  <a:avLst/>
                  <a:gdLst>
                    <a:gd name="T0" fmla="*/ 1 w 1"/>
                    <a:gd name="T1" fmla="*/ 0 h 227"/>
                    <a:gd name="T2" fmla="*/ 0 w 1"/>
                    <a:gd name="T3" fmla="*/ 0 h 227"/>
                    <a:gd name="T4" fmla="*/ 0 w 1"/>
                    <a:gd name="T5" fmla="*/ 227 h 227"/>
                    <a:gd name="T6" fmla="*/ 1 w 1"/>
                    <a:gd name="T7" fmla="*/ 227 h 227"/>
                    <a:gd name="T8" fmla="*/ 1 w 1"/>
                    <a:gd name="T9" fmla="*/ 0 h 2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" h="227">
                      <a:moveTo>
                        <a:pt x="1" y="0"/>
                      </a:moveTo>
                      <a:cubicBezTo>
                        <a:pt x="1" y="0"/>
                        <a:pt x="1" y="0"/>
                        <a:pt x="0" y="0"/>
                      </a:cubicBezTo>
                      <a:cubicBezTo>
                        <a:pt x="0" y="227"/>
                        <a:pt x="0" y="227"/>
                        <a:pt x="0" y="227"/>
                      </a:cubicBezTo>
                      <a:cubicBezTo>
                        <a:pt x="1" y="227"/>
                        <a:pt x="1" y="227"/>
                        <a:pt x="1" y="227"/>
                      </a:cubicBez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6BAF4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 sz="1800"/>
                </a:p>
              </p:txBody>
            </p:sp>
            <p:sp>
              <p:nvSpPr>
                <p:cNvPr id="20" name="Freeform 64">
                  <a:extLst>
                    <a:ext uri="{FF2B5EF4-FFF2-40B4-BE49-F238E27FC236}">
                      <a16:creationId xmlns:a16="http://schemas.microsoft.com/office/drawing/2014/main" id="{E908F441-721A-4319-A4E8-46CFCDBD67E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733800" y="1135063"/>
                  <a:ext cx="971550" cy="1782763"/>
                </a:xfrm>
                <a:custGeom>
                  <a:avLst/>
                  <a:gdLst>
                    <a:gd name="T0" fmla="*/ 692 w 803"/>
                    <a:gd name="T1" fmla="*/ 1120 h 1473"/>
                    <a:gd name="T2" fmla="*/ 692 w 803"/>
                    <a:gd name="T3" fmla="*/ 893 h 1473"/>
                    <a:gd name="T4" fmla="*/ 692 w 803"/>
                    <a:gd name="T5" fmla="*/ 893 h 1473"/>
                    <a:gd name="T6" fmla="*/ 692 w 803"/>
                    <a:gd name="T7" fmla="*/ 448 h 1473"/>
                    <a:gd name="T8" fmla="*/ 803 w 803"/>
                    <a:gd name="T9" fmla="*/ 448 h 1473"/>
                    <a:gd name="T10" fmla="*/ 602 w 803"/>
                    <a:gd name="T11" fmla="*/ 216 h 1473"/>
                    <a:gd name="T12" fmla="*/ 401 w 803"/>
                    <a:gd name="T13" fmla="*/ 0 h 1473"/>
                    <a:gd name="T14" fmla="*/ 201 w 803"/>
                    <a:gd name="T15" fmla="*/ 216 h 1473"/>
                    <a:gd name="T16" fmla="*/ 0 w 803"/>
                    <a:gd name="T17" fmla="*/ 448 h 1473"/>
                    <a:gd name="T18" fmla="*/ 110 w 803"/>
                    <a:gd name="T19" fmla="*/ 448 h 1473"/>
                    <a:gd name="T20" fmla="*/ 110 w 803"/>
                    <a:gd name="T21" fmla="*/ 1473 h 1473"/>
                    <a:gd name="T22" fmla="*/ 338 w 803"/>
                    <a:gd name="T23" fmla="*/ 1473 h 1473"/>
                    <a:gd name="T24" fmla="*/ 692 w 803"/>
                    <a:gd name="T25" fmla="*/ 1120 h 14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803" h="1473">
                      <a:moveTo>
                        <a:pt x="692" y="1120"/>
                      </a:moveTo>
                      <a:cubicBezTo>
                        <a:pt x="692" y="893"/>
                        <a:pt x="692" y="893"/>
                        <a:pt x="692" y="893"/>
                      </a:cubicBezTo>
                      <a:cubicBezTo>
                        <a:pt x="692" y="893"/>
                        <a:pt x="692" y="893"/>
                        <a:pt x="692" y="893"/>
                      </a:cubicBezTo>
                      <a:cubicBezTo>
                        <a:pt x="692" y="448"/>
                        <a:pt x="692" y="448"/>
                        <a:pt x="692" y="448"/>
                      </a:cubicBezTo>
                      <a:cubicBezTo>
                        <a:pt x="803" y="448"/>
                        <a:pt x="803" y="448"/>
                        <a:pt x="803" y="448"/>
                      </a:cubicBezTo>
                      <a:cubicBezTo>
                        <a:pt x="602" y="216"/>
                        <a:pt x="602" y="216"/>
                        <a:pt x="602" y="216"/>
                      </a:cubicBezTo>
                      <a:cubicBezTo>
                        <a:pt x="401" y="0"/>
                        <a:pt x="401" y="0"/>
                        <a:pt x="401" y="0"/>
                      </a:cubicBezTo>
                      <a:cubicBezTo>
                        <a:pt x="201" y="216"/>
                        <a:pt x="201" y="216"/>
                        <a:pt x="201" y="216"/>
                      </a:cubicBezTo>
                      <a:cubicBezTo>
                        <a:pt x="0" y="448"/>
                        <a:pt x="0" y="448"/>
                        <a:pt x="0" y="448"/>
                      </a:cubicBezTo>
                      <a:cubicBezTo>
                        <a:pt x="110" y="448"/>
                        <a:pt x="110" y="448"/>
                        <a:pt x="110" y="448"/>
                      </a:cubicBezTo>
                      <a:cubicBezTo>
                        <a:pt x="110" y="1473"/>
                        <a:pt x="110" y="1473"/>
                        <a:pt x="110" y="1473"/>
                      </a:cubicBezTo>
                      <a:cubicBezTo>
                        <a:pt x="338" y="1473"/>
                        <a:pt x="338" y="1473"/>
                        <a:pt x="338" y="1473"/>
                      </a:cubicBezTo>
                      <a:cubicBezTo>
                        <a:pt x="339" y="1278"/>
                        <a:pt x="497" y="1120"/>
                        <a:pt x="692" y="112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 sz="1800"/>
                </a:p>
              </p:txBody>
            </p:sp>
            <p:sp>
              <p:nvSpPr>
                <p:cNvPr id="21" name="Freeform 65">
                  <a:extLst>
                    <a:ext uri="{FF2B5EF4-FFF2-40B4-BE49-F238E27FC236}">
                      <a16:creationId xmlns:a16="http://schemas.microsoft.com/office/drawing/2014/main" id="{9D049592-ADBD-4D1E-A88D-F8CE57C7A62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572000" y="2216151"/>
                  <a:ext cx="0" cy="274638"/>
                </a:xfrm>
                <a:custGeom>
                  <a:avLst/>
                  <a:gdLst>
                    <a:gd name="T0" fmla="*/ 227 h 227"/>
                    <a:gd name="T1" fmla="*/ 227 h 227"/>
                    <a:gd name="T2" fmla="*/ 0 h 227"/>
                    <a:gd name="T3" fmla="*/ 0 h 227"/>
                    <a:gd name="T4" fmla="*/ 227 h 227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</a:cxnLst>
                  <a:rect l="0" t="0" r="r" b="b"/>
                  <a:pathLst>
                    <a:path h="227">
                      <a:moveTo>
                        <a:pt x="0" y="227"/>
                      </a:moveTo>
                      <a:cubicBezTo>
                        <a:pt x="0" y="227"/>
                        <a:pt x="0" y="227"/>
                        <a:pt x="0" y="227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lnTo>
                        <a:pt x="0" y="227"/>
                      </a:lnTo>
                      <a:close/>
                    </a:path>
                  </a:pathLst>
                </a:custGeom>
                <a:solidFill>
                  <a:srgbClr val="6BAF4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 sz="1800"/>
                </a:p>
              </p:txBody>
            </p:sp>
            <p:sp>
              <p:nvSpPr>
                <p:cNvPr id="22" name="Freeform 66">
                  <a:extLst>
                    <a:ext uri="{FF2B5EF4-FFF2-40B4-BE49-F238E27FC236}">
                      <a16:creationId xmlns:a16="http://schemas.microsoft.com/office/drawing/2014/main" id="{5F1D2A25-34AD-41BE-B944-7D5AC446803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143375" y="2917826"/>
                  <a:ext cx="428625" cy="1588"/>
                </a:xfrm>
                <a:custGeom>
                  <a:avLst/>
                  <a:gdLst>
                    <a:gd name="T0" fmla="*/ 354 w 354"/>
                    <a:gd name="T1" fmla="*/ 0 h 1"/>
                    <a:gd name="T2" fmla="*/ 0 w 354"/>
                    <a:gd name="T3" fmla="*/ 0 h 1"/>
                    <a:gd name="T4" fmla="*/ 0 w 354"/>
                    <a:gd name="T5" fmla="*/ 1 h 1"/>
                    <a:gd name="T6" fmla="*/ 354 w 354"/>
                    <a:gd name="T7" fmla="*/ 1 h 1"/>
                    <a:gd name="T8" fmla="*/ 354 w 354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54" h="1">
                      <a:moveTo>
                        <a:pt x="354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354" y="1"/>
                        <a:pt x="354" y="1"/>
                        <a:pt x="354" y="1"/>
                      </a:cubicBezTo>
                      <a:lnTo>
                        <a:pt x="354" y="0"/>
                      </a:lnTo>
                      <a:close/>
                    </a:path>
                  </a:pathLst>
                </a:custGeom>
                <a:solidFill>
                  <a:srgbClr val="6BAF4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 sz="1800"/>
                </a:p>
              </p:txBody>
            </p:sp>
            <p:sp>
              <p:nvSpPr>
                <p:cNvPr id="23" name="Freeform 69">
                  <a:extLst>
                    <a:ext uri="{FF2B5EF4-FFF2-40B4-BE49-F238E27FC236}">
                      <a16:creationId xmlns:a16="http://schemas.microsoft.com/office/drawing/2014/main" id="{FE119FD4-26A9-494D-8054-E09E9351308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572000" y="2919413"/>
                  <a:ext cx="428625" cy="0"/>
                </a:xfrm>
                <a:custGeom>
                  <a:avLst/>
                  <a:gdLst>
                    <a:gd name="T0" fmla="*/ 0 w 354"/>
                    <a:gd name="T1" fmla="*/ 1 h 1"/>
                    <a:gd name="T2" fmla="*/ 354 w 354"/>
                    <a:gd name="T3" fmla="*/ 1 h 1"/>
                    <a:gd name="T4" fmla="*/ 354 w 354"/>
                    <a:gd name="T5" fmla="*/ 0 h 1"/>
                    <a:gd name="T6" fmla="*/ 0 w 354"/>
                    <a:gd name="T7" fmla="*/ 0 h 1"/>
                    <a:gd name="T8" fmla="*/ 0 w 354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54" h="1">
                      <a:moveTo>
                        <a:pt x="0" y="1"/>
                      </a:moveTo>
                      <a:cubicBezTo>
                        <a:pt x="354" y="1"/>
                        <a:pt x="354" y="1"/>
                        <a:pt x="354" y="1"/>
                      </a:cubicBezTo>
                      <a:cubicBezTo>
                        <a:pt x="354" y="1"/>
                        <a:pt x="354" y="0"/>
                        <a:pt x="354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rgbClr val="6BAF4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 sz="1800"/>
                </a:p>
              </p:txBody>
            </p:sp>
            <p:sp>
              <p:nvSpPr>
                <p:cNvPr id="24" name="Freeform 71">
                  <a:extLst>
                    <a:ext uri="{FF2B5EF4-FFF2-40B4-BE49-F238E27FC236}">
                      <a16:creationId xmlns:a16="http://schemas.microsoft.com/office/drawing/2014/main" id="{79B23EB5-B482-48CE-94A8-FF597803F11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572000" y="291941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6BAF4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 sz="1800"/>
                </a:p>
              </p:txBody>
            </p:sp>
            <p:sp>
              <p:nvSpPr>
                <p:cNvPr id="25" name="Freeform 72">
                  <a:extLst>
                    <a:ext uri="{FF2B5EF4-FFF2-40B4-BE49-F238E27FC236}">
                      <a16:creationId xmlns:a16="http://schemas.microsoft.com/office/drawing/2014/main" id="{F7583815-8C3A-42BC-985B-94842EA560B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572000" y="2919413"/>
                  <a:ext cx="0" cy="428625"/>
                </a:xfrm>
                <a:custGeom>
                  <a:avLst/>
                  <a:gdLst>
                    <a:gd name="T0" fmla="*/ 0 w 1"/>
                    <a:gd name="T1" fmla="*/ 0 h 354"/>
                    <a:gd name="T2" fmla="*/ 0 w 1"/>
                    <a:gd name="T3" fmla="*/ 354 h 354"/>
                    <a:gd name="T4" fmla="*/ 1 w 1"/>
                    <a:gd name="T5" fmla="*/ 354 h 354"/>
                    <a:gd name="T6" fmla="*/ 1 w 1"/>
                    <a:gd name="T7" fmla="*/ 0 h 354"/>
                    <a:gd name="T8" fmla="*/ 0 w 1"/>
                    <a:gd name="T9" fmla="*/ 0 h 3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" h="354">
                      <a:moveTo>
                        <a:pt x="0" y="0"/>
                      </a:moveTo>
                      <a:cubicBezTo>
                        <a:pt x="0" y="354"/>
                        <a:pt x="0" y="354"/>
                        <a:pt x="0" y="354"/>
                      </a:cubicBezTo>
                      <a:cubicBezTo>
                        <a:pt x="1" y="354"/>
                        <a:pt x="1" y="354"/>
                        <a:pt x="1" y="354"/>
                      </a:cubicBezTo>
                      <a:cubicBezTo>
                        <a:pt x="1" y="0"/>
                        <a:pt x="1" y="0"/>
                        <a:pt x="1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6BAF4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 sz="1800"/>
                </a:p>
              </p:txBody>
            </p:sp>
            <p:sp>
              <p:nvSpPr>
                <p:cNvPr id="26" name="Rectangle 73">
                  <a:extLst>
                    <a:ext uri="{FF2B5EF4-FFF2-40B4-BE49-F238E27FC236}">
                      <a16:creationId xmlns:a16="http://schemas.microsoft.com/office/drawing/2014/main" id="{D3BD8306-9829-46C5-A5E5-562F8346E7F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572000" y="2919413"/>
                  <a:ext cx="1588" cy="1588"/>
                </a:xfrm>
                <a:prstGeom prst="rect">
                  <a:avLst/>
                </a:prstGeom>
                <a:solidFill>
                  <a:srgbClr val="6BAF4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 sz="1800"/>
                </a:p>
              </p:txBody>
            </p:sp>
            <p:grpSp>
              <p:nvGrpSpPr>
                <p:cNvPr id="27" name="Group 26">
                  <a:extLst>
                    <a:ext uri="{FF2B5EF4-FFF2-40B4-BE49-F238E27FC236}">
                      <a16:creationId xmlns:a16="http://schemas.microsoft.com/office/drawing/2014/main" id="{D8A2B554-3C5F-4348-8DF2-6671E89CF95C}"/>
                    </a:ext>
                  </a:extLst>
                </p:cNvPr>
                <p:cNvGrpSpPr/>
                <p:nvPr/>
              </p:nvGrpSpPr>
              <p:grpSpPr>
                <a:xfrm>
                  <a:off x="4143375" y="2490788"/>
                  <a:ext cx="857250" cy="857250"/>
                  <a:chOff x="4143375" y="2490788"/>
                  <a:chExt cx="857250" cy="857250"/>
                </a:xfrm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grpSpPr>
              <p:sp>
                <p:nvSpPr>
                  <p:cNvPr id="29" name="Freeform 67">
                    <a:extLst>
                      <a:ext uri="{FF2B5EF4-FFF2-40B4-BE49-F238E27FC236}">
                        <a16:creationId xmlns:a16="http://schemas.microsoft.com/office/drawing/2014/main" id="{85CBAD6D-4E5E-46AE-9C07-FADE1F471028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572000" y="2490788"/>
                    <a:ext cx="428625" cy="428625"/>
                  </a:xfrm>
                  <a:custGeom>
                    <a:avLst/>
                    <a:gdLst>
                      <a:gd name="T0" fmla="*/ 0 w 355"/>
                      <a:gd name="T1" fmla="*/ 353 h 354"/>
                      <a:gd name="T2" fmla="*/ 0 w 355"/>
                      <a:gd name="T3" fmla="*/ 354 h 354"/>
                      <a:gd name="T4" fmla="*/ 1 w 355"/>
                      <a:gd name="T5" fmla="*/ 354 h 354"/>
                      <a:gd name="T6" fmla="*/ 1 w 355"/>
                      <a:gd name="T7" fmla="*/ 354 h 354"/>
                      <a:gd name="T8" fmla="*/ 355 w 355"/>
                      <a:gd name="T9" fmla="*/ 354 h 354"/>
                      <a:gd name="T10" fmla="*/ 0 w 355"/>
                      <a:gd name="T11" fmla="*/ 0 h 354"/>
                      <a:gd name="T12" fmla="*/ 0 w 355"/>
                      <a:gd name="T13" fmla="*/ 353 h 35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355" h="354">
                        <a:moveTo>
                          <a:pt x="0" y="353"/>
                        </a:moveTo>
                        <a:cubicBezTo>
                          <a:pt x="0" y="354"/>
                          <a:pt x="0" y="354"/>
                          <a:pt x="0" y="354"/>
                        </a:cubicBezTo>
                        <a:cubicBezTo>
                          <a:pt x="1" y="354"/>
                          <a:pt x="1" y="354"/>
                          <a:pt x="1" y="354"/>
                        </a:cubicBezTo>
                        <a:cubicBezTo>
                          <a:pt x="1" y="354"/>
                          <a:pt x="1" y="354"/>
                          <a:pt x="1" y="354"/>
                        </a:cubicBezTo>
                        <a:cubicBezTo>
                          <a:pt x="355" y="354"/>
                          <a:pt x="355" y="354"/>
                          <a:pt x="355" y="354"/>
                        </a:cubicBezTo>
                        <a:cubicBezTo>
                          <a:pt x="354" y="159"/>
                          <a:pt x="196" y="0"/>
                          <a:pt x="0" y="0"/>
                        </a:cubicBezTo>
                        <a:cubicBezTo>
                          <a:pt x="0" y="353"/>
                          <a:pt x="0" y="353"/>
                          <a:pt x="0" y="353"/>
                        </a:cubicBezTo>
                        <a:close/>
                      </a:path>
                    </a:pathLst>
                  </a:custGeom>
                  <a:solidFill>
                    <a:schemeClr val="accent3">
                      <a:lumMod val="40000"/>
                      <a:lumOff val="60000"/>
                    </a:schemeClr>
                  </a:soli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N" sz="1800"/>
                  </a:p>
                </p:txBody>
              </p:sp>
              <p:sp>
                <p:nvSpPr>
                  <p:cNvPr id="30" name="Freeform 68">
                    <a:extLst>
                      <a:ext uri="{FF2B5EF4-FFF2-40B4-BE49-F238E27FC236}">
                        <a16:creationId xmlns:a16="http://schemas.microsoft.com/office/drawing/2014/main" id="{4FBDCA98-4BC1-4989-88BA-439893E49D36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572000" y="2919413"/>
                    <a:ext cx="428625" cy="428625"/>
                  </a:xfrm>
                  <a:custGeom>
                    <a:avLst/>
                    <a:gdLst>
                      <a:gd name="T0" fmla="*/ 0 w 354"/>
                      <a:gd name="T1" fmla="*/ 354 h 354"/>
                      <a:gd name="T2" fmla="*/ 354 w 354"/>
                      <a:gd name="T3" fmla="*/ 0 h 354"/>
                      <a:gd name="T4" fmla="*/ 0 w 354"/>
                      <a:gd name="T5" fmla="*/ 0 h 354"/>
                      <a:gd name="T6" fmla="*/ 0 w 354"/>
                      <a:gd name="T7" fmla="*/ 354 h 35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354" h="354">
                        <a:moveTo>
                          <a:pt x="0" y="354"/>
                        </a:moveTo>
                        <a:cubicBezTo>
                          <a:pt x="195" y="354"/>
                          <a:pt x="354" y="195"/>
                          <a:pt x="354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lnTo>
                          <a:pt x="0" y="354"/>
                        </a:lnTo>
                        <a:close/>
                      </a:path>
                    </a:pathLst>
                  </a:custGeom>
                  <a:solidFill>
                    <a:schemeClr val="accent4">
                      <a:lumMod val="40000"/>
                      <a:lumOff val="60000"/>
                    </a:schemeClr>
                  </a:soli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N" sz="1800"/>
                  </a:p>
                </p:txBody>
              </p:sp>
              <p:sp>
                <p:nvSpPr>
                  <p:cNvPr id="31" name="Freeform 70">
                    <a:extLst>
                      <a:ext uri="{FF2B5EF4-FFF2-40B4-BE49-F238E27FC236}">
                        <a16:creationId xmlns:a16="http://schemas.microsoft.com/office/drawing/2014/main" id="{D3632AF4-34EA-4234-B0E7-065DB1689DA1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143375" y="2917804"/>
                    <a:ext cx="428625" cy="428625"/>
                  </a:xfrm>
                  <a:custGeom>
                    <a:avLst/>
                    <a:gdLst>
                      <a:gd name="T0" fmla="*/ 354 w 354"/>
                      <a:gd name="T1" fmla="*/ 355 h 355"/>
                      <a:gd name="T2" fmla="*/ 354 w 354"/>
                      <a:gd name="T3" fmla="*/ 355 h 355"/>
                      <a:gd name="T4" fmla="*/ 354 w 354"/>
                      <a:gd name="T5" fmla="*/ 1 h 355"/>
                      <a:gd name="T6" fmla="*/ 354 w 354"/>
                      <a:gd name="T7" fmla="*/ 1 h 355"/>
                      <a:gd name="T8" fmla="*/ 354 w 354"/>
                      <a:gd name="T9" fmla="*/ 0 h 355"/>
                      <a:gd name="T10" fmla="*/ 0 w 354"/>
                      <a:gd name="T11" fmla="*/ 0 h 355"/>
                      <a:gd name="T12" fmla="*/ 0 w 354"/>
                      <a:gd name="T13" fmla="*/ 1 h 355"/>
                      <a:gd name="T14" fmla="*/ 354 w 354"/>
                      <a:gd name="T15" fmla="*/ 355 h 35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</a:cxnLst>
                    <a:rect l="0" t="0" r="r" b="b"/>
                    <a:pathLst>
                      <a:path w="354" h="355">
                        <a:moveTo>
                          <a:pt x="354" y="355"/>
                        </a:moveTo>
                        <a:cubicBezTo>
                          <a:pt x="354" y="355"/>
                          <a:pt x="354" y="355"/>
                          <a:pt x="354" y="355"/>
                        </a:cubicBezTo>
                        <a:cubicBezTo>
                          <a:pt x="354" y="1"/>
                          <a:pt x="354" y="1"/>
                          <a:pt x="354" y="1"/>
                        </a:cubicBezTo>
                        <a:cubicBezTo>
                          <a:pt x="354" y="1"/>
                          <a:pt x="354" y="1"/>
                          <a:pt x="354" y="1"/>
                        </a:cubicBezTo>
                        <a:cubicBezTo>
                          <a:pt x="354" y="0"/>
                          <a:pt x="354" y="0"/>
                          <a:pt x="354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1"/>
                        </a:cubicBezTo>
                        <a:cubicBezTo>
                          <a:pt x="0" y="196"/>
                          <a:pt x="159" y="355"/>
                          <a:pt x="354" y="355"/>
                        </a:cubicBezTo>
                        <a:close/>
                      </a:path>
                    </a:pathLst>
                  </a:custGeom>
                  <a:solidFill>
                    <a:schemeClr val="accent5">
                      <a:lumMod val="40000"/>
                      <a:lumOff val="60000"/>
                    </a:schemeClr>
                  </a:soli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N" sz="1800"/>
                  </a:p>
                </p:txBody>
              </p:sp>
              <p:sp>
                <p:nvSpPr>
                  <p:cNvPr id="32" name="Freeform 74">
                    <a:extLst>
                      <a:ext uri="{FF2B5EF4-FFF2-40B4-BE49-F238E27FC236}">
                        <a16:creationId xmlns:a16="http://schemas.microsoft.com/office/drawing/2014/main" id="{CFF2327D-29C7-4097-B61E-FEAF3478C06D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143375" y="2490788"/>
                    <a:ext cx="428625" cy="427038"/>
                  </a:xfrm>
                  <a:custGeom>
                    <a:avLst/>
                    <a:gdLst>
                      <a:gd name="T0" fmla="*/ 354 w 354"/>
                      <a:gd name="T1" fmla="*/ 0 h 353"/>
                      <a:gd name="T2" fmla="*/ 0 w 354"/>
                      <a:gd name="T3" fmla="*/ 353 h 353"/>
                      <a:gd name="T4" fmla="*/ 354 w 354"/>
                      <a:gd name="T5" fmla="*/ 353 h 353"/>
                      <a:gd name="T6" fmla="*/ 354 w 354"/>
                      <a:gd name="T7" fmla="*/ 0 h 35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354" h="353">
                        <a:moveTo>
                          <a:pt x="354" y="0"/>
                        </a:moveTo>
                        <a:cubicBezTo>
                          <a:pt x="159" y="0"/>
                          <a:pt x="1" y="158"/>
                          <a:pt x="0" y="353"/>
                        </a:cubicBezTo>
                        <a:cubicBezTo>
                          <a:pt x="354" y="353"/>
                          <a:pt x="354" y="353"/>
                          <a:pt x="354" y="353"/>
                        </a:cubicBezTo>
                        <a:lnTo>
                          <a:pt x="354" y="0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40000"/>
                      <a:lumOff val="60000"/>
                    </a:schemeClr>
                  </a:soli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N" sz="1800"/>
                  </a:p>
                </p:txBody>
              </p:sp>
            </p:grpSp>
            <p:sp>
              <p:nvSpPr>
                <p:cNvPr id="28" name="Freeform 75">
                  <a:extLst>
                    <a:ext uri="{FF2B5EF4-FFF2-40B4-BE49-F238E27FC236}">
                      <a16:creationId xmlns:a16="http://schemas.microsoft.com/office/drawing/2014/main" id="{12DCFE1E-C6FC-4819-A7CA-86F5524BD4E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572000" y="2490788"/>
                  <a:ext cx="0" cy="427038"/>
                </a:xfrm>
                <a:custGeom>
                  <a:avLst/>
                  <a:gdLst>
                    <a:gd name="T0" fmla="*/ 353 h 353"/>
                    <a:gd name="T1" fmla="*/ 353 h 353"/>
                    <a:gd name="T2" fmla="*/ 0 h 353"/>
                    <a:gd name="T3" fmla="*/ 0 h 353"/>
                    <a:gd name="T4" fmla="*/ 353 h 353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</a:cxnLst>
                  <a:rect l="0" t="0" r="r" b="b"/>
                  <a:pathLst>
                    <a:path h="353">
                      <a:moveTo>
                        <a:pt x="0" y="353"/>
                      </a:moveTo>
                      <a:cubicBezTo>
                        <a:pt x="0" y="353"/>
                        <a:pt x="0" y="353"/>
                        <a:pt x="0" y="353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lnTo>
                        <a:pt x="0" y="353"/>
                      </a:lnTo>
                      <a:close/>
                    </a:path>
                  </a:pathLst>
                </a:custGeom>
                <a:solidFill>
                  <a:srgbClr val="6BAF4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 sz="1800"/>
                </a:p>
              </p:txBody>
            </p:sp>
          </p:grp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BAD8FBAC-3299-4E0B-9667-273D6AF9829C}"/>
                  </a:ext>
                </a:extLst>
              </p:cNvPr>
              <p:cNvSpPr/>
              <p:nvPr/>
            </p:nvSpPr>
            <p:spPr>
              <a:xfrm>
                <a:off x="2793934" y="4596468"/>
                <a:ext cx="3556133" cy="146851"/>
              </a:xfrm>
              <a:prstGeom prst="ellipse">
                <a:avLst/>
              </a:prstGeom>
              <a:gradFill flip="none" rotWithShape="1">
                <a:gsLst>
                  <a:gs pos="0">
                    <a:srgbClr val="DCDCDC"/>
                  </a:gs>
                  <a:gs pos="100000">
                    <a:schemeClr val="bg1">
                      <a:alpha val="0"/>
                    </a:schemeClr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800"/>
              </a:p>
            </p:txBody>
          </p:sp>
        </p:grp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0810050A-86BF-46D5-B2E3-92CF25AE41A1}"/>
                </a:ext>
              </a:extLst>
            </p:cNvPr>
            <p:cNvSpPr/>
            <p:nvPr/>
          </p:nvSpPr>
          <p:spPr>
            <a:xfrm>
              <a:off x="3958992" y="3764571"/>
              <a:ext cx="465213" cy="46521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1800"/>
            </a:p>
          </p:txBody>
        </p:sp>
      </p:grpSp>
      <p:sp>
        <p:nvSpPr>
          <p:cNvPr id="33" name="Rounded Rectangle 47">
            <a:extLst>
              <a:ext uri="{FF2B5EF4-FFF2-40B4-BE49-F238E27FC236}">
                <a16:creationId xmlns:a16="http://schemas.microsoft.com/office/drawing/2014/main" id="{B272C401-976F-40A8-BB41-CC68C052C38C}"/>
              </a:ext>
            </a:extLst>
          </p:cNvPr>
          <p:cNvSpPr/>
          <p:nvPr/>
        </p:nvSpPr>
        <p:spPr>
          <a:xfrm>
            <a:off x="6950182" y="1894966"/>
            <a:ext cx="2214368" cy="970281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endParaRPr lang="en-US" sz="1801"/>
          </a:p>
        </p:txBody>
      </p:sp>
      <p:sp>
        <p:nvSpPr>
          <p:cNvPr id="34" name="Text Placeholder 22">
            <a:extLst>
              <a:ext uri="{FF2B5EF4-FFF2-40B4-BE49-F238E27FC236}">
                <a16:creationId xmlns:a16="http://schemas.microsoft.com/office/drawing/2014/main" id="{34CE2585-EAE2-479E-B95C-1475A03ACC00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950182" y="1885790"/>
            <a:ext cx="2214368" cy="338682"/>
          </a:xfrm>
          <a:gradFill flip="none" rotWithShape="1">
            <a:gsLst>
              <a:gs pos="0">
                <a:schemeClr val="accent2">
                  <a:lumMod val="90000"/>
                  <a:lumOff val="10000"/>
                </a:schemeClr>
              </a:gs>
              <a:gs pos="100000">
                <a:schemeClr val="accent2">
                  <a:lumMod val="9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square" lIns="88646" tIns="44323" rIns="88646" bIns="44323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 b="0" baseline="0">
                <a:solidFill>
                  <a:schemeClr val="accent2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label</a:t>
            </a:r>
          </a:p>
        </p:txBody>
      </p:sp>
      <p:sp>
        <p:nvSpPr>
          <p:cNvPr id="35" name="Text Placeholder 22">
            <a:extLst>
              <a:ext uri="{FF2B5EF4-FFF2-40B4-BE49-F238E27FC236}">
                <a16:creationId xmlns:a16="http://schemas.microsoft.com/office/drawing/2014/main" id="{1872F492-61C9-4520-8943-2A38858E8C37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6950182" y="2224472"/>
            <a:ext cx="2214368" cy="640751"/>
          </a:xfrm>
          <a:noFill/>
          <a:ln>
            <a:noFill/>
          </a:ln>
        </p:spPr>
        <p:txBody>
          <a:bodyPr wrap="square" lIns="88646" tIns="44323" rIns="88646" bIns="44323" anchor="t">
            <a:normAutofit/>
          </a:bodyPr>
          <a:lstStyle>
            <a:lvl1pPr marL="0" indent="0" algn="l">
              <a:lnSpc>
                <a:spcPct val="90000"/>
              </a:lnSpc>
              <a:spcBef>
                <a:spcPts val="571"/>
              </a:spcBef>
              <a:spcAft>
                <a:spcPts val="0"/>
              </a:spcAft>
              <a:buFontTx/>
              <a:buNone/>
              <a:defRPr sz="1600" b="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6" name="Rounded Rectangle 47">
            <a:extLst>
              <a:ext uri="{FF2B5EF4-FFF2-40B4-BE49-F238E27FC236}">
                <a16:creationId xmlns:a16="http://schemas.microsoft.com/office/drawing/2014/main" id="{07C270C7-B21B-40E0-9438-B61B7E056D73}"/>
              </a:ext>
            </a:extLst>
          </p:cNvPr>
          <p:cNvSpPr/>
          <p:nvPr/>
        </p:nvSpPr>
        <p:spPr>
          <a:xfrm>
            <a:off x="4284056" y="5203598"/>
            <a:ext cx="2214368" cy="970281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endParaRPr lang="en-US" sz="1801"/>
          </a:p>
        </p:txBody>
      </p:sp>
      <p:sp>
        <p:nvSpPr>
          <p:cNvPr id="37" name="Text Placeholder 22">
            <a:extLst>
              <a:ext uri="{FF2B5EF4-FFF2-40B4-BE49-F238E27FC236}">
                <a16:creationId xmlns:a16="http://schemas.microsoft.com/office/drawing/2014/main" id="{6F786CDA-AFBC-4A30-8A92-1309454FBBB1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284056" y="5194422"/>
            <a:ext cx="2214368" cy="338682"/>
          </a:xfrm>
          <a:gradFill flip="none" rotWithShape="1">
            <a:gsLst>
              <a:gs pos="0">
                <a:schemeClr val="accent4">
                  <a:lumMod val="90000"/>
                  <a:lumOff val="10000"/>
                </a:schemeClr>
              </a:gs>
              <a:gs pos="100000">
                <a:schemeClr val="accent4">
                  <a:lumMod val="9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square" lIns="88646" tIns="44323" rIns="88646" bIns="44323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 b="0" baseline="0">
                <a:solidFill>
                  <a:schemeClr val="accent4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label</a:t>
            </a:r>
          </a:p>
        </p:txBody>
      </p:sp>
      <p:sp>
        <p:nvSpPr>
          <p:cNvPr id="38" name="Text Placeholder 22">
            <a:extLst>
              <a:ext uri="{FF2B5EF4-FFF2-40B4-BE49-F238E27FC236}">
                <a16:creationId xmlns:a16="http://schemas.microsoft.com/office/drawing/2014/main" id="{11CA818B-30AE-4E0C-ACFE-C4B34D0F8948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4284056" y="5533104"/>
            <a:ext cx="2214368" cy="640751"/>
          </a:xfrm>
          <a:noFill/>
          <a:ln>
            <a:noFill/>
          </a:ln>
        </p:spPr>
        <p:txBody>
          <a:bodyPr wrap="square" lIns="88646" tIns="44323" rIns="88646" bIns="44323" anchor="t">
            <a:normAutofit/>
          </a:bodyPr>
          <a:lstStyle>
            <a:lvl1pPr marL="0" indent="0" algn="l">
              <a:lnSpc>
                <a:spcPct val="90000"/>
              </a:lnSpc>
              <a:spcBef>
                <a:spcPts val="571"/>
              </a:spcBef>
              <a:spcAft>
                <a:spcPts val="0"/>
              </a:spcAft>
              <a:buFontTx/>
              <a:buNone/>
              <a:defRPr sz="1600" b="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9" name="Rounded Rectangle 47">
            <a:extLst>
              <a:ext uri="{FF2B5EF4-FFF2-40B4-BE49-F238E27FC236}">
                <a16:creationId xmlns:a16="http://schemas.microsoft.com/office/drawing/2014/main" id="{CD0F77F8-3EBD-4BC5-9895-B67B65CAC5A9}"/>
              </a:ext>
            </a:extLst>
          </p:cNvPr>
          <p:cNvSpPr/>
          <p:nvPr/>
        </p:nvSpPr>
        <p:spPr>
          <a:xfrm>
            <a:off x="8004392" y="4237188"/>
            <a:ext cx="2214368" cy="970281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endParaRPr lang="en-US" sz="1801"/>
          </a:p>
        </p:txBody>
      </p:sp>
      <p:sp>
        <p:nvSpPr>
          <p:cNvPr id="40" name="Text Placeholder 22">
            <a:extLst>
              <a:ext uri="{FF2B5EF4-FFF2-40B4-BE49-F238E27FC236}">
                <a16:creationId xmlns:a16="http://schemas.microsoft.com/office/drawing/2014/main" id="{3F4CB596-9947-426C-B2B1-C49134717C69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004392" y="4228012"/>
            <a:ext cx="2214368" cy="338682"/>
          </a:xfrm>
          <a:gradFill flip="none" rotWithShape="1">
            <a:gsLst>
              <a:gs pos="0">
                <a:schemeClr val="accent3">
                  <a:lumMod val="90000"/>
                  <a:lumOff val="10000"/>
                </a:schemeClr>
              </a:gs>
              <a:gs pos="100000">
                <a:schemeClr val="accent3">
                  <a:lumMod val="9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square" lIns="88646" tIns="44323" rIns="88646" bIns="44323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 b="0" baseline="0">
                <a:solidFill>
                  <a:schemeClr val="accent3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label</a:t>
            </a:r>
          </a:p>
        </p:txBody>
      </p:sp>
      <p:sp>
        <p:nvSpPr>
          <p:cNvPr id="41" name="Text Placeholder 22">
            <a:extLst>
              <a:ext uri="{FF2B5EF4-FFF2-40B4-BE49-F238E27FC236}">
                <a16:creationId xmlns:a16="http://schemas.microsoft.com/office/drawing/2014/main" id="{A43499AB-B60E-4FB4-AA4F-75D8264F3DBE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004392" y="4566693"/>
            <a:ext cx="2214368" cy="640751"/>
          </a:xfrm>
          <a:noFill/>
          <a:ln>
            <a:noFill/>
          </a:ln>
        </p:spPr>
        <p:txBody>
          <a:bodyPr wrap="square" lIns="88646" tIns="44323" rIns="88646" bIns="44323" anchor="t">
            <a:normAutofit/>
          </a:bodyPr>
          <a:lstStyle>
            <a:lvl1pPr marL="0" indent="0" algn="l">
              <a:lnSpc>
                <a:spcPct val="90000"/>
              </a:lnSpc>
              <a:spcBef>
                <a:spcPts val="571"/>
              </a:spcBef>
              <a:spcAft>
                <a:spcPts val="0"/>
              </a:spcAft>
              <a:buFontTx/>
              <a:buNone/>
              <a:defRPr sz="1600" b="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42" name="Rounded Rectangle 47">
            <a:extLst>
              <a:ext uri="{FF2B5EF4-FFF2-40B4-BE49-F238E27FC236}">
                <a16:creationId xmlns:a16="http://schemas.microsoft.com/office/drawing/2014/main" id="{9E37EEC1-B05A-4DAB-AC1C-F02AD15130C6}"/>
              </a:ext>
            </a:extLst>
          </p:cNvPr>
          <p:cNvSpPr/>
          <p:nvPr/>
        </p:nvSpPr>
        <p:spPr>
          <a:xfrm>
            <a:off x="3275252" y="2824842"/>
            <a:ext cx="2214368" cy="970281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endParaRPr lang="en-US" sz="1801"/>
          </a:p>
        </p:txBody>
      </p:sp>
      <p:sp>
        <p:nvSpPr>
          <p:cNvPr id="43" name="Text Placeholder 22">
            <a:extLst>
              <a:ext uri="{FF2B5EF4-FFF2-40B4-BE49-F238E27FC236}">
                <a16:creationId xmlns:a16="http://schemas.microsoft.com/office/drawing/2014/main" id="{CD585F6E-7D51-4F90-95EC-F5947633CD9A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3275252" y="2815666"/>
            <a:ext cx="2214368" cy="338682"/>
          </a:xfrm>
          <a:gradFill flip="none" rotWithShape="1">
            <a:gsLst>
              <a:gs pos="0">
                <a:schemeClr val="accent5">
                  <a:lumMod val="90000"/>
                  <a:lumOff val="10000"/>
                </a:schemeClr>
              </a:gs>
              <a:gs pos="100000">
                <a:schemeClr val="accent5">
                  <a:lumMod val="9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square" lIns="88646" tIns="44323" rIns="88646" bIns="44323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 b="0" baseline="0">
                <a:solidFill>
                  <a:schemeClr val="accent5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label</a:t>
            </a:r>
          </a:p>
        </p:txBody>
      </p:sp>
      <p:sp>
        <p:nvSpPr>
          <p:cNvPr id="44" name="Text Placeholder 22">
            <a:extLst>
              <a:ext uri="{FF2B5EF4-FFF2-40B4-BE49-F238E27FC236}">
                <a16:creationId xmlns:a16="http://schemas.microsoft.com/office/drawing/2014/main" id="{150FB189-EF57-461B-9812-FC509BBB97B2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3275252" y="3154347"/>
            <a:ext cx="2214368" cy="640751"/>
          </a:xfrm>
          <a:noFill/>
          <a:ln>
            <a:noFill/>
          </a:ln>
        </p:spPr>
        <p:txBody>
          <a:bodyPr wrap="square" lIns="88646" tIns="44323" rIns="88646" bIns="44323" anchor="t">
            <a:normAutofit/>
          </a:bodyPr>
          <a:lstStyle>
            <a:lvl1pPr marL="0" indent="0" algn="l">
              <a:lnSpc>
                <a:spcPct val="90000"/>
              </a:lnSpc>
              <a:spcBef>
                <a:spcPts val="571"/>
              </a:spcBef>
              <a:spcAft>
                <a:spcPts val="0"/>
              </a:spcAft>
              <a:buFontTx/>
              <a:buNone/>
              <a:defRPr sz="1600" b="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45" name="Text Placeholder 16">
            <a:extLst>
              <a:ext uri="{FF2B5EF4-FFF2-40B4-BE49-F238E27FC236}">
                <a16:creationId xmlns:a16="http://schemas.microsoft.com/office/drawing/2014/main" id="{A4FF8A78-F5C6-4EBA-928C-13F02DEFC360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7166354" y="3357384"/>
            <a:ext cx="1647051" cy="470009"/>
          </a:xfrm>
        </p:spPr>
        <p:txBody>
          <a:bodyPr wrap="square" lIns="65913" tIns="32893" rIns="65913" bIns="32893" anchor="ctr">
            <a:normAutofit/>
          </a:bodyPr>
          <a:lstStyle>
            <a:lvl1pPr marL="0" indent="0" algn="ctr">
              <a:lnSpc>
                <a:spcPct val="90000"/>
              </a:lnSpc>
              <a:spcBef>
                <a:spcPts val="714"/>
              </a:spcBef>
              <a:spcAft>
                <a:spcPts val="0"/>
              </a:spcAft>
              <a:buFontTx/>
              <a:buNone/>
              <a:defRPr sz="2000" b="0" i="0">
                <a:solidFill>
                  <a:schemeClr val="accent3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400"/>
            </a:lvl2pPr>
            <a:lvl3pPr marL="914309" indent="0">
              <a:buFontTx/>
              <a:buNone/>
              <a:defRPr sz="1200"/>
            </a:lvl3pPr>
            <a:lvl4pPr marL="1371463" indent="0">
              <a:buFontTx/>
              <a:buNone/>
              <a:defRPr sz="1100"/>
            </a:lvl4pPr>
            <a:lvl5pPr marL="1828617" indent="0">
              <a:buFontTx/>
              <a:buNone/>
              <a:defRPr sz="1100"/>
            </a:lvl5pPr>
          </a:lstStyle>
          <a:p>
            <a:pPr lvl="0"/>
            <a:r>
              <a:rPr lang="en-US" dirty="0"/>
              <a:t>Label 2</a:t>
            </a:r>
          </a:p>
        </p:txBody>
      </p:sp>
      <p:sp>
        <p:nvSpPr>
          <p:cNvPr id="46" name="Text Placeholder 16">
            <a:extLst>
              <a:ext uri="{FF2B5EF4-FFF2-40B4-BE49-F238E27FC236}">
                <a16:creationId xmlns:a16="http://schemas.microsoft.com/office/drawing/2014/main" id="{D7FF9514-B9AE-446B-9641-4C71D90D7ECB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 rot="16200000">
            <a:off x="6361279" y="4919941"/>
            <a:ext cx="1647646" cy="469839"/>
          </a:xfrm>
        </p:spPr>
        <p:txBody>
          <a:bodyPr wrap="square" lIns="65913" tIns="32893" rIns="65913" bIns="32893" anchor="ctr">
            <a:normAutofit/>
          </a:bodyPr>
          <a:lstStyle>
            <a:lvl1pPr marL="0" indent="0" algn="ctr">
              <a:lnSpc>
                <a:spcPct val="90000"/>
              </a:lnSpc>
              <a:spcBef>
                <a:spcPts val="714"/>
              </a:spcBef>
              <a:spcAft>
                <a:spcPts val="0"/>
              </a:spcAft>
              <a:buFontTx/>
              <a:buNone/>
              <a:defRPr sz="2000" b="0" i="0">
                <a:solidFill>
                  <a:schemeClr val="accent4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400"/>
            </a:lvl2pPr>
            <a:lvl3pPr marL="914309" indent="0">
              <a:buFontTx/>
              <a:buNone/>
              <a:defRPr sz="1200"/>
            </a:lvl3pPr>
            <a:lvl4pPr marL="1371463" indent="0">
              <a:buFontTx/>
              <a:buNone/>
              <a:defRPr sz="1100"/>
            </a:lvl4pPr>
            <a:lvl5pPr marL="1828617" indent="0">
              <a:buFontTx/>
              <a:buNone/>
              <a:defRPr sz="1100"/>
            </a:lvl5pPr>
          </a:lstStyle>
          <a:p>
            <a:pPr lvl="0"/>
            <a:r>
              <a:rPr lang="en-US" dirty="0"/>
              <a:t>Label 3</a:t>
            </a:r>
          </a:p>
        </p:txBody>
      </p:sp>
      <p:sp>
        <p:nvSpPr>
          <p:cNvPr id="47" name="Text Placeholder 16">
            <a:extLst>
              <a:ext uri="{FF2B5EF4-FFF2-40B4-BE49-F238E27FC236}">
                <a16:creationId xmlns:a16="http://schemas.microsoft.com/office/drawing/2014/main" id="{D1C84860-F9D4-4DDC-A727-A30458EF1E3E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4623375" y="4195724"/>
            <a:ext cx="1647051" cy="470009"/>
          </a:xfrm>
        </p:spPr>
        <p:txBody>
          <a:bodyPr wrap="square" lIns="65913" tIns="32893" rIns="65913" bIns="32893" anchor="ctr">
            <a:normAutofit/>
          </a:bodyPr>
          <a:lstStyle>
            <a:lvl1pPr marL="0" indent="0" algn="ctr">
              <a:lnSpc>
                <a:spcPct val="90000"/>
              </a:lnSpc>
              <a:spcBef>
                <a:spcPts val="714"/>
              </a:spcBef>
              <a:spcAft>
                <a:spcPts val="0"/>
              </a:spcAft>
              <a:buFontTx/>
              <a:buNone/>
              <a:defRPr sz="2000" b="0" i="0">
                <a:solidFill>
                  <a:schemeClr val="accent5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400"/>
            </a:lvl2pPr>
            <a:lvl3pPr marL="914309" indent="0">
              <a:buFontTx/>
              <a:buNone/>
              <a:defRPr sz="1200"/>
            </a:lvl3pPr>
            <a:lvl4pPr marL="1371463" indent="0">
              <a:buFontTx/>
              <a:buNone/>
              <a:defRPr sz="1100"/>
            </a:lvl4pPr>
            <a:lvl5pPr marL="1828617" indent="0">
              <a:buFontTx/>
              <a:buNone/>
              <a:defRPr sz="1100"/>
            </a:lvl5pPr>
          </a:lstStyle>
          <a:p>
            <a:pPr lvl="0"/>
            <a:r>
              <a:rPr lang="en-US" dirty="0"/>
              <a:t>Label 4</a:t>
            </a:r>
          </a:p>
        </p:txBody>
      </p:sp>
      <p:sp>
        <p:nvSpPr>
          <p:cNvPr id="48" name="Text Placeholder 16">
            <a:extLst>
              <a:ext uri="{FF2B5EF4-FFF2-40B4-BE49-F238E27FC236}">
                <a16:creationId xmlns:a16="http://schemas.microsoft.com/office/drawing/2014/main" id="{20F3D92A-C666-4108-A7BB-9AA6459588E5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 rot="16200000">
            <a:off x="5520185" y="2489330"/>
            <a:ext cx="1647646" cy="469839"/>
          </a:xfrm>
        </p:spPr>
        <p:txBody>
          <a:bodyPr wrap="square" lIns="65913" tIns="32893" rIns="65913" bIns="32893" anchor="ctr">
            <a:normAutofit/>
          </a:bodyPr>
          <a:lstStyle>
            <a:lvl1pPr marL="0" indent="0" algn="ctr">
              <a:lnSpc>
                <a:spcPct val="90000"/>
              </a:lnSpc>
              <a:spcBef>
                <a:spcPts val="714"/>
              </a:spcBef>
              <a:spcAft>
                <a:spcPts val="0"/>
              </a:spcAft>
              <a:buFontTx/>
              <a:buNone/>
              <a:defRPr sz="2000" b="0" i="0">
                <a:solidFill>
                  <a:schemeClr val="accent2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400"/>
            </a:lvl2pPr>
            <a:lvl3pPr marL="914309" indent="0">
              <a:buFontTx/>
              <a:buNone/>
              <a:defRPr sz="1200"/>
            </a:lvl3pPr>
            <a:lvl4pPr marL="1371463" indent="0">
              <a:buFontTx/>
              <a:buNone/>
              <a:defRPr sz="1100"/>
            </a:lvl4pPr>
            <a:lvl5pPr marL="1828617" indent="0">
              <a:buFontTx/>
              <a:buNone/>
              <a:defRPr sz="1100"/>
            </a:lvl5pPr>
          </a:lstStyle>
          <a:p>
            <a:pPr lvl="0"/>
            <a:r>
              <a:rPr lang="en-US" dirty="0"/>
              <a:t>Label 1</a:t>
            </a:r>
          </a:p>
        </p:txBody>
      </p:sp>
    </p:spTree>
    <p:extLst>
      <p:ext uri="{BB962C8B-B14F-4D97-AF65-F5344CB8AC3E}">
        <p14:creationId xmlns:p14="http://schemas.microsoft.com/office/powerpoint/2010/main" val="4019319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hf sldNum="0"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ep Funnel 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AA4416-6EF5-4861-8342-06CA5AC1DB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4DBDD2A-3A58-41AD-81B7-447BBF63AD96}" type="datetime1">
              <a:rPr lang="en-IN" smtClean="0"/>
              <a:t>25-07-2026</a:t>
            </a:fld>
            <a:endParaRPr lang="en-IN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ECCBA54-53D8-4096-9E27-324B687C4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27B06194-B45B-4874-A691-21AB55FCD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F2AB8F2-7686-4971-BD89-DC5252206682}" type="slidenum">
              <a:rPr lang="en-IN" smtClean="0"/>
              <a:t>‹#›</a:t>
            </a:fld>
            <a:endParaRPr lang="en-IN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7D9B802-C4AA-4117-AC54-70C7203625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5DD97455-39B9-4450-9586-993104972764}"/>
              </a:ext>
            </a:extLst>
          </p:cNvPr>
          <p:cNvGrpSpPr/>
          <p:nvPr/>
        </p:nvGrpSpPr>
        <p:grpSpPr>
          <a:xfrm>
            <a:off x="3059080" y="1809055"/>
            <a:ext cx="4571698" cy="4328341"/>
            <a:chOff x="539552" y="1753323"/>
            <a:chExt cx="4979730" cy="4323806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41DD59A5-6F38-4BB0-8B1B-C44B5D5E0B33}"/>
                </a:ext>
              </a:extLst>
            </p:cNvPr>
            <p:cNvGrpSpPr/>
            <p:nvPr/>
          </p:nvGrpSpPr>
          <p:grpSpPr>
            <a:xfrm>
              <a:off x="539552" y="1753323"/>
              <a:ext cx="4979730" cy="4323806"/>
              <a:chOff x="1939472" y="1753607"/>
              <a:chExt cx="4904729" cy="4289328"/>
            </a:xfrm>
          </p:grpSpPr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id="{4F69B17E-92AA-4039-AE80-FBF59C5F3F53}"/>
                  </a:ext>
                </a:extLst>
              </p:cNvPr>
              <p:cNvGrpSpPr/>
              <p:nvPr/>
            </p:nvGrpSpPr>
            <p:grpSpPr>
              <a:xfrm>
                <a:off x="1939472" y="1753607"/>
                <a:ext cx="4904729" cy="4019631"/>
                <a:chOff x="1939472" y="1753607"/>
                <a:chExt cx="4904729" cy="4019631"/>
              </a:xfrm>
            </p:grpSpPr>
            <p:sp>
              <p:nvSpPr>
                <p:cNvPr id="15" name="Oval 62">
                  <a:extLst>
                    <a:ext uri="{FF2B5EF4-FFF2-40B4-BE49-F238E27FC236}">
                      <a16:creationId xmlns:a16="http://schemas.microsoft.com/office/drawing/2014/main" id="{D924D077-D37C-4137-82EE-152C6DA168C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31849" y="5709803"/>
                  <a:ext cx="669860" cy="63435"/>
                </a:xfrm>
                <a:prstGeom prst="ellipse">
                  <a:avLst/>
                </a:prstGeom>
                <a:solidFill>
                  <a:schemeClr val="accent6"/>
                </a:solidFill>
                <a:ln w="63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/>
                  <a:endParaRPr lang="en-US" sz="1800"/>
                </a:p>
              </p:txBody>
            </p:sp>
            <p:sp>
              <p:nvSpPr>
                <p:cNvPr id="16" name="AutoShape 4">
                  <a:extLst>
                    <a:ext uri="{FF2B5EF4-FFF2-40B4-BE49-F238E27FC236}">
                      <a16:creationId xmlns:a16="http://schemas.microsoft.com/office/drawing/2014/main" id="{B9CC7592-E775-49BE-9D92-66F123E92018}"/>
                    </a:ext>
                  </a:extLst>
                </p:cNvPr>
                <p:cNvSpPr>
                  <a:spLocks noChangeAspect="1" noChangeArrowheads="1" noTextEdit="1"/>
                </p:cNvSpPr>
                <p:nvPr/>
              </p:nvSpPr>
              <p:spPr bwMode="auto">
                <a:xfrm>
                  <a:off x="1939472" y="1935842"/>
                  <a:ext cx="4490870" cy="370862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7" name="Freeform 6">
                  <a:extLst>
                    <a:ext uri="{FF2B5EF4-FFF2-40B4-BE49-F238E27FC236}">
                      <a16:creationId xmlns:a16="http://schemas.microsoft.com/office/drawing/2014/main" id="{B0922B21-6DA9-46B5-8932-FCB65F7403E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308421" y="1872774"/>
                  <a:ext cx="4535780" cy="3513436"/>
                </a:xfrm>
                <a:custGeom>
                  <a:avLst/>
                  <a:gdLst/>
                  <a:ahLst/>
                  <a:cxnLst>
                    <a:cxn ang="0">
                      <a:pos x="265" y="413"/>
                    </a:cxn>
                    <a:cxn ang="0">
                      <a:pos x="529" y="0"/>
                    </a:cxn>
                    <a:cxn ang="0">
                      <a:pos x="0" y="0"/>
                    </a:cxn>
                    <a:cxn ang="0">
                      <a:pos x="265" y="413"/>
                    </a:cxn>
                  </a:cxnLst>
                  <a:rect l="0" t="0" r="r" b="b"/>
                  <a:pathLst>
                    <a:path w="529" h="413">
                      <a:moveTo>
                        <a:pt x="265" y="413"/>
                      </a:moveTo>
                      <a:lnTo>
                        <a:pt x="529" y="0"/>
                      </a:lnTo>
                      <a:lnTo>
                        <a:pt x="0" y="0"/>
                      </a:lnTo>
                      <a:lnTo>
                        <a:pt x="265" y="413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  <a:effectLst/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/>
                  <a:endParaRPr lang="en-US" sz="1800"/>
                </a:p>
              </p:txBody>
            </p:sp>
            <p:sp>
              <p:nvSpPr>
                <p:cNvPr id="18" name="Freeform 7">
                  <a:extLst>
                    <a:ext uri="{FF2B5EF4-FFF2-40B4-BE49-F238E27FC236}">
                      <a16:creationId xmlns:a16="http://schemas.microsoft.com/office/drawing/2014/main" id="{5E951984-1EA0-4892-AD54-AFB7DC69939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260868" y="3352424"/>
                  <a:ext cx="2629834" cy="2033786"/>
                </a:xfrm>
                <a:custGeom>
                  <a:avLst/>
                  <a:gdLst/>
                  <a:ahLst/>
                  <a:cxnLst>
                    <a:cxn ang="0">
                      <a:pos x="128" y="200"/>
                    </a:cxn>
                    <a:cxn ang="0">
                      <a:pos x="256" y="0"/>
                    </a:cxn>
                    <a:cxn ang="0">
                      <a:pos x="0" y="0"/>
                    </a:cxn>
                    <a:cxn ang="0">
                      <a:pos x="128" y="200"/>
                    </a:cxn>
                  </a:cxnLst>
                  <a:rect l="0" t="0" r="r" b="b"/>
                  <a:pathLst>
                    <a:path w="256" h="200">
                      <a:moveTo>
                        <a:pt x="128" y="200"/>
                      </a:moveTo>
                      <a:cubicBezTo>
                        <a:pt x="170" y="134"/>
                        <a:pt x="213" y="67"/>
                        <a:pt x="256" y="0"/>
                      </a:cubicBezTo>
                      <a:cubicBezTo>
                        <a:pt x="170" y="0"/>
                        <a:pt x="85" y="0"/>
                        <a:pt x="0" y="0"/>
                      </a:cubicBezTo>
                      <a:cubicBezTo>
                        <a:pt x="42" y="67"/>
                        <a:pt x="85" y="134"/>
                        <a:pt x="128" y="20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 w="9525">
                  <a:noFill/>
                  <a:round/>
                  <a:headEnd/>
                  <a:tailEnd/>
                </a:ln>
                <a:effectLst/>
                <a:scene3d>
                  <a:camera prst="orthographicFront">
                    <a:rot lat="0" lon="0" rev="0"/>
                  </a:camera>
                  <a:lightRig rig="contrasting" dir="t">
                    <a:rot lat="0" lon="0" rev="7800000"/>
                  </a:lightRig>
                </a:scene3d>
                <a:sp3d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/>
                  <a:endParaRPr lang="en-US" sz="1800"/>
                </a:p>
              </p:txBody>
            </p:sp>
            <p:sp>
              <p:nvSpPr>
                <p:cNvPr id="19" name="Oval 61">
                  <a:extLst>
                    <a:ext uri="{FF2B5EF4-FFF2-40B4-BE49-F238E27FC236}">
                      <a16:creationId xmlns:a16="http://schemas.microsoft.com/office/drawing/2014/main" id="{29B643C2-9E3E-4358-920B-53EAA4B555D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87019" y="3246075"/>
                  <a:ext cx="2593897" cy="221024"/>
                </a:xfrm>
                <a:prstGeom prst="ellipse">
                  <a:avLst/>
                </a:prstGeom>
                <a:gradFill>
                  <a:gsLst>
                    <a:gs pos="22000">
                      <a:schemeClr val="accent4"/>
                    </a:gs>
                    <a:gs pos="100000">
                      <a:schemeClr val="accent4">
                        <a:lumMod val="60000"/>
                        <a:lumOff val="40000"/>
                      </a:schemeClr>
                    </a:gs>
                  </a:gsLst>
                  <a:lin ang="16200000" scaled="0"/>
                </a:gradFill>
                <a:ln w="9525">
                  <a:noFill/>
                  <a:round/>
                  <a:headEnd/>
                  <a:tailEnd/>
                </a:ln>
                <a:effectLst/>
                <a:scene3d>
                  <a:camera prst="orthographicFront">
                    <a:rot lat="0" lon="0" rev="0"/>
                  </a:camera>
                  <a:lightRig rig="contrasting" dir="t">
                    <a:rot lat="0" lon="0" rev="7800000"/>
                  </a:lightRig>
                </a:scene3d>
                <a:sp3d>
                  <a:bevelT w="139700" h="139700"/>
                </a:sp3d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/>
                  <a:endParaRPr lang="en-US" sz="1800"/>
                </a:p>
              </p:txBody>
            </p:sp>
            <p:sp>
              <p:nvSpPr>
                <p:cNvPr id="20" name="Oval 60">
                  <a:extLst>
                    <a:ext uri="{FF2B5EF4-FFF2-40B4-BE49-F238E27FC236}">
                      <a16:creationId xmlns:a16="http://schemas.microsoft.com/office/drawing/2014/main" id="{F43F1747-32EC-4D45-9B21-64DE1AF994D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06021" y="1753607"/>
                  <a:ext cx="4521518" cy="229201"/>
                </a:xfrm>
                <a:prstGeom prst="ellipse">
                  <a:avLst/>
                </a:prstGeom>
                <a:gradFill>
                  <a:gsLst>
                    <a:gs pos="27000">
                      <a:schemeClr val="accent2"/>
                    </a:gs>
                    <a:gs pos="100000">
                      <a:srgbClr val="D2D2D2"/>
                    </a:gs>
                  </a:gsLst>
                  <a:lin ang="16200000" scaled="0"/>
                </a:gradFill>
                <a:ln w="9525">
                  <a:noFill/>
                  <a:round/>
                  <a:headEnd/>
                  <a:tailEnd/>
                </a:ln>
                <a:effectLst/>
                <a:scene3d>
                  <a:camera prst="orthographicFront">
                    <a:rot lat="0" lon="0" rev="0"/>
                  </a:camera>
                  <a:lightRig rig="brightRoom" dir="t">
                    <a:rot lat="0" lon="0" rev="600000"/>
                  </a:lightRig>
                </a:scene3d>
                <a:sp3d prstMaterial="metal">
                  <a:bevelT w="38100" h="57150" prst="angle"/>
                </a:sp3d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/>
                  <a:endParaRPr lang="en-US" sz="1800"/>
                </a:p>
              </p:txBody>
            </p:sp>
            <p:sp>
              <p:nvSpPr>
                <p:cNvPr id="21" name="Rectangle 20">
                  <a:extLst>
                    <a:ext uri="{FF2B5EF4-FFF2-40B4-BE49-F238E27FC236}">
                      <a16:creationId xmlns:a16="http://schemas.microsoft.com/office/drawing/2014/main" id="{AAB79D41-A6FE-40D2-A067-82A754ADCE72}"/>
                    </a:ext>
                  </a:extLst>
                </p:cNvPr>
                <p:cNvSpPr/>
                <p:nvPr/>
              </p:nvSpPr>
              <p:spPr>
                <a:xfrm>
                  <a:off x="4245024" y="4865700"/>
                  <a:ext cx="660987" cy="875820"/>
                </a:xfrm>
                <a:prstGeom prst="rect">
                  <a:avLst/>
                </a:prstGeom>
                <a:solidFill>
                  <a:schemeClr val="accent6"/>
                </a:solidFill>
                <a:ln w="0"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lvl="0" algn="ctr"/>
                  <a:endParaRPr lang="en-US" sz="1800"/>
                </a:p>
              </p:txBody>
            </p:sp>
            <p:sp>
              <p:nvSpPr>
                <p:cNvPr id="22" name="Oval 62">
                  <a:extLst>
                    <a:ext uri="{FF2B5EF4-FFF2-40B4-BE49-F238E27FC236}">
                      <a16:creationId xmlns:a16="http://schemas.microsoft.com/office/drawing/2014/main" id="{9DCFA82B-599F-4E57-BB2B-985C19FE935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45024" y="4800637"/>
                  <a:ext cx="669860" cy="113119"/>
                </a:xfrm>
                <a:prstGeom prst="ellipse">
                  <a:avLst/>
                </a:prstGeom>
                <a:solidFill>
                  <a:schemeClr val="accent4"/>
                </a:solidFill>
                <a:ln w="6350">
                  <a:noFill/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/>
                  <a:endParaRPr lang="en-US" sz="1800"/>
                </a:p>
              </p:txBody>
            </p:sp>
          </p:grp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C68DB35D-92FE-40DF-BBEB-BAA99FFD1F42}"/>
                  </a:ext>
                </a:extLst>
              </p:cNvPr>
              <p:cNvSpPr/>
              <p:nvPr/>
            </p:nvSpPr>
            <p:spPr>
              <a:xfrm>
                <a:off x="3344396" y="5776235"/>
                <a:ext cx="2479675" cy="2667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/>
              </a:p>
            </p:txBody>
          </p:sp>
        </p:grpSp>
        <p:sp>
          <p:nvSpPr>
            <p:cNvPr id="11" name="Oval 61">
              <a:extLst>
                <a:ext uri="{FF2B5EF4-FFF2-40B4-BE49-F238E27FC236}">
                  <a16:creationId xmlns:a16="http://schemas.microsoft.com/office/drawing/2014/main" id="{39328588-2ED1-4728-8757-D83953E982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90253" y="3255264"/>
              <a:ext cx="2633562" cy="222801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contourClr>
                <a:srgbClr val="F2EC00"/>
              </a:contourClr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1800"/>
            </a:p>
          </p:txBody>
        </p:sp>
      </p:grp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DBD0C0B6-A71E-4F0E-8870-C0C8641101E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217580" y="3496841"/>
            <a:ext cx="2241818" cy="422646"/>
          </a:xfrm>
          <a:gradFill flip="none" rotWithShape="1">
            <a:gsLst>
              <a:gs pos="0">
                <a:schemeClr val="accent4">
                  <a:lumMod val="90000"/>
                  <a:lumOff val="10000"/>
                </a:schemeClr>
              </a:gs>
              <a:gs pos="100000">
                <a:schemeClr val="accent4">
                  <a:lumMod val="9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square" lIns="89662" tIns="44831" rIns="89662" bIns="44831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 b="0" baseline="0">
                <a:solidFill>
                  <a:schemeClr val="accent4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label</a:t>
            </a:r>
          </a:p>
        </p:txBody>
      </p:sp>
      <p:sp>
        <p:nvSpPr>
          <p:cNvPr id="24" name="Text Placeholder 22">
            <a:extLst>
              <a:ext uri="{FF2B5EF4-FFF2-40B4-BE49-F238E27FC236}">
                <a16:creationId xmlns:a16="http://schemas.microsoft.com/office/drawing/2014/main" id="{A1CD2353-EFE8-4D97-9D3E-F30CBF762B7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217580" y="3929343"/>
            <a:ext cx="2241818" cy="732288"/>
          </a:xfrm>
          <a:noFill/>
          <a:ln>
            <a:noFill/>
          </a:ln>
        </p:spPr>
        <p:txBody>
          <a:bodyPr wrap="square" lIns="89662" tIns="44831" rIns="89662" bIns="44831" anchor="t">
            <a:normAutofit/>
          </a:bodyPr>
          <a:lstStyle>
            <a:lvl1pPr marL="0" indent="0" algn="l">
              <a:lnSpc>
                <a:spcPct val="90000"/>
              </a:lnSpc>
              <a:spcBef>
                <a:spcPts val="571"/>
              </a:spcBef>
              <a:spcAft>
                <a:spcPts val="0"/>
              </a:spcAft>
              <a:buFontTx/>
              <a:buNone/>
              <a:defRPr sz="1600" b="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5" name="Text Placeholder 22">
            <a:extLst>
              <a:ext uri="{FF2B5EF4-FFF2-40B4-BE49-F238E27FC236}">
                <a16:creationId xmlns:a16="http://schemas.microsoft.com/office/drawing/2014/main" id="{F0E7D081-BF7A-4053-B4BC-408541A8849D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894464" y="2024264"/>
            <a:ext cx="2241818" cy="422646"/>
          </a:xfrm>
          <a:gradFill flip="none" rotWithShape="1">
            <a:gsLst>
              <a:gs pos="0">
                <a:schemeClr val="accent2">
                  <a:lumMod val="90000"/>
                  <a:lumOff val="10000"/>
                </a:schemeClr>
              </a:gs>
              <a:gs pos="100000">
                <a:schemeClr val="accent2">
                  <a:lumMod val="9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square" lIns="89662" tIns="44831" rIns="89662" bIns="44831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 b="0" baseline="0">
                <a:solidFill>
                  <a:schemeClr val="accent2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label</a:t>
            </a:r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BC1F3065-FF85-4866-AE0A-826EAB60EBF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894464" y="2456765"/>
            <a:ext cx="2241818" cy="732288"/>
          </a:xfrm>
          <a:noFill/>
          <a:ln>
            <a:noFill/>
          </a:ln>
        </p:spPr>
        <p:txBody>
          <a:bodyPr wrap="square" lIns="89662" tIns="44831" rIns="89662" bIns="44831" anchor="t">
            <a:normAutofit/>
          </a:bodyPr>
          <a:lstStyle>
            <a:lvl1pPr marL="0" indent="0" algn="l">
              <a:lnSpc>
                <a:spcPct val="90000"/>
              </a:lnSpc>
              <a:spcBef>
                <a:spcPts val="571"/>
              </a:spcBef>
              <a:spcAft>
                <a:spcPts val="0"/>
              </a:spcAft>
              <a:buFontTx/>
              <a:buNone/>
              <a:defRPr sz="1600" b="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7" name="Text Placeholder 22">
            <a:extLst>
              <a:ext uri="{FF2B5EF4-FFF2-40B4-BE49-F238E27FC236}">
                <a16:creationId xmlns:a16="http://schemas.microsoft.com/office/drawing/2014/main" id="{EE132138-5B18-48A8-9C75-1787073FFD0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411524" y="4992896"/>
            <a:ext cx="2241818" cy="421065"/>
          </a:xfrm>
          <a:gradFill flip="none" rotWithShape="1">
            <a:gsLst>
              <a:gs pos="0">
                <a:schemeClr val="accent6">
                  <a:lumMod val="90000"/>
                  <a:lumOff val="10000"/>
                </a:schemeClr>
              </a:gs>
              <a:gs pos="100000">
                <a:schemeClr val="accent6">
                  <a:lumMod val="9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square" lIns="89662" tIns="44831" rIns="89662" bIns="44831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 b="0" baseline="0">
                <a:solidFill>
                  <a:schemeClr val="accent6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label</a:t>
            </a:r>
          </a:p>
        </p:txBody>
      </p:sp>
      <p:sp>
        <p:nvSpPr>
          <p:cNvPr id="28" name="Text Placeholder 22">
            <a:extLst>
              <a:ext uri="{FF2B5EF4-FFF2-40B4-BE49-F238E27FC236}">
                <a16:creationId xmlns:a16="http://schemas.microsoft.com/office/drawing/2014/main" id="{2DE52F39-D802-4660-885D-6241DBC53105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411524" y="5425397"/>
            <a:ext cx="2241818" cy="732288"/>
          </a:xfrm>
          <a:noFill/>
          <a:ln>
            <a:noFill/>
          </a:ln>
        </p:spPr>
        <p:txBody>
          <a:bodyPr wrap="square" lIns="89662" tIns="44831" rIns="89662" bIns="44831" anchor="t">
            <a:normAutofit/>
          </a:bodyPr>
          <a:lstStyle>
            <a:lvl1pPr marL="0" indent="0" algn="l">
              <a:lnSpc>
                <a:spcPct val="90000"/>
              </a:lnSpc>
              <a:spcBef>
                <a:spcPts val="571"/>
              </a:spcBef>
              <a:spcAft>
                <a:spcPts val="0"/>
              </a:spcAft>
              <a:buFontTx/>
              <a:buNone/>
              <a:defRPr sz="1600" b="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9" name="Text Placeholder 22">
            <a:extLst>
              <a:ext uri="{FF2B5EF4-FFF2-40B4-BE49-F238E27FC236}">
                <a16:creationId xmlns:a16="http://schemas.microsoft.com/office/drawing/2014/main" id="{4E94ADF9-00D7-4B45-9031-AF1CAD0422E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208976" y="5236486"/>
            <a:ext cx="601933" cy="464038"/>
          </a:xfrm>
          <a:noFill/>
          <a:ln>
            <a:noFill/>
          </a:ln>
        </p:spPr>
        <p:txBody>
          <a:bodyPr wrap="square" lIns="24130" tIns="12065" rIns="24130" bIns="12065" anchor="ctr" anchorCtr="1">
            <a:normAutofit/>
          </a:bodyPr>
          <a:lstStyle>
            <a:lvl1pPr marL="0" indent="0" algn="ctr">
              <a:lnSpc>
                <a:spcPct val="90000"/>
              </a:lnSpc>
              <a:spcBef>
                <a:spcPts val="1143"/>
              </a:spcBef>
              <a:spcAft>
                <a:spcPts val="0"/>
              </a:spcAft>
              <a:buFontTx/>
              <a:buNone/>
              <a:defRPr sz="3200" b="0" i="0" baseline="0">
                <a:solidFill>
                  <a:schemeClr val="accent6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3</a:t>
            </a:r>
          </a:p>
        </p:txBody>
      </p:sp>
      <p:sp>
        <p:nvSpPr>
          <p:cNvPr id="30" name="Text Placeholder 22">
            <a:extLst>
              <a:ext uri="{FF2B5EF4-FFF2-40B4-BE49-F238E27FC236}">
                <a16:creationId xmlns:a16="http://schemas.microsoft.com/office/drawing/2014/main" id="{5109016B-ADC9-4F1E-BA29-0EE144DFAD8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5208976" y="4042602"/>
            <a:ext cx="601933" cy="533826"/>
          </a:xfrm>
          <a:noFill/>
          <a:ln>
            <a:noFill/>
          </a:ln>
        </p:spPr>
        <p:txBody>
          <a:bodyPr wrap="square" lIns="24130" tIns="12065" rIns="24130" bIns="12065" anchor="ctr" anchorCtr="1">
            <a:normAutofit/>
          </a:bodyPr>
          <a:lstStyle>
            <a:lvl1pPr marL="0" indent="0" algn="ctr">
              <a:lnSpc>
                <a:spcPct val="90000"/>
              </a:lnSpc>
              <a:spcBef>
                <a:spcPts val="1143"/>
              </a:spcBef>
              <a:spcAft>
                <a:spcPts val="0"/>
              </a:spcAft>
              <a:buFontTx/>
              <a:buNone/>
              <a:defRPr sz="3200" b="0" i="0" baseline="0">
                <a:solidFill>
                  <a:schemeClr val="accent4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2</a:t>
            </a:r>
          </a:p>
        </p:txBody>
      </p:sp>
      <p:sp>
        <p:nvSpPr>
          <p:cNvPr id="31" name="Text Placeholder 22">
            <a:extLst>
              <a:ext uri="{FF2B5EF4-FFF2-40B4-BE49-F238E27FC236}">
                <a16:creationId xmlns:a16="http://schemas.microsoft.com/office/drawing/2014/main" id="{7B1B6EC6-6C94-437C-84AB-2B21A6057CF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208976" y="2571691"/>
            <a:ext cx="601933" cy="533826"/>
          </a:xfrm>
          <a:noFill/>
          <a:ln>
            <a:noFill/>
          </a:ln>
        </p:spPr>
        <p:txBody>
          <a:bodyPr wrap="square" lIns="24130" tIns="12065" rIns="24130" bIns="12065" anchor="ctr" anchorCtr="1">
            <a:normAutofit/>
          </a:bodyPr>
          <a:lstStyle>
            <a:lvl1pPr marL="0" indent="0" algn="ctr">
              <a:lnSpc>
                <a:spcPct val="90000"/>
              </a:lnSpc>
              <a:spcBef>
                <a:spcPts val="1143"/>
              </a:spcBef>
              <a:spcAft>
                <a:spcPts val="0"/>
              </a:spcAft>
              <a:buFontTx/>
              <a:buNone/>
              <a:defRPr sz="3200" b="0" i="0" baseline="0">
                <a:solidFill>
                  <a:schemeClr val="accent2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1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2D60F23E-36B7-4828-BD37-54E169C72871}"/>
              </a:ext>
            </a:extLst>
          </p:cNvPr>
          <p:cNvSpPr/>
          <p:nvPr/>
        </p:nvSpPr>
        <p:spPr>
          <a:xfrm>
            <a:off x="7894464" y="2015899"/>
            <a:ext cx="2241818" cy="1189966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7CE9DFAA-B490-4EA4-ADDF-9DFE4909481F}"/>
              </a:ext>
            </a:extLst>
          </p:cNvPr>
          <p:cNvSpPr/>
          <p:nvPr/>
        </p:nvSpPr>
        <p:spPr>
          <a:xfrm>
            <a:off x="7217580" y="3496842"/>
            <a:ext cx="2241818" cy="1189966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B661A81-8E73-413F-9CBE-2007B2F82F61}"/>
              </a:ext>
            </a:extLst>
          </p:cNvPr>
          <p:cNvSpPr/>
          <p:nvPr/>
        </p:nvSpPr>
        <p:spPr>
          <a:xfrm>
            <a:off x="6411524" y="4992897"/>
            <a:ext cx="2241818" cy="1189966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 dirty="0"/>
          </a:p>
        </p:txBody>
      </p:sp>
    </p:spTree>
    <p:extLst>
      <p:ext uri="{BB962C8B-B14F-4D97-AF65-F5344CB8AC3E}">
        <p14:creationId xmlns:p14="http://schemas.microsoft.com/office/powerpoint/2010/main" val="912300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nn 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AA4416-6EF5-4861-8342-06CA5AC1DB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B9A7788-8660-4996-A34F-CD13FE56F03B}" type="datetime1">
              <a:rPr lang="en-IN" smtClean="0"/>
              <a:t>25-07-2026</a:t>
            </a:fld>
            <a:endParaRPr lang="en-IN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ECCBA54-53D8-4096-9E27-324B687C4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27B06194-B45B-4874-A691-21AB55FCD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F2AB8F2-7686-4971-BD89-DC5252206682}" type="slidenum">
              <a:rPr lang="en-IN" smtClean="0"/>
              <a:t>‹#›</a:t>
            </a:fld>
            <a:endParaRPr lang="en-IN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7D9B802-C4AA-4117-AC54-70C7203625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30B0F1D2-E7EC-42F5-BCEB-975293E32E4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36137856"/>
              </p:ext>
            </p:extLst>
          </p:nvPr>
        </p:nvGraphicFramePr>
        <p:xfrm>
          <a:off x="2816222" y="1871680"/>
          <a:ext cx="5284195" cy="42786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Oval 9">
            <a:extLst>
              <a:ext uri="{FF2B5EF4-FFF2-40B4-BE49-F238E27FC236}">
                <a16:creationId xmlns:a16="http://schemas.microsoft.com/office/drawing/2014/main" id="{58AB6069-3FC3-405D-9227-786F711D1E74}"/>
              </a:ext>
            </a:extLst>
          </p:cNvPr>
          <p:cNvSpPr/>
          <p:nvPr/>
        </p:nvSpPr>
        <p:spPr>
          <a:xfrm>
            <a:off x="3561355" y="6272731"/>
            <a:ext cx="3628264" cy="260080"/>
          </a:xfrm>
          <a:prstGeom prst="ellipse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100000">
                <a:schemeClr val="bg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11" name="Freeform 56">
            <a:extLst>
              <a:ext uri="{FF2B5EF4-FFF2-40B4-BE49-F238E27FC236}">
                <a16:creationId xmlns:a16="http://schemas.microsoft.com/office/drawing/2014/main" id="{1B0735CF-F336-40A6-8D6B-17EE2255A283}"/>
              </a:ext>
            </a:extLst>
          </p:cNvPr>
          <p:cNvSpPr/>
          <p:nvPr/>
        </p:nvSpPr>
        <p:spPr>
          <a:xfrm>
            <a:off x="4455248" y="3024551"/>
            <a:ext cx="1947687" cy="1852221"/>
          </a:xfrm>
          <a:custGeom>
            <a:avLst/>
            <a:gdLst>
              <a:gd name="connsiteX0" fmla="*/ 6350 w 2165350"/>
              <a:gd name="connsiteY0" fmla="*/ 371475 h 2035175"/>
              <a:gd name="connsiteX1" fmla="*/ 82550 w 2165350"/>
              <a:gd name="connsiteY1" fmla="*/ 311150 h 2035175"/>
              <a:gd name="connsiteX2" fmla="*/ 219075 w 2165350"/>
              <a:gd name="connsiteY2" fmla="*/ 225425 h 2035175"/>
              <a:gd name="connsiteX3" fmla="*/ 352425 w 2165350"/>
              <a:gd name="connsiteY3" fmla="*/ 158750 h 2035175"/>
              <a:gd name="connsiteX4" fmla="*/ 473075 w 2165350"/>
              <a:gd name="connsiteY4" fmla="*/ 107950 h 2035175"/>
              <a:gd name="connsiteX5" fmla="*/ 606425 w 2165350"/>
              <a:gd name="connsiteY5" fmla="*/ 66675 h 2035175"/>
              <a:gd name="connsiteX6" fmla="*/ 746125 w 2165350"/>
              <a:gd name="connsiteY6" fmla="*/ 34925 h 2035175"/>
              <a:gd name="connsiteX7" fmla="*/ 920750 w 2165350"/>
              <a:gd name="connsiteY7" fmla="*/ 12700 h 2035175"/>
              <a:gd name="connsiteX8" fmla="*/ 1082675 w 2165350"/>
              <a:gd name="connsiteY8" fmla="*/ 0 h 2035175"/>
              <a:gd name="connsiteX9" fmla="*/ 1225550 w 2165350"/>
              <a:gd name="connsiteY9" fmla="*/ 6350 h 2035175"/>
              <a:gd name="connsiteX10" fmla="*/ 1371600 w 2165350"/>
              <a:gd name="connsiteY10" fmla="*/ 28575 h 2035175"/>
              <a:gd name="connsiteX11" fmla="*/ 1466850 w 2165350"/>
              <a:gd name="connsiteY11" fmla="*/ 44450 h 2035175"/>
              <a:gd name="connsiteX12" fmla="*/ 1679575 w 2165350"/>
              <a:gd name="connsiteY12" fmla="*/ 111125 h 2035175"/>
              <a:gd name="connsiteX13" fmla="*/ 1825625 w 2165350"/>
              <a:gd name="connsiteY13" fmla="*/ 171450 h 2035175"/>
              <a:gd name="connsiteX14" fmla="*/ 1927225 w 2165350"/>
              <a:gd name="connsiteY14" fmla="*/ 228600 h 2035175"/>
              <a:gd name="connsiteX15" fmla="*/ 2051050 w 2165350"/>
              <a:gd name="connsiteY15" fmla="*/ 311150 h 2035175"/>
              <a:gd name="connsiteX16" fmla="*/ 2165350 w 2165350"/>
              <a:gd name="connsiteY16" fmla="*/ 387350 h 2035175"/>
              <a:gd name="connsiteX17" fmla="*/ 2155825 w 2165350"/>
              <a:gd name="connsiteY17" fmla="*/ 565150 h 2035175"/>
              <a:gd name="connsiteX18" fmla="*/ 2136775 w 2165350"/>
              <a:gd name="connsiteY18" fmla="*/ 720725 h 2035175"/>
              <a:gd name="connsiteX19" fmla="*/ 2082800 w 2165350"/>
              <a:gd name="connsiteY19" fmla="*/ 949325 h 2035175"/>
              <a:gd name="connsiteX20" fmla="*/ 2019300 w 2165350"/>
              <a:gd name="connsiteY20" fmla="*/ 1108075 h 2035175"/>
              <a:gd name="connsiteX21" fmla="*/ 1908175 w 2165350"/>
              <a:gd name="connsiteY21" fmla="*/ 1327150 h 2035175"/>
              <a:gd name="connsiteX22" fmla="*/ 1790700 w 2165350"/>
              <a:gd name="connsiteY22" fmla="*/ 1501775 h 2035175"/>
              <a:gd name="connsiteX23" fmla="*/ 1606550 w 2165350"/>
              <a:gd name="connsiteY23" fmla="*/ 1701800 h 2035175"/>
              <a:gd name="connsiteX24" fmla="*/ 1495425 w 2165350"/>
              <a:gd name="connsiteY24" fmla="*/ 1797050 h 2035175"/>
              <a:gd name="connsiteX25" fmla="*/ 1374775 w 2165350"/>
              <a:gd name="connsiteY25" fmla="*/ 1879600 h 2035175"/>
              <a:gd name="connsiteX26" fmla="*/ 1247775 w 2165350"/>
              <a:gd name="connsiteY26" fmla="*/ 1955800 h 2035175"/>
              <a:gd name="connsiteX27" fmla="*/ 1085850 w 2165350"/>
              <a:gd name="connsiteY27" fmla="*/ 2035175 h 2035175"/>
              <a:gd name="connsiteX28" fmla="*/ 927100 w 2165350"/>
              <a:gd name="connsiteY28" fmla="*/ 1962150 h 2035175"/>
              <a:gd name="connsiteX29" fmla="*/ 771525 w 2165350"/>
              <a:gd name="connsiteY29" fmla="*/ 1870075 h 2035175"/>
              <a:gd name="connsiteX30" fmla="*/ 641350 w 2165350"/>
              <a:gd name="connsiteY30" fmla="*/ 1781175 h 2035175"/>
              <a:gd name="connsiteX31" fmla="*/ 523875 w 2165350"/>
              <a:gd name="connsiteY31" fmla="*/ 1673225 h 2035175"/>
              <a:gd name="connsiteX32" fmla="*/ 428625 w 2165350"/>
              <a:gd name="connsiteY32" fmla="*/ 1574800 h 2035175"/>
              <a:gd name="connsiteX33" fmla="*/ 323850 w 2165350"/>
              <a:gd name="connsiteY33" fmla="*/ 1441450 h 2035175"/>
              <a:gd name="connsiteX34" fmla="*/ 231775 w 2165350"/>
              <a:gd name="connsiteY34" fmla="*/ 1301750 h 2035175"/>
              <a:gd name="connsiteX35" fmla="*/ 165100 w 2165350"/>
              <a:gd name="connsiteY35" fmla="*/ 1171575 h 2035175"/>
              <a:gd name="connsiteX36" fmla="*/ 101600 w 2165350"/>
              <a:gd name="connsiteY36" fmla="*/ 1009650 h 2035175"/>
              <a:gd name="connsiteX37" fmla="*/ 50800 w 2165350"/>
              <a:gd name="connsiteY37" fmla="*/ 863600 h 2035175"/>
              <a:gd name="connsiteX38" fmla="*/ 22225 w 2165350"/>
              <a:gd name="connsiteY38" fmla="*/ 742950 h 2035175"/>
              <a:gd name="connsiteX39" fmla="*/ 3175 w 2165350"/>
              <a:gd name="connsiteY39" fmla="*/ 622300 h 2035175"/>
              <a:gd name="connsiteX40" fmla="*/ 0 w 2165350"/>
              <a:gd name="connsiteY40" fmla="*/ 511175 h 2035175"/>
              <a:gd name="connsiteX41" fmla="*/ 6350 w 2165350"/>
              <a:gd name="connsiteY41" fmla="*/ 371475 h 2035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2165350" h="2035175">
                <a:moveTo>
                  <a:pt x="6350" y="371475"/>
                </a:moveTo>
                <a:lnTo>
                  <a:pt x="82550" y="311150"/>
                </a:lnTo>
                <a:lnTo>
                  <a:pt x="219075" y="225425"/>
                </a:lnTo>
                <a:lnTo>
                  <a:pt x="352425" y="158750"/>
                </a:lnTo>
                <a:lnTo>
                  <a:pt x="473075" y="107950"/>
                </a:lnTo>
                <a:lnTo>
                  <a:pt x="606425" y="66675"/>
                </a:lnTo>
                <a:lnTo>
                  <a:pt x="746125" y="34925"/>
                </a:lnTo>
                <a:lnTo>
                  <a:pt x="920750" y="12700"/>
                </a:lnTo>
                <a:lnTo>
                  <a:pt x="1082675" y="0"/>
                </a:lnTo>
                <a:lnTo>
                  <a:pt x="1225550" y="6350"/>
                </a:lnTo>
                <a:lnTo>
                  <a:pt x="1371600" y="28575"/>
                </a:lnTo>
                <a:lnTo>
                  <a:pt x="1466850" y="44450"/>
                </a:lnTo>
                <a:lnTo>
                  <a:pt x="1679575" y="111125"/>
                </a:lnTo>
                <a:lnTo>
                  <a:pt x="1825625" y="171450"/>
                </a:lnTo>
                <a:lnTo>
                  <a:pt x="1927225" y="228600"/>
                </a:lnTo>
                <a:lnTo>
                  <a:pt x="2051050" y="311150"/>
                </a:lnTo>
                <a:lnTo>
                  <a:pt x="2165350" y="387350"/>
                </a:lnTo>
                <a:lnTo>
                  <a:pt x="2155825" y="565150"/>
                </a:lnTo>
                <a:lnTo>
                  <a:pt x="2136775" y="720725"/>
                </a:lnTo>
                <a:lnTo>
                  <a:pt x="2082800" y="949325"/>
                </a:lnTo>
                <a:lnTo>
                  <a:pt x="2019300" y="1108075"/>
                </a:lnTo>
                <a:lnTo>
                  <a:pt x="1908175" y="1327150"/>
                </a:lnTo>
                <a:lnTo>
                  <a:pt x="1790700" y="1501775"/>
                </a:lnTo>
                <a:lnTo>
                  <a:pt x="1606550" y="1701800"/>
                </a:lnTo>
                <a:lnTo>
                  <a:pt x="1495425" y="1797050"/>
                </a:lnTo>
                <a:lnTo>
                  <a:pt x="1374775" y="1879600"/>
                </a:lnTo>
                <a:lnTo>
                  <a:pt x="1247775" y="1955800"/>
                </a:lnTo>
                <a:lnTo>
                  <a:pt x="1085850" y="2035175"/>
                </a:lnTo>
                <a:lnTo>
                  <a:pt x="927100" y="1962150"/>
                </a:lnTo>
                <a:lnTo>
                  <a:pt x="771525" y="1870075"/>
                </a:lnTo>
                <a:lnTo>
                  <a:pt x="641350" y="1781175"/>
                </a:lnTo>
                <a:lnTo>
                  <a:pt x="523875" y="1673225"/>
                </a:lnTo>
                <a:lnTo>
                  <a:pt x="428625" y="1574800"/>
                </a:lnTo>
                <a:lnTo>
                  <a:pt x="323850" y="1441450"/>
                </a:lnTo>
                <a:lnTo>
                  <a:pt x="231775" y="1301750"/>
                </a:lnTo>
                <a:lnTo>
                  <a:pt x="165100" y="1171575"/>
                </a:lnTo>
                <a:lnTo>
                  <a:pt x="101600" y="1009650"/>
                </a:lnTo>
                <a:lnTo>
                  <a:pt x="50800" y="863600"/>
                </a:lnTo>
                <a:lnTo>
                  <a:pt x="22225" y="742950"/>
                </a:lnTo>
                <a:lnTo>
                  <a:pt x="3175" y="622300"/>
                </a:lnTo>
                <a:cubicBezTo>
                  <a:pt x="2117" y="585258"/>
                  <a:pt x="1058" y="548217"/>
                  <a:pt x="0" y="511175"/>
                </a:cubicBezTo>
                <a:lnTo>
                  <a:pt x="6350" y="371475"/>
                </a:lnTo>
                <a:close/>
              </a:path>
            </a:pathLst>
          </a:custGeom>
          <a:solidFill>
            <a:schemeClr val="accent3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1801"/>
          </a:p>
        </p:txBody>
      </p:sp>
      <p:sp>
        <p:nvSpPr>
          <p:cNvPr id="13" name="Text Placeholder 22">
            <a:extLst>
              <a:ext uri="{FF2B5EF4-FFF2-40B4-BE49-F238E27FC236}">
                <a16:creationId xmlns:a16="http://schemas.microsoft.com/office/drawing/2014/main" id="{24D818E8-0F05-4552-9C34-ADF131666C9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743875" y="2977026"/>
            <a:ext cx="2452275" cy="347837"/>
          </a:xfrm>
          <a:gradFill flip="none" rotWithShape="1">
            <a:gsLst>
              <a:gs pos="0">
                <a:schemeClr val="accent4">
                  <a:lumMod val="90000"/>
                  <a:lumOff val="10000"/>
                </a:schemeClr>
              </a:gs>
              <a:gs pos="100000">
                <a:schemeClr val="accent4">
                  <a:lumMod val="9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square" lIns="98044" tIns="49022" rIns="98044" bIns="49022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 b="0" baseline="0">
                <a:solidFill>
                  <a:schemeClr val="accent4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Label: Set 2</a:t>
            </a:r>
          </a:p>
        </p:txBody>
      </p:sp>
      <p:sp>
        <p:nvSpPr>
          <p:cNvPr id="14" name="Text Placeholder 22">
            <a:extLst>
              <a:ext uri="{FF2B5EF4-FFF2-40B4-BE49-F238E27FC236}">
                <a16:creationId xmlns:a16="http://schemas.microsoft.com/office/drawing/2014/main" id="{DEE6CFEE-A758-491B-98CE-FFDE74216F9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743875" y="3352434"/>
            <a:ext cx="2452275" cy="640751"/>
          </a:xfrm>
          <a:noFill/>
          <a:ln>
            <a:noFill/>
          </a:ln>
        </p:spPr>
        <p:txBody>
          <a:bodyPr wrap="square" lIns="98044" tIns="49022" rIns="98044" bIns="49022" anchor="t">
            <a:normAutofit/>
          </a:bodyPr>
          <a:lstStyle>
            <a:lvl1pPr marL="0" indent="0" algn="l">
              <a:lnSpc>
                <a:spcPct val="90000"/>
              </a:lnSpc>
              <a:spcBef>
                <a:spcPts val="571"/>
              </a:spcBef>
              <a:spcAft>
                <a:spcPts val="0"/>
              </a:spcAft>
              <a:buFontTx/>
              <a:buNone/>
              <a:defRPr sz="1600" b="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5" name="Text Placeholder 22">
            <a:extLst>
              <a:ext uri="{FF2B5EF4-FFF2-40B4-BE49-F238E27FC236}">
                <a16:creationId xmlns:a16="http://schemas.microsoft.com/office/drawing/2014/main" id="{6AEAB7E3-4943-4ED3-84D5-EA462FDE96CA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743875" y="1869442"/>
            <a:ext cx="2452275" cy="350562"/>
          </a:xfrm>
          <a:gradFill flip="none" rotWithShape="1">
            <a:gsLst>
              <a:gs pos="0">
                <a:schemeClr val="accent2">
                  <a:lumMod val="90000"/>
                  <a:lumOff val="10000"/>
                </a:schemeClr>
              </a:gs>
              <a:gs pos="100000">
                <a:schemeClr val="accent2">
                  <a:lumMod val="9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square" lIns="98044" tIns="49022" rIns="98044" bIns="49022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 b="0" baseline="0">
                <a:solidFill>
                  <a:schemeClr val="accent2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Label: Set 1</a:t>
            </a:r>
          </a:p>
        </p:txBody>
      </p:sp>
      <p:sp>
        <p:nvSpPr>
          <p:cNvPr id="16" name="Text Placeholder 22">
            <a:extLst>
              <a:ext uri="{FF2B5EF4-FFF2-40B4-BE49-F238E27FC236}">
                <a16:creationId xmlns:a16="http://schemas.microsoft.com/office/drawing/2014/main" id="{60C6DF6D-E1CA-4F78-B12A-B2C94FB95CC8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743875" y="2258191"/>
            <a:ext cx="2452275" cy="640751"/>
          </a:xfrm>
          <a:noFill/>
          <a:ln>
            <a:noFill/>
          </a:ln>
        </p:spPr>
        <p:txBody>
          <a:bodyPr wrap="square" lIns="98044" tIns="49022" rIns="98044" bIns="49022" anchor="t">
            <a:normAutofit/>
          </a:bodyPr>
          <a:lstStyle>
            <a:lvl1pPr marL="0" indent="0" algn="l">
              <a:lnSpc>
                <a:spcPct val="90000"/>
              </a:lnSpc>
              <a:spcBef>
                <a:spcPts val="571"/>
              </a:spcBef>
              <a:spcAft>
                <a:spcPts val="0"/>
              </a:spcAft>
              <a:buFontTx/>
              <a:buNone/>
              <a:defRPr sz="1600" b="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7" name="Text Placeholder 22">
            <a:extLst>
              <a:ext uri="{FF2B5EF4-FFF2-40B4-BE49-F238E27FC236}">
                <a16:creationId xmlns:a16="http://schemas.microsoft.com/office/drawing/2014/main" id="{DB6FBC39-B817-4A7D-BE90-87BE9F195A0D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743875" y="4084610"/>
            <a:ext cx="2452275" cy="347837"/>
          </a:xfrm>
          <a:gradFill flip="none" rotWithShape="1">
            <a:gsLst>
              <a:gs pos="0">
                <a:schemeClr val="accent5">
                  <a:lumMod val="90000"/>
                  <a:lumOff val="10000"/>
                </a:schemeClr>
              </a:gs>
              <a:gs pos="100000">
                <a:schemeClr val="accent5">
                  <a:lumMod val="9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square" lIns="98044" tIns="49022" rIns="98044" bIns="49022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 b="0" baseline="0">
                <a:solidFill>
                  <a:schemeClr val="accent5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Label: Set 3</a:t>
            </a:r>
          </a:p>
        </p:txBody>
      </p:sp>
      <p:sp>
        <p:nvSpPr>
          <p:cNvPr id="18" name="Text Placeholder 22">
            <a:extLst>
              <a:ext uri="{FF2B5EF4-FFF2-40B4-BE49-F238E27FC236}">
                <a16:creationId xmlns:a16="http://schemas.microsoft.com/office/drawing/2014/main" id="{CE0D2CAB-D887-463D-BC47-21C3DEE7CF80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743875" y="4489297"/>
            <a:ext cx="2452275" cy="640751"/>
          </a:xfrm>
          <a:noFill/>
          <a:ln>
            <a:noFill/>
          </a:ln>
        </p:spPr>
        <p:txBody>
          <a:bodyPr wrap="square" lIns="98044" tIns="49022" rIns="98044" bIns="49022" anchor="t">
            <a:normAutofit/>
          </a:bodyPr>
          <a:lstStyle>
            <a:lvl1pPr marL="0" indent="0" algn="l">
              <a:lnSpc>
                <a:spcPct val="90000"/>
              </a:lnSpc>
              <a:spcBef>
                <a:spcPts val="571"/>
              </a:spcBef>
              <a:spcAft>
                <a:spcPts val="0"/>
              </a:spcAft>
              <a:buFontTx/>
              <a:buNone/>
              <a:defRPr sz="1600" b="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9" name="Text Placeholder 22">
            <a:extLst>
              <a:ext uri="{FF2B5EF4-FFF2-40B4-BE49-F238E27FC236}">
                <a16:creationId xmlns:a16="http://schemas.microsoft.com/office/drawing/2014/main" id="{FAB819AD-859B-463B-92BB-1351AAB85624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743875" y="5210502"/>
            <a:ext cx="2452275" cy="347837"/>
          </a:xfrm>
          <a:gradFill flip="none" rotWithShape="1">
            <a:gsLst>
              <a:gs pos="0">
                <a:schemeClr val="accent3">
                  <a:lumMod val="90000"/>
                  <a:lumOff val="10000"/>
                </a:schemeClr>
              </a:gs>
              <a:gs pos="100000">
                <a:schemeClr val="accent3">
                  <a:lumMod val="9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square" lIns="98044" tIns="49022" rIns="98044" bIns="49022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 b="0" baseline="0">
                <a:solidFill>
                  <a:schemeClr val="accent3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Intersection name</a:t>
            </a:r>
          </a:p>
        </p:txBody>
      </p:sp>
      <p:sp>
        <p:nvSpPr>
          <p:cNvPr id="20" name="Text Placeholder 22">
            <a:extLst>
              <a:ext uri="{FF2B5EF4-FFF2-40B4-BE49-F238E27FC236}">
                <a16:creationId xmlns:a16="http://schemas.microsoft.com/office/drawing/2014/main" id="{5DDF0105-4D21-41AE-9AA3-66FF95476D8A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743875" y="5581368"/>
            <a:ext cx="2452275" cy="640751"/>
          </a:xfrm>
          <a:noFill/>
          <a:ln>
            <a:noFill/>
          </a:ln>
        </p:spPr>
        <p:txBody>
          <a:bodyPr wrap="square" lIns="98044" tIns="49022" rIns="98044" bIns="49022" anchor="t">
            <a:normAutofit/>
          </a:bodyPr>
          <a:lstStyle>
            <a:lvl1pPr marL="0" indent="0" algn="l">
              <a:lnSpc>
                <a:spcPct val="90000"/>
              </a:lnSpc>
              <a:spcBef>
                <a:spcPts val="571"/>
              </a:spcBef>
              <a:spcAft>
                <a:spcPts val="0"/>
              </a:spcAft>
              <a:buFontTx/>
              <a:buNone/>
              <a:defRPr sz="1600" b="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1" name="Text Placeholder 22">
            <a:extLst>
              <a:ext uri="{FF2B5EF4-FFF2-40B4-BE49-F238E27FC236}">
                <a16:creationId xmlns:a16="http://schemas.microsoft.com/office/drawing/2014/main" id="{28694834-BE3C-436C-B47A-4255F326A8E3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603877" y="3247233"/>
            <a:ext cx="1647051" cy="1153336"/>
          </a:xfrm>
          <a:noFill/>
          <a:ln>
            <a:noFill/>
          </a:ln>
        </p:spPr>
        <p:txBody>
          <a:bodyPr wrap="square" lIns="65913" tIns="32893" rIns="65913" bIns="32893" anchor="ctr" anchorCtr="1">
            <a:normAutofit/>
          </a:bodyPr>
          <a:lstStyle>
            <a:lvl1pPr marL="0" indent="0" algn="ctr">
              <a:lnSpc>
                <a:spcPct val="90000"/>
              </a:lnSpc>
              <a:spcBef>
                <a:spcPts val="714"/>
              </a:spcBef>
              <a:spcAft>
                <a:spcPts val="0"/>
              </a:spcAft>
              <a:buFontTx/>
              <a:buNone/>
              <a:defRPr sz="2000" b="0" i="0" baseline="0">
                <a:solidFill>
                  <a:schemeClr val="accent3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label Intersection</a:t>
            </a:r>
          </a:p>
        </p:txBody>
      </p:sp>
      <p:sp>
        <p:nvSpPr>
          <p:cNvPr id="22" name="Text Placeholder 22">
            <a:extLst>
              <a:ext uri="{FF2B5EF4-FFF2-40B4-BE49-F238E27FC236}">
                <a16:creationId xmlns:a16="http://schemas.microsoft.com/office/drawing/2014/main" id="{EF4293FF-8EC0-4519-83F4-E8DEF2EE5BEF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271081" y="2764375"/>
            <a:ext cx="1322524" cy="915359"/>
          </a:xfrm>
          <a:noFill/>
          <a:ln>
            <a:noFill/>
          </a:ln>
        </p:spPr>
        <p:txBody>
          <a:bodyPr wrap="square" lIns="52959" tIns="26416" rIns="52959" bIns="26416" anchor="ctr" anchorCtr="1">
            <a:normAutofit/>
          </a:bodyPr>
          <a:lstStyle>
            <a:lvl1pPr marL="0" indent="0" algn="ctr">
              <a:lnSpc>
                <a:spcPct val="90000"/>
              </a:lnSpc>
              <a:spcBef>
                <a:spcPts val="714"/>
              </a:spcBef>
              <a:spcAft>
                <a:spcPts val="0"/>
              </a:spcAft>
              <a:buFontTx/>
              <a:buNone/>
              <a:defRPr sz="2000" b="0" i="0" baseline="0">
                <a:solidFill>
                  <a:schemeClr val="accent2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label Set 1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8757AAFC-0C7B-4684-8DCA-95B33341F87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261198" y="2764375"/>
            <a:ext cx="1322108" cy="915359"/>
          </a:xfrm>
          <a:noFill/>
          <a:ln>
            <a:noFill/>
          </a:ln>
        </p:spPr>
        <p:txBody>
          <a:bodyPr wrap="square" lIns="52832" tIns="26416" rIns="52832" bIns="26416" anchor="ctr" anchorCtr="1">
            <a:normAutofit/>
          </a:bodyPr>
          <a:lstStyle>
            <a:lvl1pPr marL="0" indent="0" algn="ctr">
              <a:lnSpc>
                <a:spcPct val="90000"/>
              </a:lnSpc>
              <a:spcBef>
                <a:spcPts val="714"/>
              </a:spcBef>
              <a:spcAft>
                <a:spcPts val="0"/>
              </a:spcAft>
              <a:buFontTx/>
              <a:buNone/>
              <a:defRPr sz="2000" b="0" i="0" baseline="0">
                <a:solidFill>
                  <a:schemeClr val="accent4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label Set 2</a:t>
            </a:r>
          </a:p>
        </p:txBody>
      </p:sp>
      <p:sp>
        <p:nvSpPr>
          <p:cNvPr id="24" name="Text Placeholder 22">
            <a:extLst>
              <a:ext uri="{FF2B5EF4-FFF2-40B4-BE49-F238E27FC236}">
                <a16:creationId xmlns:a16="http://schemas.microsoft.com/office/drawing/2014/main" id="{555D536B-7E68-4DC2-A61A-BB81F0752437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764006" y="5048190"/>
            <a:ext cx="1326790" cy="915359"/>
          </a:xfrm>
          <a:noFill/>
          <a:ln>
            <a:noFill/>
          </a:ln>
        </p:spPr>
        <p:txBody>
          <a:bodyPr wrap="square" lIns="53086" tIns="26543" rIns="53086" bIns="26543" anchor="ctr" anchorCtr="1">
            <a:normAutofit/>
          </a:bodyPr>
          <a:lstStyle>
            <a:lvl1pPr marL="0" indent="0" algn="ctr">
              <a:lnSpc>
                <a:spcPct val="90000"/>
              </a:lnSpc>
              <a:spcBef>
                <a:spcPts val="714"/>
              </a:spcBef>
              <a:spcAft>
                <a:spcPts val="0"/>
              </a:spcAft>
              <a:buFontTx/>
              <a:buNone/>
              <a:defRPr sz="2000" b="0" i="0" baseline="0">
                <a:solidFill>
                  <a:schemeClr val="accent5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label Set 3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8E0821C-0D1C-4179-8210-FCC1571F15D0}"/>
              </a:ext>
            </a:extLst>
          </p:cNvPr>
          <p:cNvSpPr/>
          <p:nvPr/>
        </p:nvSpPr>
        <p:spPr>
          <a:xfrm>
            <a:off x="7742767" y="5210502"/>
            <a:ext cx="2452275" cy="1034355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50D0529-4945-4D81-8D63-7C14D3BEC18F}"/>
              </a:ext>
            </a:extLst>
          </p:cNvPr>
          <p:cNvSpPr/>
          <p:nvPr/>
        </p:nvSpPr>
        <p:spPr>
          <a:xfrm>
            <a:off x="7742767" y="4084611"/>
            <a:ext cx="2452275" cy="1034355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A16383CA-E998-4766-9A9F-6BC421969045}"/>
              </a:ext>
            </a:extLst>
          </p:cNvPr>
          <p:cNvSpPr/>
          <p:nvPr/>
        </p:nvSpPr>
        <p:spPr>
          <a:xfrm>
            <a:off x="7742767" y="2977026"/>
            <a:ext cx="2452275" cy="1034355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A24E94CF-ABFA-4E0F-92C8-168FEEB4144F}"/>
              </a:ext>
            </a:extLst>
          </p:cNvPr>
          <p:cNvSpPr/>
          <p:nvPr/>
        </p:nvSpPr>
        <p:spPr>
          <a:xfrm>
            <a:off x="7742767" y="1869442"/>
            <a:ext cx="2452275" cy="1034355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 dirty="0"/>
          </a:p>
        </p:txBody>
      </p:sp>
    </p:spTree>
    <p:extLst>
      <p:ext uri="{BB962C8B-B14F-4D97-AF65-F5344CB8AC3E}">
        <p14:creationId xmlns:p14="http://schemas.microsoft.com/office/powerpoint/2010/main" val="3265600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AA4416-6EF5-4861-8342-06CA5AC1DB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8C1170F-F7E9-4363-ACAA-F7A61125EBD5}" type="datetime1">
              <a:rPr lang="en-IN" smtClean="0"/>
              <a:t>25-07-2026</a:t>
            </a:fld>
            <a:endParaRPr lang="en-IN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ECCBA54-53D8-4096-9E27-324B687C4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27B06194-B45B-4874-A691-21AB55FCD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F2AB8F2-7686-4971-BD89-DC5252206682}" type="slidenum">
              <a:rPr lang="en-IN" smtClean="0"/>
              <a:t>‹#›</a:t>
            </a:fld>
            <a:endParaRPr lang="en-IN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7D9B802-C4AA-4117-AC54-70C7203625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FFEA3873-AEC5-4FB3-A183-2F0D34159342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1476584" y="3051931"/>
            <a:ext cx="10515228" cy="1342217"/>
          </a:xfrm>
        </p:spPr>
        <p:txBody>
          <a:bodyPr wrap="square" lIns="420624" tIns="420624" rIns="420624" bIns="420624" anchor="ctr" anchorCtr="0">
            <a:spAutoFit/>
          </a:bodyPr>
          <a:lstStyle>
            <a:lvl1pPr marL="0" indent="0" algn="ctr">
              <a:lnSpc>
                <a:spcPct val="90000"/>
              </a:lnSpc>
              <a:spcBef>
                <a:spcPts val="1143"/>
              </a:spcBef>
              <a:spcAft>
                <a:spcPts val="0"/>
              </a:spcAft>
              <a:buNone/>
              <a:defRPr sz="3200" cap="none" baseline="0">
                <a:solidFill>
                  <a:schemeClr val="tx2">
                    <a:lumMod val="85000"/>
                    <a:lumOff val="15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None/>
              <a:defRPr/>
            </a:lvl2pPr>
          </a:lstStyle>
          <a:p>
            <a:pPr lvl="0"/>
            <a:r>
              <a:rPr lang="en-US" dirty="0"/>
              <a:t>Click to add great quotation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F0123E2-B800-4CEA-8F8F-750B09E346CC}"/>
              </a:ext>
            </a:extLst>
          </p:cNvPr>
          <p:cNvSpPr txBox="1"/>
          <p:nvPr/>
        </p:nvSpPr>
        <p:spPr>
          <a:xfrm>
            <a:off x="1258624" y="1854512"/>
            <a:ext cx="1073140" cy="1571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e-IL" sz="9607" dirty="0">
                <a:solidFill>
                  <a:schemeClr val="accent1"/>
                </a:solidFill>
                <a:sym typeface="Wingdings" panose="05000000000000000000" pitchFamily="2" charset="2"/>
              </a:rPr>
              <a:t></a:t>
            </a:r>
            <a:endParaRPr lang="en-US" sz="9607" dirty="0">
              <a:solidFill>
                <a:schemeClr val="accent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910672B-A984-4335-8B9A-B346203507C2}"/>
              </a:ext>
            </a:extLst>
          </p:cNvPr>
          <p:cNvSpPr txBox="1"/>
          <p:nvPr/>
        </p:nvSpPr>
        <p:spPr>
          <a:xfrm>
            <a:off x="11029444" y="4732208"/>
            <a:ext cx="858512" cy="1571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e-IL" sz="9607" dirty="0">
                <a:solidFill>
                  <a:schemeClr val="accent1"/>
                </a:solidFill>
                <a:sym typeface="Wingdings" panose="05000000000000000000" pitchFamily="2" charset="2"/>
              </a:rPr>
              <a:t></a:t>
            </a:r>
            <a:endParaRPr lang="en-US" sz="9607" dirty="0">
              <a:solidFill>
                <a:schemeClr val="accent1"/>
              </a:solidFill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6DF7679-9AAB-4A01-841F-6ABE855C86EB}"/>
              </a:ext>
            </a:extLst>
          </p:cNvPr>
          <p:cNvCxnSpPr>
            <a:cxnSpLocks/>
          </p:cNvCxnSpPr>
          <p:nvPr/>
        </p:nvCxnSpPr>
        <p:spPr>
          <a:xfrm>
            <a:off x="2226238" y="5164710"/>
            <a:ext cx="8692434" cy="0"/>
          </a:xfrm>
          <a:prstGeom prst="line">
            <a:avLst/>
          </a:prstGeom>
          <a:ln w="349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BA391D7-C736-413A-A9C9-67323D630F12}"/>
              </a:ext>
            </a:extLst>
          </p:cNvPr>
          <p:cNvCxnSpPr>
            <a:cxnSpLocks/>
          </p:cNvCxnSpPr>
          <p:nvPr/>
        </p:nvCxnSpPr>
        <p:spPr>
          <a:xfrm>
            <a:off x="2548180" y="2281369"/>
            <a:ext cx="8692434" cy="0"/>
          </a:xfrm>
          <a:prstGeom prst="line">
            <a:avLst/>
          </a:prstGeom>
          <a:ln w="34925">
            <a:solidFill>
              <a:schemeClr val="accent1">
                <a:shade val="95000"/>
                <a:satMod val="105000"/>
                <a:alpha val="9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385B06F1-778D-4608-BE08-B1DF1A42AE73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423395" y="5363211"/>
            <a:ext cx="5573592" cy="810666"/>
          </a:xfrm>
        </p:spPr>
        <p:txBody>
          <a:bodyPr wrap="square" lIns="223012" tIns="223012" rIns="223012" bIns="223012" anchor="b" anchorCtr="0">
            <a:spAutoFit/>
          </a:bodyPr>
          <a:lstStyle>
            <a:lvl1pPr marL="0" indent="0" algn="ctr">
              <a:lnSpc>
                <a:spcPct val="90000"/>
              </a:lnSpc>
              <a:spcBef>
                <a:spcPts val="929"/>
              </a:spcBef>
              <a:spcAft>
                <a:spcPts val="0"/>
              </a:spcAft>
              <a:buNone/>
              <a:defRPr sz="2600" cap="none" baseline="0">
                <a:solidFill>
                  <a:schemeClr val="tx2">
                    <a:lumMod val="95000"/>
                    <a:lumOff val="5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None/>
              <a:defRPr/>
            </a:lvl2pPr>
          </a:lstStyle>
          <a:p>
            <a:pPr lvl="0"/>
            <a:r>
              <a:rPr lang="en-US" dirty="0"/>
              <a:t>— Source</a:t>
            </a:r>
          </a:p>
        </p:txBody>
      </p:sp>
    </p:spTree>
    <p:extLst>
      <p:ext uri="{BB962C8B-B14F-4D97-AF65-F5344CB8AC3E}">
        <p14:creationId xmlns:p14="http://schemas.microsoft.com/office/powerpoint/2010/main" val="1343702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 Stages Pentagon 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AA4416-6EF5-4861-8342-06CA5AC1DB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A1BED20-63B5-48FE-A4FE-629A256EBF51}" type="datetime1">
              <a:rPr lang="en-IN" smtClean="0"/>
              <a:t>25-07-2026</a:t>
            </a:fld>
            <a:endParaRPr lang="en-IN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ECCBA54-53D8-4096-9E27-324B687C4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27B06194-B45B-4874-A691-21AB55FCD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F2AB8F2-7686-4971-BD89-DC5252206682}" type="slidenum">
              <a:rPr lang="en-IN" smtClean="0"/>
              <a:t>‹#›</a:t>
            </a:fld>
            <a:endParaRPr lang="en-IN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7D9B802-C4AA-4117-AC54-70C7203625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82340CE-D2D5-4C84-959C-5B05E110DE84}"/>
              </a:ext>
            </a:extLst>
          </p:cNvPr>
          <p:cNvGrpSpPr/>
          <p:nvPr/>
        </p:nvGrpSpPr>
        <p:grpSpPr>
          <a:xfrm>
            <a:off x="3275255" y="1870016"/>
            <a:ext cx="4444645" cy="4231780"/>
            <a:chOff x="1455738" y="1063625"/>
            <a:chExt cx="3916363" cy="3727450"/>
          </a:xfrm>
        </p:grpSpPr>
        <p:sp>
          <p:nvSpPr>
            <p:cNvPr id="10" name="Freeform 184">
              <a:extLst>
                <a:ext uri="{FF2B5EF4-FFF2-40B4-BE49-F238E27FC236}">
                  <a16:creationId xmlns:a16="http://schemas.microsoft.com/office/drawing/2014/main" id="{E6E8F313-0F41-4C96-B8C9-7E11405062F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55738" y="1063625"/>
              <a:ext cx="3916363" cy="3727450"/>
            </a:xfrm>
            <a:custGeom>
              <a:avLst/>
              <a:gdLst>
                <a:gd name="T0" fmla="*/ 1457 w 2914"/>
                <a:gd name="T1" fmla="*/ 0 h 2772"/>
                <a:gd name="T2" fmla="*/ 0 w 2914"/>
                <a:gd name="T3" fmla="*/ 1059 h 2772"/>
                <a:gd name="T4" fmla="*/ 556 w 2914"/>
                <a:gd name="T5" fmla="*/ 2772 h 2772"/>
                <a:gd name="T6" fmla="*/ 2358 w 2914"/>
                <a:gd name="T7" fmla="*/ 2772 h 2772"/>
                <a:gd name="T8" fmla="*/ 2914 w 2914"/>
                <a:gd name="T9" fmla="*/ 1059 h 2772"/>
                <a:gd name="T10" fmla="*/ 1457 w 2914"/>
                <a:gd name="T11" fmla="*/ 0 h 2772"/>
                <a:gd name="T12" fmla="*/ 1229 w 2914"/>
                <a:gd name="T13" fmla="*/ 1150 h 2772"/>
                <a:gd name="T14" fmla="*/ 1741 w 2914"/>
                <a:gd name="T15" fmla="*/ 1668 h 2772"/>
                <a:gd name="T16" fmla="*/ 1689 w 2914"/>
                <a:gd name="T17" fmla="*/ 1720 h 2772"/>
                <a:gd name="T18" fmla="*/ 1171 w 2914"/>
                <a:gd name="T19" fmla="*/ 1209 h 2772"/>
                <a:gd name="T20" fmla="*/ 1229 w 2914"/>
                <a:gd name="T21" fmla="*/ 1150 h 27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914" h="2772">
                  <a:moveTo>
                    <a:pt x="1457" y="0"/>
                  </a:moveTo>
                  <a:cubicBezTo>
                    <a:pt x="0" y="1059"/>
                    <a:pt x="0" y="1059"/>
                    <a:pt x="0" y="1059"/>
                  </a:cubicBezTo>
                  <a:cubicBezTo>
                    <a:pt x="556" y="2772"/>
                    <a:pt x="556" y="2772"/>
                    <a:pt x="556" y="2772"/>
                  </a:cubicBezTo>
                  <a:cubicBezTo>
                    <a:pt x="2358" y="2772"/>
                    <a:pt x="2358" y="2772"/>
                    <a:pt x="2358" y="2772"/>
                  </a:cubicBezTo>
                  <a:cubicBezTo>
                    <a:pt x="2914" y="1059"/>
                    <a:pt x="2914" y="1059"/>
                    <a:pt x="2914" y="1059"/>
                  </a:cubicBezTo>
                  <a:cubicBezTo>
                    <a:pt x="1457" y="0"/>
                    <a:pt x="1457" y="0"/>
                    <a:pt x="1457" y="0"/>
                  </a:cubicBezTo>
                  <a:moveTo>
                    <a:pt x="1229" y="1150"/>
                  </a:moveTo>
                  <a:cubicBezTo>
                    <a:pt x="1592" y="913"/>
                    <a:pt x="1982" y="1306"/>
                    <a:pt x="1741" y="1668"/>
                  </a:cubicBezTo>
                  <a:cubicBezTo>
                    <a:pt x="1727" y="1689"/>
                    <a:pt x="1709" y="1706"/>
                    <a:pt x="1689" y="1720"/>
                  </a:cubicBezTo>
                  <a:cubicBezTo>
                    <a:pt x="1326" y="1961"/>
                    <a:pt x="934" y="1571"/>
                    <a:pt x="1171" y="1209"/>
                  </a:cubicBezTo>
                  <a:cubicBezTo>
                    <a:pt x="1186" y="1185"/>
                    <a:pt x="1206" y="1166"/>
                    <a:pt x="1229" y="1150"/>
                  </a:cubicBezTo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49600">
                  <a:schemeClr val="bg1">
                    <a:lumMod val="96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780000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800"/>
            </a:p>
          </p:txBody>
        </p:sp>
        <p:sp>
          <p:nvSpPr>
            <p:cNvPr id="11" name="Freeform 185">
              <a:extLst>
                <a:ext uri="{FF2B5EF4-FFF2-40B4-BE49-F238E27FC236}">
                  <a16:creationId xmlns:a16="http://schemas.microsoft.com/office/drawing/2014/main" id="{AA075C3B-E77C-4D26-B4E9-2C32E376773B}"/>
                </a:ext>
              </a:extLst>
            </p:cNvPr>
            <p:cNvSpPr>
              <a:spLocks/>
            </p:cNvSpPr>
            <p:nvPr/>
          </p:nvSpPr>
          <p:spPr bwMode="auto">
            <a:xfrm>
              <a:off x="3865563" y="2514600"/>
              <a:ext cx="1389063" cy="2163763"/>
            </a:xfrm>
            <a:custGeom>
              <a:avLst/>
              <a:gdLst>
                <a:gd name="T0" fmla="*/ 220 w 1033"/>
                <a:gd name="T1" fmla="*/ 259 h 1609"/>
                <a:gd name="T2" fmla="*/ 228 w 1033"/>
                <a:gd name="T3" fmla="*/ 351 h 1609"/>
                <a:gd name="T4" fmla="*/ 0 w 1033"/>
                <a:gd name="T5" fmla="*/ 804 h 1609"/>
                <a:gd name="T6" fmla="*/ 510 w 1033"/>
                <a:gd name="T7" fmla="*/ 1609 h 1609"/>
                <a:gd name="T8" fmla="*/ 1033 w 1033"/>
                <a:gd name="T9" fmla="*/ 0 h 1609"/>
                <a:gd name="T10" fmla="*/ 220 w 1033"/>
                <a:gd name="T11" fmla="*/ 259 h 16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33" h="1609">
                  <a:moveTo>
                    <a:pt x="220" y="259"/>
                  </a:moveTo>
                  <a:cubicBezTo>
                    <a:pt x="225" y="289"/>
                    <a:pt x="228" y="320"/>
                    <a:pt x="228" y="351"/>
                  </a:cubicBezTo>
                  <a:cubicBezTo>
                    <a:pt x="228" y="537"/>
                    <a:pt x="138" y="702"/>
                    <a:pt x="0" y="804"/>
                  </a:cubicBezTo>
                  <a:cubicBezTo>
                    <a:pt x="510" y="1609"/>
                    <a:pt x="510" y="1609"/>
                    <a:pt x="510" y="1609"/>
                  </a:cubicBezTo>
                  <a:cubicBezTo>
                    <a:pt x="1033" y="0"/>
                    <a:pt x="1033" y="0"/>
                    <a:pt x="1033" y="0"/>
                  </a:cubicBezTo>
                  <a:cubicBezTo>
                    <a:pt x="220" y="259"/>
                    <a:pt x="220" y="259"/>
                    <a:pt x="220" y="259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800"/>
            </a:p>
          </p:txBody>
        </p:sp>
        <p:sp>
          <p:nvSpPr>
            <p:cNvPr id="13" name="Freeform 186">
              <a:extLst>
                <a:ext uri="{FF2B5EF4-FFF2-40B4-BE49-F238E27FC236}">
                  <a16:creationId xmlns:a16="http://schemas.microsoft.com/office/drawing/2014/main" id="{289F3354-93DC-4893-936C-9942A1B5B731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6475" y="3584575"/>
              <a:ext cx="2274888" cy="1093788"/>
            </a:xfrm>
            <a:custGeom>
              <a:avLst/>
              <a:gdLst>
                <a:gd name="T0" fmla="*/ 846 w 1692"/>
                <a:gd name="T1" fmla="*/ 119 h 813"/>
                <a:gd name="T2" fmla="*/ 499 w 1692"/>
                <a:gd name="T3" fmla="*/ 0 h 813"/>
                <a:gd name="T4" fmla="*/ 0 w 1692"/>
                <a:gd name="T5" fmla="*/ 813 h 813"/>
                <a:gd name="T6" fmla="*/ 1692 w 1692"/>
                <a:gd name="T7" fmla="*/ 813 h 813"/>
                <a:gd name="T8" fmla="*/ 1182 w 1692"/>
                <a:gd name="T9" fmla="*/ 8 h 813"/>
                <a:gd name="T10" fmla="*/ 846 w 1692"/>
                <a:gd name="T11" fmla="*/ 119 h 8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92" h="813">
                  <a:moveTo>
                    <a:pt x="846" y="119"/>
                  </a:moveTo>
                  <a:cubicBezTo>
                    <a:pt x="715" y="119"/>
                    <a:pt x="595" y="74"/>
                    <a:pt x="499" y="0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1692" y="813"/>
                    <a:pt x="1692" y="813"/>
                    <a:pt x="1692" y="813"/>
                  </a:cubicBezTo>
                  <a:cubicBezTo>
                    <a:pt x="1182" y="8"/>
                    <a:pt x="1182" y="8"/>
                    <a:pt x="1182" y="8"/>
                  </a:cubicBezTo>
                  <a:cubicBezTo>
                    <a:pt x="1088" y="78"/>
                    <a:pt x="972" y="119"/>
                    <a:pt x="846" y="119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800"/>
            </a:p>
          </p:txBody>
        </p:sp>
        <p:sp>
          <p:nvSpPr>
            <p:cNvPr id="14" name="Freeform 187">
              <a:extLst>
                <a:ext uri="{FF2B5EF4-FFF2-40B4-BE49-F238E27FC236}">
                  <a16:creationId xmlns:a16="http://schemas.microsoft.com/office/drawing/2014/main" id="{FBC38097-6D52-47A7-BB61-2DB87E3C7611}"/>
                </a:ext>
              </a:extLst>
            </p:cNvPr>
            <p:cNvSpPr>
              <a:spLocks/>
            </p:cNvSpPr>
            <p:nvPr/>
          </p:nvSpPr>
          <p:spPr bwMode="auto">
            <a:xfrm>
              <a:off x="1574800" y="1176338"/>
              <a:ext cx="1839913" cy="1689100"/>
            </a:xfrm>
            <a:custGeom>
              <a:avLst/>
              <a:gdLst>
                <a:gd name="T0" fmla="*/ 1369 w 1369"/>
                <a:gd name="T1" fmla="*/ 782 h 1256"/>
                <a:gd name="T2" fmla="*/ 1369 w 1369"/>
                <a:gd name="T3" fmla="*/ 0 h 1256"/>
                <a:gd name="T4" fmla="*/ 0 w 1369"/>
                <a:gd name="T5" fmla="*/ 995 h 1256"/>
                <a:gd name="T6" fmla="*/ 812 w 1369"/>
                <a:gd name="T7" fmla="*/ 1256 h 1256"/>
                <a:gd name="T8" fmla="*/ 1369 w 1369"/>
                <a:gd name="T9" fmla="*/ 782 h 1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69" h="1256">
                  <a:moveTo>
                    <a:pt x="1369" y="782"/>
                  </a:moveTo>
                  <a:cubicBezTo>
                    <a:pt x="1369" y="0"/>
                    <a:pt x="1369" y="0"/>
                    <a:pt x="1369" y="0"/>
                  </a:cubicBezTo>
                  <a:cubicBezTo>
                    <a:pt x="0" y="995"/>
                    <a:pt x="0" y="995"/>
                    <a:pt x="0" y="995"/>
                  </a:cubicBezTo>
                  <a:cubicBezTo>
                    <a:pt x="812" y="1256"/>
                    <a:pt x="812" y="1256"/>
                    <a:pt x="812" y="1256"/>
                  </a:cubicBezTo>
                  <a:cubicBezTo>
                    <a:pt x="856" y="987"/>
                    <a:pt x="1088" y="782"/>
                    <a:pt x="1369" y="782"/>
                  </a:cubicBezTo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800"/>
            </a:p>
          </p:txBody>
        </p:sp>
        <p:sp>
          <p:nvSpPr>
            <p:cNvPr id="15" name="Freeform 188">
              <a:extLst>
                <a:ext uri="{FF2B5EF4-FFF2-40B4-BE49-F238E27FC236}">
                  <a16:creationId xmlns:a16="http://schemas.microsoft.com/office/drawing/2014/main" id="{5C9E049E-EEAB-4529-85E2-22A989B4EDC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14713" y="1176338"/>
              <a:ext cx="1839913" cy="1685925"/>
            </a:xfrm>
            <a:custGeom>
              <a:avLst/>
              <a:gdLst>
                <a:gd name="T0" fmla="*/ 556 w 1369"/>
                <a:gd name="T1" fmla="*/ 1254 h 1254"/>
                <a:gd name="T2" fmla="*/ 1369 w 1369"/>
                <a:gd name="T3" fmla="*/ 995 h 1254"/>
                <a:gd name="T4" fmla="*/ 0 w 1369"/>
                <a:gd name="T5" fmla="*/ 0 h 1254"/>
                <a:gd name="T6" fmla="*/ 0 w 1369"/>
                <a:gd name="T7" fmla="*/ 782 h 1254"/>
                <a:gd name="T8" fmla="*/ 556 w 1369"/>
                <a:gd name="T9" fmla="*/ 1254 h 1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69" h="1254">
                  <a:moveTo>
                    <a:pt x="556" y="1254"/>
                  </a:moveTo>
                  <a:cubicBezTo>
                    <a:pt x="1369" y="995"/>
                    <a:pt x="1369" y="995"/>
                    <a:pt x="1369" y="995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782"/>
                    <a:pt x="0" y="782"/>
                    <a:pt x="0" y="782"/>
                  </a:cubicBezTo>
                  <a:cubicBezTo>
                    <a:pt x="280" y="782"/>
                    <a:pt x="512" y="986"/>
                    <a:pt x="556" y="1254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800"/>
            </a:p>
          </p:txBody>
        </p:sp>
        <p:sp>
          <p:nvSpPr>
            <p:cNvPr id="16" name="Freeform 189">
              <a:extLst>
                <a:ext uri="{FF2B5EF4-FFF2-40B4-BE49-F238E27FC236}">
                  <a16:creationId xmlns:a16="http://schemas.microsoft.com/office/drawing/2014/main" id="{9EE4EDDB-B3EF-48F6-8198-8729FFB0999B}"/>
                </a:ext>
              </a:extLst>
            </p:cNvPr>
            <p:cNvSpPr>
              <a:spLocks/>
            </p:cNvSpPr>
            <p:nvPr/>
          </p:nvSpPr>
          <p:spPr bwMode="auto">
            <a:xfrm>
              <a:off x="1574800" y="2514600"/>
              <a:ext cx="1373188" cy="2163763"/>
            </a:xfrm>
            <a:custGeom>
              <a:avLst/>
              <a:gdLst>
                <a:gd name="T0" fmla="*/ 805 w 1022"/>
                <a:gd name="T1" fmla="*/ 351 h 1609"/>
                <a:gd name="T2" fmla="*/ 812 w 1022"/>
                <a:gd name="T3" fmla="*/ 261 h 1609"/>
                <a:gd name="T4" fmla="*/ 0 w 1022"/>
                <a:gd name="T5" fmla="*/ 0 h 1609"/>
                <a:gd name="T6" fmla="*/ 523 w 1022"/>
                <a:gd name="T7" fmla="*/ 1609 h 1609"/>
                <a:gd name="T8" fmla="*/ 1022 w 1022"/>
                <a:gd name="T9" fmla="*/ 796 h 1609"/>
                <a:gd name="T10" fmla="*/ 805 w 1022"/>
                <a:gd name="T11" fmla="*/ 351 h 16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22" h="1609">
                  <a:moveTo>
                    <a:pt x="805" y="351"/>
                  </a:moveTo>
                  <a:cubicBezTo>
                    <a:pt x="805" y="320"/>
                    <a:pt x="808" y="290"/>
                    <a:pt x="812" y="26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23" y="1609"/>
                    <a:pt x="523" y="1609"/>
                    <a:pt x="523" y="1609"/>
                  </a:cubicBezTo>
                  <a:cubicBezTo>
                    <a:pt x="1022" y="796"/>
                    <a:pt x="1022" y="796"/>
                    <a:pt x="1022" y="796"/>
                  </a:cubicBezTo>
                  <a:cubicBezTo>
                    <a:pt x="890" y="692"/>
                    <a:pt x="805" y="532"/>
                    <a:pt x="805" y="351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800"/>
            </a:p>
          </p:txBody>
        </p:sp>
        <p:sp>
          <p:nvSpPr>
            <p:cNvPr id="17" name="Freeform 190">
              <a:extLst>
                <a:ext uri="{FF2B5EF4-FFF2-40B4-BE49-F238E27FC236}">
                  <a16:creationId xmlns:a16="http://schemas.microsoft.com/office/drawing/2014/main" id="{6FCD51EC-681E-45F4-89A7-487B4B27A9EE}"/>
                </a:ext>
              </a:extLst>
            </p:cNvPr>
            <p:cNvSpPr>
              <a:spLocks/>
            </p:cNvSpPr>
            <p:nvPr/>
          </p:nvSpPr>
          <p:spPr bwMode="auto">
            <a:xfrm>
              <a:off x="3767138" y="2862263"/>
              <a:ext cx="404813" cy="733425"/>
            </a:xfrm>
            <a:custGeom>
              <a:avLst/>
              <a:gdLst>
                <a:gd name="T0" fmla="*/ 163 w 301"/>
                <a:gd name="T1" fmla="*/ 96 h 545"/>
                <a:gd name="T2" fmla="*/ 0 w 301"/>
                <a:gd name="T3" fmla="*/ 431 h 545"/>
                <a:gd name="T4" fmla="*/ 73 w 301"/>
                <a:gd name="T5" fmla="*/ 545 h 545"/>
                <a:gd name="T6" fmla="*/ 301 w 301"/>
                <a:gd name="T7" fmla="*/ 92 h 545"/>
                <a:gd name="T8" fmla="*/ 293 w 301"/>
                <a:gd name="T9" fmla="*/ 0 h 545"/>
                <a:gd name="T10" fmla="*/ 160 w 301"/>
                <a:gd name="T11" fmla="*/ 42 h 545"/>
                <a:gd name="T12" fmla="*/ 163 w 301"/>
                <a:gd name="T13" fmla="*/ 96 h 5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1" h="545">
                  <a:moveTo>
                    <a:pt x="163" y="96"/>
                  </a:moveTo>
                  <a:cubicBezTo>
                    <a:pt x="163" y="232"/>
                    <a:pt x="99" y="353"/>
                    <a:pt x="0" y="431"/>
                  </a:cubicBezTo>
                  <a:cubicBezTo>
                    <a:pt x="73" y="545"/>
                    <a:pt x="73" y="545"/>
                    <a:pt x="73" y="545"/>
                  </a:cubicBezTo>
                  <a:cubicBezTo>
                    <a:pt x="211" y="443"/>
                    <a:pt x="301" y="278"/>
                    <a:pt x="301" y="92"/>
                  </a:cubicBezTo>
                  <a:cubicBezTo>
                    <a:pt x="301" y="61"/>
                    <a:pt x="298" y="30"/>
                    <a:pt x="293" y="0"/>
                  </a:cubicBezTo>
                  <a:cubicBezTo>
                    <a:pt x="160" y="42"/>
                    <a:pt x="160" y="42"/>
                    <a:pt x="160" y="42"/>
                  </a:cubicBezTo>
                  <a:cubicBezTo>
                    <a:pt x="162" y="60"/>
                    <a:pt x="163" y="78"/>
                    <a:pt x="163" y="96"/>
                  </a:cubicBezTo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800"/>
            </a:p>
          </p:txBody>
        </p:sp>
        <p:sp>
          <p:nvSpPr>
            <p:cNvPr id="18" name="Freeform 191">
              <a:extLst>
                <a:ext uri="{FF2B5EF4-FFF2-40B4-BE49-F238E27FC236}">
                  <a16:creationId xmlns:a16="http://schemas.microsoft.com/office/drawing/2014/main" id="{EE9E69B8-7ECA-42F7-8CC9-BE2FE26D381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7988" y="3435350"/>
              <a:ext cx="917575" cy="309563"/>
            </a:xfrm>
            <a:custGeom>
              <a:avLst/>
              <a:gdLst>
                <a:gd name="T0" fmla="*/ 347 w 683"/>
                <a:gd name="T1" fmla="*/ 96 h 230"/>
                <a:gd name="T2" fmla="*/ 78 w 683"/>
                <a:gd name="T3" fmla="*/ 0 h 230"/>
                <a:gd name="T4" fmla="*/ 67 w 683"/>
                <a:gd name="T5" fmla="*/ 0 h 230"/>
                <a:gd name="T6" fmla="*/ 0 w 683"/>
                <a:gd name="T7" fmla="*/ 111 h 230"/>
                <a:gd name="T8" fmla="*/ 347 w 683"/>
                <a:gd name="T9" fmla="*/ 230 h 230"/>
                <a:gd name="T10" fmla="*/ 683 w 683"/>
                <a:gd name="T11" fmla="*/ 119 h 230"/>
                <a:gd name="T12" fmla="*/ 610 w 683"/>
                <a:gd name="T13" fmla="*/ 5 h 230"/>
                <a:gd name="T14" fmla="*/ 347 w 683"/>
                <a:gd name="T15" fmla="*/ 96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83" h="230">
                  <a:moveTo>
                    <a:pt x="347" y="96"/>
                  </a:moveTo>
                  <a:cubicBezTo>
                    <a:pt x="245" y="96"/>
                    <a:pt x="151" y="60"/>
                    <a:pt x="78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0" y="111"/>
                    <a:pt x="0" y="111"/>
                    <a:pt x="0" y="111"/>
                  </a:cubicBezTo>
                  <a:cubicBezTo>
                    <a:pt x="96" y="185"/>
                    <a:pt x="216" y="230"/>
                    <a:pt x="347" y="230"/>
                  </a:cubicBezTo>
                  <a:cubicBezTo>
                    <a:pt x="473" y="230"/>
                    <a:pt x="589" y="189"/>
                    <a:pt x="683" y="119"/>
                  </a:cubicBezTo>
                  <a:cubicBezTo>
                    <a:pt x="610" y="5"/>
                    <a:pt x="610" y="5"/>
                    <a:pt x="610" y="5"/>
                  </a:cubicBezTo>
                  <a:cubicBezTo>
                    <a:pt x="538" y="62"/>
                    <a:pt x="446" y="96"/>
                    <a:pt x="347" y="96"/>
                  </a:cubicBezTo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800"/>
            </a:p>
          </p:txBody>
        </p:sp>
        <p:sp>
          <p:nvSpPr>
            <p:cNvPr id="19" name="Freeform 192">
              <a:extLst>
                <a:ext uri="{FF2B5EF4-FFF2-40B4-BE49-F238E27FC236}">
                  <a16:creationId xmlns:a16="http://schemas.microsoft.com/office/drawing/2014/main" id="{C1545DB9-F76C-4F86-A387-972887AC9697}"/>
                </a:ext>
              </a:extLst>
            </p:cNvPr>
            <p:cNvSpPr>
              <a:spLocks/>
            </p:cNvSpPr>
            <p:nvPr/>
          </p:nvSpPr>
          <p:spPr bwMode="auto">
            <a:xfrm>
              <a:off x="2665413" y="2228850"/>
              <a:ext cx="749300" cy="690563"/>
            </a:xfrm>
            <a:custGeom>
              <a:avLst/>
              <a:gdLst>
                <a:gd name="T0" fmla="*/ 134 w 557"/>
                <a:gd name="T1" fmla="*/ 514 h 514"/>
                <a:gd name="T2" fmla="*/ 557 w 557"/>
                <a:gd name="T3" fmla="*/ 142 h 514"/>
                <a:gd name="T4" fmla="*/ 557 w 557"/>
                <a:gd name="T5" fmla="*/ 0 h 514"/>
                <a:gd name="T6" fmla="*/ 0 w 557"/>
                <a:gd name="T7" fmla="*/ 474 h 514"/>
                <a:gd name="T8" fmla="*/ 127 w 557"/>
                <a:gd name="T9" fmla="*/ 514 h 514"/>
                <a:gd name="T10" fmla="*/ 134 w 557"/>
                <a:gd name="T11" fmla="*/ 514 h 5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57" h="514">
                  <a:moveTo>
                    <a:pt x="134" y="514"/>
                  </a:moveTo>
                  <a:cubicBezTo>
                    <a:pt x="161" y="304"/>
                    <a:pt x="340" y="142"/>
                    <a:pt x="557" y="142"/>
                  </a:cubicBezTo>
                  <a:cubicBezTo>
                    <a:pt x="557" y="0"/>
                    <a:pt x="557" y="0"/>
                    <a:pt x="557" y="0"/>
                  </a:cubicBezTo>
                  <a:cubicBezTo>
                    <a:pt x="276" y="0"/>
                    <a:pt x="44" y="205"/>
                    <a:pt x="0" y="474"/>
                  </a:cubicBezTo>
                  <a:cubicBezTo>
                    <a:pt x="127" y="514"/>
                    <a:pt x="127" y="514"/>
                    <a:pt x="127" y="514"/>
                  </a:cubicBezTo>
                  <a:cubicBezTo>
                    <a:pt x="134" y="514"/>
                    <a:pt x="134" y="514"/>
                    <a:pt x="134" y="514"/>
                  </a:cubicBezTo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800"/>
            </a:p>
          </p:txBody>
        </p:sp>
        <p:sp>
          <p:nvSpPr>
            <p:cNvPr id="20" name="Freeform 193">
              <a:extLst>
                <a:ext uri="{FF2B5EF4-FFF2-40B4-BE49-F238E27FC236}">
                  <a16:creationId xmlns:a16="http://schemas.microsoft.com/office/drawing/2014/main" id="{79F6FCCC-FB07-4C02-96FC-58F5418C636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14713" y="2228850"/>
              <a:ext cx="746125" cy="690563"/>
            </a:xfrm>
            <a:custGeom>
              <a:avLst/>
              <a:gdLst>
                <a:gd name="T0" fmla="*/ 0 w 556"/>
                <a:gd name="T1" fmla="*/ 0 h 514"/>
                <a:gd name="T2" fmla="*/ 0 w 556"/>
                <a:gd name="T3" fmla="*/ 142 h 514"/>
                <a:gd name="T4" fmla="*/ 423 w 556"/>
                <a:gd name="T5" fmla="*/ 514 h 514"/>
                <a:gd name="T6" fmla="*/ 556 w 556"/>
                <a:gd name="T7" fmla="*/ 472 h 514"/>
                <a:gd name="T8" fmla="*/ 0 w 556"/>
                <a:gd name="T9" fmla="*/ 0 h 5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6" h="514">
                  <a:moveTo>
                    <a:pt x="0" y="0"/>
                  </a:moveTo>
                  <a:cubicBezTo>
                    <a:pt x="0" y="142"/>
                    <a:pt x="0" y="142"/>
                    <a:pt x="0" y="142"/>
                  </a:cubicBezTo>
                  <a:cubicBezTo>
                    <a:pt x="217" y="142"/>
                    <a:pt x="396" y="304"/>
                    <a:pt x="423" y="514"/>
                  </a:cubicBezTo>
                  <a:cubicBezTo>
                    <a:pt x="556" y="472"/>
                    <a:pt x="556" y="472"/>
                    <a:pt x="556" y="472"/>
                  </a:cubicBezTo>
                  <a:cubicBezTo>
                    <a:pt x="512" y="204"/>
                    <a:pt x="280" y="0"/>
                    <a:pt x="0" y="0"/>
                  </a:cubicBezTo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800"/>
            </a:p>
          </p:txBody>
        </p:sp>
        <p:sp>
          <p:nvSpPr>
            <p:cNvPr id="21" name="Freeform 194">
              <a:extLst>
                <a:ext uri="{FF2B5EF4-FFF2-40B4-BE49-F238E27FC236}">
                  <a16:creationId xmlns:a16="http://schemas.microsoft.com/office/drawing/2014/main" id="{A34583D1-2F5F-4B1A-98E3-FCD9F56B445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5888" y="2865438"/>
              <a:ext cx="396875" cy="719138"/>
            </a:xfrm>
            <a:custGeom>
              <a:avLst/>
              <a:gdLst>
                <a:gd name="T0" fmla="*/ 295 w 295"/>
                <a:gd name="T1" fmla="*/ 424 h 535"/>
                <a:gd name="T2" fmla="*/ 138 w 295"/>
                <a:gd name="T3" fmla="*/ 94 h 535"/>
                <a:gd name="T4" fmla="*/ 141 w 295"/>
                <a:gd name="T5" fmla="*/ 40 h 535"/>
                <a:gd name="T6" fmla="*/ 134 w 295"/>
                <a:gd name="T7" fmla="*/ 40 h 535"/>
                <a:gd name="T8" fmla="*/ 7 w 295"/>
                <a:gd name="T9" fmla="*/ 0 h 535"/>
                <a:gd name="T10" fmla="*/ 0 w 295"/>
                <a:gd name="T11" fmla="*/ 90 h 535"/>
                <a:gd name="T12" fmla="*/ 217 w 295"/>
                <a:gd name="T13" fmla="*/ 535 h 535"/>
                <a:gd name="T14" fmla="*/ 284 w 295"/>
                <a:gd name="T15" fmla="*/ 424 h 535"/>
                <a:gd name="T16" fmla="*/ 295 w 295"/>
                <a:gd name="T17" fmla="*/ 424 h 5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5" h="535">
                  <a:moveTo>
                    <a:pt x="295" y="424"/>
                  </a:moveTo>
                  <a:cubicBezTo>
                    <a:pt x="199" y="346"/>
                    <a:pt x="138" y="227"/>
                    <a:pt x="138" y="94"/>
                  </a:cubicBezTo>
                  <a:cubicBezTo>
                    <a:pt x="138" y="76"/>
                    <a:pt x="139" y="58"/>
                    <a:pt x="141" y="40"/>
                  </a:cubicBezTo>
                  <a:cubicBezTo>
                    <a:pt x="134" y="40"/>
                    <a:pt x="134" y="40"/>
                    <a:pt x="134" y="4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3" y="29"/>
                    <a:pt x="0" y="59"/>
                    <a:pt x="0" y="90"/>
                  </a:cubicBezTo>
                  <a:cubicBezTo>
                    <a:pt x="0" y="271"/>
                    <a:pt x="85" y="431"/>
                    <a:pt x="217" y="535"/>
                  </a:cubicBezTo>
                  <a:cubicBezTo>
                    <a:pt x="284" y="424"/>
                    <a:pt x="284" y="424"/>
                    <a:pt x="284" y="424"/>
                  </a:cubicBezTo>
                  <a:cubicBezTo>
                    <a:pt x="295" y="424"/>
                    <a:pt x="295" y="424"/>
                    <a:pt x="295" y="424"/>
                  </a:cubicBezTo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800"/>
            </a:p>
          </p:txBody>
        </p:sp>
        <p:sp>
          <p:nvSpPr>
            <p:cNvPr id="22" name="Freeform 195">
              <a:extLst>
                <a:ext uri="{FF2B5EF4-FFF2-40B4-BE49-F238E27FC236}">
                  <a16:creationId xmlns:a16="http://schemas.microsoft.com/office/drawing/2014/main" id="{35E5A59E-F7CD-479E-B671-C8F481C238D9}"/>
                </a:ext>
              </a:extLst>
            </p:cNvPr>
            <p:cNvSpPr>
              <a:spLocks/>
            </p:cNvSpPr>
            <p:nvPr/>
          </p:nvSpPr>
          <p:spPr bwMode="auto">
            <a:xfrm>
              <a:off x="4494213" y="2540000"/>
              <a:ext cx="676275" cy="2062163"/>
            </a:xfrm>
            <a:custGeom>
              <a:avLst/>
              <a:gdLst>
                <a:gd name="T0" fmla="*/ 426 w 426"/>
                <a:gd name="T1" fmla="*/ 0 h 1299"/>
                <a:gd name="T2" fmla="*/ 418 w 426"/>
                <a:gd name="T3" fmla="*/ 3 h 1299"/>
                <a:gd name="T4" fmla="*/ 0 w 426"/>
                <a:gd name="T5" fmla="*/ 1291 h 1299"/>
                <a:gd name="T6" fmla="*/ 5 w 426"/>
                <a:gd name="T7" fmla="*/ 1299 h 1299"/>
                <a:gd name="T8" fmla="*/ 426 w 426"/>
                <a:gd name="T9" fmla="*/ 0 h 1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6" h="1299">
                  <a:moveTo>
                    <a:pt x="426" y="0"/>
                  </a:moveTo>
                  <a:lnTo>
                    <a:pt x="418" y="3"/>
                  </a:lnTo>
                  <a:lnTo>
                    <a:pt x="0" y="1291"/>
                  </a:lnTo>
                  <a:lnTo>
                    <a:pt x="5" y="1299"/>
                  </a:lnTo>
                  <a:lnTo>
                    <a:pt x="426" y="0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800"/>
            </a:p>
          </p:txBody>
        </p:sp>
        <p:sp>
          <p:nvSpPr>
            <p:cNvPr id="23" name="Freeform 196">
              <a:extLst>
                <a:ext uri="{FF2B5EF4-FFF2-40B4-BE49-F238E27FC236}">
                  <a16:creationId xmlns:a16="http://schemas.microsoft.com/office/drawing/2014/main" id="{D711C98B-B94C-4538-AD37-7C1DCC795FB6}"/>
                </a:ext>
              </a:extLst>
            </p:cNvPr>
            <p:cNvSpPr>
              <a:spLocks/>
            </p:cNvSpPr>
            <p:nvPr/>
          </p:nvSpPr>
          <p:spPr bwMode="auto">
            <a:xfrm>
              <a:off x="4494213" y="2540000"/>
              <a:ext cx="676275" cy="2062163"/>
            </a:xfrm>
            <a:custGeom>
              <a:avLst/>
              <a:gdLst>
                <a:gd name="T0" fmla="*/ 426 w 426"/>
                <a:gd name="T1" fmla="*/ 0 h 1299"/>
                <a:gd name="T2" fmla="*/ 418 w 426"/>
                <a:gd name="T3" fmla="*/ 3 h 1299"/>
                <a:gd name="T4" fmla="*/ 0 w 426"/>
                <a:gd name="T5" fmla="*/ 1291 h 1299"/>
                <a:gd name="T6" fmla="*/ 5 w 426"/>
                <a:gd name="T7" fmla="*/ 1299 h 1299"/>
                <a:gd name="T8" fmla="*/ 426 w 426"/>
                <a:gd name="T9" fmla="*/ 0 h 1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6" h="1299">
                  <a:moveTo>
                    <a:pt x="426" y="0"/>
                  </a:moveTo>
                  <a:lnTo>
                    <a:pt x="418" y="3"/>
                  </a:lnTo>
                  <a:lnTo>
                    <a:pt x="0" y="1291"/>
                  </a:lnTo>
                  <a:lnTo>
                    <a:pt x="5" y="1299"/>
                  </a:lnTo>
                  <a:lnTo>
                    <a:pt x="42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800"/>
            </a:p>
          </p:txBody>
        </p:sp>
        <p:sp>
          <p:nvSpPr>
            <p:cNvPr id="24" name="Freeform 197">
              <a:extLst>
                <a:ext uri="{FF2B5EF4-FFF2-40B4-BE49-F238E27FC236}">
                  <a16:creationId xmlns:a16="http://schemas.microsoft.com/office/drawing/2014/main" id="{4D6D6299-0FA5-4B42-966F-C7F9BC00C572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5688" y="4586288"/>
              <a:ext cx="2176463" cy="15875"/>
            </a:xfrm>
            <a:custGeom>
              <a:avLst/>
              <a:gdLst>
                <a:gd name="T0" fmla="*/ 5 w 1371"/>
                <a:gd name="T1" fmla="*/ 0 h 10"/>
                <a:gd name="T2" fmla="*/ 0 w 1371"/>
                <a:gd name="T3" fmla="*/ 8 h 10"/>
                <a:gd name="T4" fmla="*/ 1 w 1371"/>
                <a:gd name="T5" fmla="*/ 10 h 10"/>
                <a:gd name="T6" fmla="*/ 1370 w 1371"/>
                <a:gd name="T7" fmla="*/ 10 h 10"/>
                <a:gd name="T8" fmla="*/ 1371 w 1371"/>
                <a:gd name="T9" fmla="*/ 10 h 10"/>
                <a:gd name="T10" fmla="*/ 1366 w 1371"/>
                <a:gd name="T11" fmla="*/ 2 h 10"/>
                <a:gd name="T12" fmla="*/ 1366 w 1371"/>
                <a:gd name="T13" fmla="*/ 3 h 10"/>
                <a:gd name="T14" fmla="*/ 5 w 1371"/>
                <a:gd name="T15" fmla="*/ 3 h 10"/>
                <a:gd name="T16" fmla="*/ 5 w 1371"/>
                <a:gd name="T17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71" h="10">
                  <a:moveTo>
                    <a:pt x="5" y="0"/>
                  </a:moveTo>
                  <a:lnTo>
                    <a:pt x="0" y="8"/>
                  </a:lnTo>
                  <a:lnTo>
                    <a:pt x="1" y="10"/>
                  </a:lnTo>
                  <a:lnTo>
                    <a:pt x="1370" y="10"/>
                  </a:lnTo>
                  <a:lnTo>
                    <a:pt x="1371" y="10"/>
                  </a:lnTo>
                  <a:lnTo>
                    <a:pt x="1366" y="2"/>
                  </a:lnTo>
                  <a:lnTo>
                    <a:pt x="1366" y="3"/>
                  </a:lnTo>
                  <a:lnTo>
                    <a:pt x="5" y="3"/>
                  </a:lnTo>
                  <a:lnTo>
                    <a:pt x="5" y="0"/>
                  </a:ln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800"/>
            </a:p>
          </p:txBody>
        </p:sp>
        <p:sp>
          <p:nvSpPr>
            <p:cNvPr id="25" name="Freeform 198">
              <a:extLst>
                <a:ext uri="{FF2B5EF4-FFF2-40B4-BE49-F238E27FC236}">
                  <a16:creationId xmlns:a16="http://schemas.microsoft.com/office/drawing/2014/main" id="{91D6324A-7A86-494A-94C3-5B0BCC27B27B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5688" y="4586288"/>
              <a:ext cx="2176463" cy="15875"/>
            </a:xfrm>
            <a:custGeom>
              <a:avLst/>
              <a:gdLst>
                <a:gd name="T0" fmla="*/ 5 w 1371"/>
                <a:gd name="T1" fmla="*/ 0 h 10"/>
                <a:gd name="T2" fmla="*/ 0 w 1371"/>
                <a:gd name="T3" fmla="*/ 8 h 10"/>
                <a:gd name="T4" fmla="*/ 1 w 1371"/>
                <a:gd name="T5" fmla="*/ 10 h 10"/>
                <a:gd name="T6" fmla="*/ 1370 w 1371"/>
                <a:gd name="T7" fmla="*/ 10 h 10"/>
                <a:gd name="T8" fmla="*/ 1371 w 1371"/>
                <a:gd name="T9" fmla="*/ 10 h 10"/>
                <a:gd name="T10" fmla="*/ 1366 w 1371"/>
                <a:gd name="T11" fmla="*/ 2 h 10"/>
                <a:gd name="T12" fmla="*/ 1366 w 1371"/>
                <a:gd name="T13" fmla="*/ 3 h 10"/>
                <a:gd name="T14" fmla="*/ 5 w 1371"/>
                <a:gd name="T15" fmla="*/ 3 h 10"/>
                <a:gd name="T16" fmla="*/ 5 w 1371"/>
                <a:gd name="T17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71" h="10">
                  <a:moveTo>
                    <a:pt x="5" y="0"/>
                  </a:moveTo>
                  <a:lnTo>
                    <a:pt x="0" y="8"/>
                  </a:lnTo>
                  <a:lnTo>
                    <a:pt x="1" y="10"/>
                  </a:lnTo>
                  <a:lnTo>
                    <a:pt x="1370" y="10"/>
                  </a:lnTo>
                  <a:lnTo>
                    <a:pt x="1371" y="10"/>
                  </a:lnTo>
                  <a:lnTo>
                    <a:pt x="1366" y="2"/>
                  </a:lnTo>
                  <a:lnTo>
                    <a:pt x="1366" y="3"/>
                  </a:lnTo>
                  <a:lnTo>
                    <a:pt x="5" y="3"/>
                  </a:lnTo>
                  <a:lnTo>
                    <a:pt x="5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800"/>
            </a:p>
          </p:txBody>
        </p:sp>
        <p:sp>
          <p:nvSpPr>
            <p:cNvPr id="26" name="Freeform 199">
              <a:extLst>
                <a:ext uri="{FF2B5EF4-FFF2-40B4-BE49-F238E27FC236}">
                  <a16:creationId xmlns:a16="http://schemas.microsoft.com/office/drawing/2014/main" id="{70F22E41-C5DC-4E84-9187-B29CA0D7AF6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54175" y="1252538"/>
              <a:ext cx="1760538" cy="1292225"/>
            </a:xfrm>
            <a:custGeom>
              <a:avLst/>
              <a:gdLst>
                <a:gd name="T0" fmla="*/ 1107 w 1109"/>
                <a:gd name="T1" fmla="*/ 6 h 814"/>
                <a:gd name="T2" fmla="*/ 1109 w 1109"/>
                <a:gd name="T3" fmla="*/ 4 h 814"/>
                <a:gd name="T4" fmla="*/ 1107 w 1109"/>
                <a:gd name="T5" fmla="*/ 6 h 814"/>
                <a:gd name="T6" fmla="*/ 1109 w 1109"/>
                <a:gd name="T7" fmla="*/ 0 h 814"/>
                <a:gd name="T8" fmla="*/ 1107 w 1109"/>
                <a:gd name="T9" fmla="*/ 1 h 814"/>
                <a:gd name="T10" fmla="*/ 0 w 1109"/>
                <a:gd name="T11" fmla="*/ 806 h 814"/>
                <a:gd name="T12" fmla="*/ 2 w 1109"/>
                <a:gd name="T13" fmla="*/ 812 h 814"/>
                <a:gd name="T14" fmla="*/ 10 w 1109"/>
                <a:gd name="T15" fmla="*/ 814 h 814"/>
                <a:gd name="T16" fmla="*/ 8 w 1109"/>
                <a:gd name="T17" fmla="*/ 809 h 814"/>
                <a:gd name="T18" fmla="*/ 1109 w 1109"/>
                <a:gd name="T19" fmla="*/ 8 h 814"/>
                <a:gd name="T20" fmla="*/ 1109 w 1109"/>
                <a:gd name="T21" fmla="*/ 8 h 814"/>
                <a:gd name="T22" fmla="*/ 1109 w 1109"/>
                <a:gd name="T23" fmla="*/ 0 h 8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09" h="814">
                  <a:moveTo>
                    <a:pt x="1107" y="6"/>
                  </a:moveTo>
                  <a:lnTo>
                    <a:pt x="1109" y="4"/>
                  </a:lnTo>
                  <a:lnTo>
                    <a:pt x="1107" y="6"/>
                  </a:lnTo>
                  <a:close/>
                  <a:moveTo>
                    <a:pt x="1109" y="0"/>
                  </a:moveTo>
                  <a:lnTo>
                    <a:pt x="1107" y="1"/>
                  </a:lnTo>
                  <a:lnTo>
                    <a:pt x="0" y="806"/>
                  </a:lnTo>
                  <a:lnTo>
                    <a:pt x="2" y="812"/>
                  </a:lnTo>
                  <a:lnTo>
                    <a:pt x="10" y="814"/>
                  </a:lnTo>
                  <a:lnTo>
                    <a:pt x="8" y="809"/>
                  </a:lnTo>
                  <a:lnTo>
                    <a:pt x="1109" y="8"/>
                  </a:lnTo>
                  <a:lnTo>
                    <a:pt x="1109" y="8"/>
                  </a:lnTo>
                  <a:lnTo>
                    <a:pt x="1109" y="0"/>
                  </a:ln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800"/>
            </a:p>
          </p:txBody>
        </p:sp>
        <p:sp>
          <p:nvSpPr>
            <p:cNvPr id="27" name="Freeform 200">
              <a:extLst>
                <a:ext uri="{FF2B5EF4-FFF2-40B4-BE49-F238E27FC236}">
                  <a16:creationId xmlns:a16="http://schemas.microsoft.com/office/drawing/2014/main" id="{3464A695-7650-4616-A034-00EA71DF89D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54175" y="1252538"/>
              <a:ext cx="1760538" cy="1292225"/>
            </a:xfrm>
            <a:custGeom>
              <a:avLst/>
              <a:gdLst>
                <a:gd name="T0" fmla="*/ 1107 w 1109"/>
                <a:gd name="T1" fmla="*/ 6 h 814"/>
                <a:gd name="T2" fmla="*/ 1109 w 1109"/>
                <a:gd name="T3" fmla="*/ 4 h 814"/>
                <a:gd name="T4" fmla="*/ 1107 w 1109"/>
                <a:gd name="T5" fmla="*/ 6 h 814"/>
                <a:gd name="T6" fmla="*/ 1109 w 1109"/>
                <a:gd name="T7" fmla="*/ 0 h 814"/>
                <a:gd name="T8" fmla="*/ 1107 w 1109"/>
                <a:gd name="T9" fmla="*/ 1 h 814"/>
                <a:gd name="T10" fmla="*/ 0 w 1109"/>
                <a:gd name="T11" fmla="*/ 806 h 814"/>
                <a:gd name="T12" fmla="*/ 2 w 1109"/>
                <a:gd name="T13" fmla="*/ 812 h 814"/>
                <a:gd name="T14" fmla="*/ 10 w 1109"/>
                <a:gd name="T15" fmla="*/ 814 h 814"/>
                <a:gd name="T16" fmla="*/ 8 w 1109"/>
                <a:gd name="T17" fmla="*/ 809 h 814"/>
                <a:gd name="T18" fmla="*/ 1109 w 1109"/>
                <a:gd name="T19" fmla="*/ 8 h 814"/>
                <a:gd name="T20" fmla="*/ 1109 w 1109"/>
                <a:gd name="T21" fmla="*/ 8 h 814"/>
                <a:gd name="T22" fmla="*/ 1109 w 1109"/>
                <a:gd name="T23" fmla="*/ 0 h 8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09" h="814">
                  <a:moveTo>
                    <a:pt x="1107" y="6"/>
                  </a:moveTo>
                  <a:lnTo>
                    <a:pt x="1109" y="4"/>
                  </a:lnTo>
                  <a:lnTo>
                    <a:pt x="1107" y="6"/>
                  </a:lnTo>
                  <a:moveTo>
                    <a:pt x="1109" y="0"/>
                  </a:moveTo>
                  <a:lnTo>
                    <a:pt x="1107" y="1"/>
                  </a:lnTo>
                  <a:lnTo>
                    <a:pt x="0" y="806"/>
                  </a:lnTo>
                  <a:lnTo>
                    <a:pt x="2" y="812"/>
                  </a:lnTo>
                  <a:lnTo>
                    <a:pt x="10" y="814"/>
                  </a:lnTo>
                  <a:lnTo>
                    <a:pt x="8" y="809"/>
                  </a:lnTo>
                  <a:lnTo>
                    <a:pt x="1109" y="8"/>
                  </a:lnTo>
                  <a:lnTo>
                    <a:pt x="1109" y="8"/>
                  </a:lnTo>
                  <a:lnTo>
                    <a:pt x="110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800"/>
            </a:p>
          </p:txBody>
        </p:sp>
        <p:sp>
          <p:nvSpPr>
            <p:cNvPr id="28" name="Freeform 201">
              <a:extLst>
                <a:ext uri="{FF2B5EF4-FFF2-40B4-BE49-F238E27FC236}">
                  <a16:creationId xmlns:a16="http://schemas.microsoft.com/office/drawing/2014/main" id="{DAB90DA1-684B-4AC7-AFFC-F2A508059CEA}"/>
                </a:ext>
              </a:extLst>
            </p:cNvPr>
            <p:cNvSpPr>
              <a:spLocks/>
            </p:cNvSpPr>
            <p:nvPr/>
          </p:nvSpPr>
          <p:spPr bwMode="auto">
            <a:xfrm>
              <a:off x="3414713" y="1252538"/>
              <a:ext cx="1760538" cy="1292225"/>
            </a:xfrm>
            <a:custGeom>
              <a:avLst/>
              <a:gdLst>
                <a:gd name="T0" fmla="*/ 0 w 1109"/>
                <a:gd name="T1" fmla="*/ 0 h 814"/>
                <a:gd name="T2" fmla="*/ 0 w 1109"/>
                <a:gd name="T3" fmla="*/ 0 h 814"/>
                <a:gd name="T4" fmla="*/ 0 w 1109"/>
                <a:gd name="T5" fmla="*/ 8 h 814"/>
                <a:gd name="T6" fmla="*/ 1100 w 1109"/>
                <a:gd name="T7" fmla="*/ 809 h 814"/>
                <a:gd name="T8" fmla="*/ 1098 w 1109"/>
                <a:gd name="T9" fmla="*/ 814 h 814"/>
                <a:gd name="T10" fmla="*/ 1106 w 1109"/>
                <a:gd name="T11" fmla="*/ 811 h 814"/>
                <a:gd name="T12" fmla="*/ 1109 w 1109"/>
                <a:gd name="T13" fmla="*/ 806 h 814"/>
                <a:gd name="T14" fmla="*/ 0 w 1109"/>
                <a:gd name="T15" fmla="*/ 0 h 8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09" h="814">
                  <a:moveTo>
                    <a:pt x="0" y="0"/>
                  </a:moveTo>
                  <a:lnTo>
                    <a:pt x="0" y="0"/>
                  </a:lnTo>
                  <a:lnTo>
                    <a:pt x="0" y="8"/>
                  </a:lnTo>
                  <a:lnTo>
                    <a:pt x="1100" y="809"/>
                  </a:lnTo>
                  <a:lnTo>
                    <a:pt x="1098" y="814"/>
                  </a:lnTo>
                  <a:lnTo>
                    <a:pt x="1106" y="811"/>
                  </a:lnTo>
                  <a:lnTo>
                    <a:pt x="1109" y="80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800"/>
            </a:p>
          </p:txBody>
        </p:sp>
        <p:sp>
          <p:nvSpPr>
            <p:cNvPr id="29" name="Freeform 202">
              <a:extLst>
                <a:ext uri="{FF2B5EF4-FFF2-40B4-BE49-F238E27FC236}">
                  <a16:creationId xmlns:a16="http://schemas.microsoft.com/office/drawing/2014/main" id="{B62B26F9-0C3C-491E-81A2-CC4E7D1484DF}"/>
                </a:ext>
              </a:extLst>
            </p:cNvPr>
            <p:cNvSpPr>
              <a:spLocks/>
            </p:cNvSpPr>
            <p:nvPr/>
          </p:nvSpPr>
          <p:spPr bwMode="auto">
            <a:xfrm>
              <a:off x="3414713" y="1252538"/>
              <a:ext cx="1760538" cy="1292225"/>
            </a:xfrm>
            <a:custGeom>
              <a:avLst/>
              <a:gdLst>
                <a:gd name="T0" fmla="*/ 0 w 1109"/>
                <a:gd name="T1" fmla="*/ 0 h 814"/>
                <a:gd name="T2" fmla="*/ 0 w 1109"/>
                <a:gd name="T3" fmla="*/ 0 h 814"/>
                <a:gd name="T4" fmla="*/ 0 w 1109"/>
                <a:gd name="T5" fmla="*/ 8 h 814"/>
                <a:gd name="T6" fmla="*/ 1100 w 1109"/>
                <a:gd name="T7" fmla="*/ 809 h 814"/>
                <a:gd name="T8" fmla="*/ 1098 w 1109"/>
                <a:gd name="T9" fmla="*/ 814 h 814"/>
                <a:gd name="T10" fmla="*/ 1106 w 1109"/>
                <a:gd name="T11" fmla="*/ 811 h 814"/>
                <a:gd name="T12" fmla="*/ 1109 w 1109"/>
                <a:gd name="T13" fmla="*/ 806 h 814"/>
                <a:gd name="T14" fmla="*/ 0 w 1109"/>
                <a:gd name="T15" fmla="*/ 0 h 8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09" h="814">
                  <a:moveTo>
                    <a:pt x="0" y="0"/>
                  </a:moveTo>
                  <a:lnTo>
                    <a:pt x="0" y="0"/>
                  </a:lnTo>
                  <a:lnTo>
                    <a:pt x="0" y="8"/>
                  </a:lnTo>
                  <a:lnTo>
                    <a:pt x="1100" y="809"/>
                  </a:lnTo>
                  <a:lnTo>
                    <a:pt x="1098" y="814"/>
                  </a:lnTo>
                  <a:lnTo>
                    <a:pt x="1106" y="811"/>
                  </a:lnTo>
                  <a:lnTo>
                    <a:pt x="1109" y="806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800"/>
            </a:p>
          </p:txBody>
        </p:sp>
        <p:sp>
          <p:nvSpPr>
            <p:cNvPr id="30" name="Freeform 203">
              <a:extLst>
                <a:ext uri="{FF2B5EF4-FFF2-40B4-BE49-F238E27FC236}">
                  <a16:creationId xmlns:a16="http://schemas.microsoft.com/office/drawing/2014/main" id="{6A35285B-B64E-41F5-AD46-A2B14F571FEC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7350" y="2541588"/>
              <a:ext cx="676275" cy="2057400"/>
            </a:xfrm>
            <a:custGeom>
              <a:avLst/>
              <a:gdLst>
                <a:gd name="T0" fmla="*/ 0 w 426"/>
                <a:gd name="T1" fmla="*/ 0 h 1296"/>
                <a:gd name="T2" fmla="*/ 421 w 426"/>
                <a:gd name="T3" fmla="*/ 1296 h 1296"/>
                <a:gd name="T4" fmla="*/ 426 w 426"/>
                <a:gd name="T5" fmla="*/ 1288 h 1296"/>
                <a:gd name="T6" fmla="*/ 8 w 426"/>
                <a:gd name="T7" fmla="*/ 2 h 1296"/>
                <a:gd name="T8" fmla="*/ 0 w 426"/>
                <a:gd name="T9" fmla="*/ 0 h 1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6" h="1296">
                  <a:moveTo>
                    <a:pt x="0" y="0"/>
                  </a:moveTo>
                  <a:lnTo>
                    <a:pt x="421" y="1296"/>
                  </a:lnTo>
                  <a:lnTo>
                    <a:pt x="426" y="1288"/>
                  </a:lnTo>
                  <a:lnTo>
                    <a:pt x="8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800"/>
            </a:p>
          </p:txBody>
        </p:sp>
        <p:sp>
          <p:nvSpPr>
            <p:cNvPr id="31" name="Freeform 204">
              <a:extLst>
                <a:ext uri="{FF2B5EF4-FFF2-40B4-BE49-F238E27FC236}">
                  <a16:creationId xmlns:a16="http://schemas.microsoft.com/office/drawing/2014/main" id="{AC0FD036-205B-41E5-877D-72CB2FC6DD7B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7350" y="2541588"/>
              <a:ext cx="676275" cy="2057400"/>
            </a:xfrm>
            <a:custGeom>
              <a:avLst/>
              <a:gdLst>
                <a:gd name="T0" fmla="*/ 0 w 426"/>
                <a:gd name="T1" fmla="*/ 0 h 1296"/>
                <a:gd name="T2" fmla="*/ 421 w 426"/>
                <a:gd name="T3" fmla="*/ 1296 h 1296"/>
                <a:gd name="T4" fmla="*/ 426 w 426"/>
                <a:gd name="T5" fmla="*/ 1288 h 1296"/>
                <a:gd name="T6" fmla="*/ 8 w 426"/>
                <a:gd name="T7" fmla="*/ 2 h 1296"/>
                <a:gd name="T8" fmla="*/ 0 w 426"/>
                <a:gd name="T9" fmla="*/ 0 h 1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6" h="1296">
                  <a:moveTo>
                    <a:pt x="0" y="0"/>
                  </a:moveTo>
                  <a:lnTo>
                    <a:pt x="421" y="1296"/>
                  </a:lnTo>
                  <a:lnTo>
                    <a:pt x="426" y="1288"/>
                  </a:lnTo>
                  <a:lnTo>
                    <a:pt x="8" y="2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800"/>
            </a:p>
          </p:txBody>
        </p:sp>
        <p:sp>
          <p:nvSpPr>
            <p:cNvPr id="32" name="Freeform 205">
              <a:extLst>
                <a:ext uri="{FF2B5EF4-FFF2-40B4-BE49-F238E27FC236}">
                  <a16:creationId xmlns:a16="http://schemas.microsoft.com/office/drawing/2014/main" id="{9D3C42C3-9303-4B38-B39A-53D516D7952E}"/>
                </a:ext>
              </a:extLst>
            </p:cNvPr>
            <p:cNvSpPr>
              <a:spLocks/>
            </p:cNvSpPr>
            <p:nvPr/>
          </p:nvSpPr>
          <p:spPr bwMode="auto">
            <a:xfrm>
              <a:off x="3805238" y="2897188"/>
              <a:ext cx="254000" cy="614363"/>
            </a:xfrm>
            <a:custGeom>
              <a:avLst/>
              <a:gdLst>
                <a:gd name="T0" fmla="*/ 184 w 189"/>
                <a:gd name="T1" fmla="*/ 0 h 456"/>
                <a:gd name="T2" fmla="*/ 176 w 189"/>
                <a:gd name="T3" fmla="*/ 2 h 456"/>
                <a:gd name="T4" fmla="*/ 181 w 189"/>
                <a:gd name="T5" fmla="*/ 67 h 456"/>
                <a:gd name="T6" fmla="*/ 82 w 189"/>
                <a:gd name="T7" fmla="*/ 373 h 456"/>
                <a:gd name="T8" fmla="*/ 15 w 189"/>
                <a:gd name="T9" fmla="*/ 440 h 456"/>
                <a:gd name="T10" fmla="*/ 0 w 189"/>
                <a:gd name="T11" fmla="*/ 449 h 456"/>
                <a:gd name="T12" fmla="*/ 5 w 189"/>
                <a:gd name="T13" fmla="*/ 456 h 456"/>
                <a:gd name="T14" fmla="*/ 19 w 189"/>
                <a:gd name="T15" fmla="*/ 447 h 456"/>
                <a:gd name="T16" fmla="*/ 89 w 189"/>
                <a:gd name="T17" fmla="*/ 377 h 456"/>
                <a:gd name="T18" fmla="*/ 189 w 189"/>
                <a:gd name="T19" fmla="*/ 67 h 456"/>
                <a:gd name="T20" fmla="*/ 184 w 189"/>
                <a:gd name="T21" fmla="*/ 0 h 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9" h="456">
                  <a:moveTo>
                    <a:pt x="184" y="0"/>
                  </a:moveTo>
                  <a:cubicBezTo>
                    <a:pt x="176" y="2"/>
                    <a:pt x="176" y="2"/>
                    <a:pt x="176" y="2"/>
                  </a:cubicBezTo>
                  <a:cubicBezTo>
                    <a:pt x="179" y="23"/>
                    <a:pt x="181" y="45"/>
                    <a:pt x="181" y="67"/>
                  </a:cubicBezTo>
                  <a:cubicBezTo>
                    <a:pt x="181" y="165"/>
                    <a:pt x="151" y="270"/>
                    <a:pt x="82" y="373"/>
                  </a:cubicBezTo>
                  <a:cubicBezTo>
                    <a:pt x="64" y="399"/>
                    <a:pt x="41" y="422"/>
                    <a:pt x="15" y="440"/>
                  </a:cubicBezTo>
                  <a:cubicBezTo>
                    <a:pt x="10" y="443"/>
                    <a:pt x="5" y="446"/>
                    <a:pt x="0" y="449"/>
                  </a:cubicBezTo>
                  <a:cubicBezTo>
                    <a:pt x="5" y="456"/>
                    <a:pt x="5" y="456"/>
                    <a:pt x="5" y="456"/>
                  </a:cubicBezTo>
                  <a:cubicBezTo>
                    <a:pt x="9" y="453"/>
                    <a:pt x="14" y="450"/>
                    <a:pt x="19" y="447"/>
                  </a:cubicBezTo>
                  <a:cubicBezTo>
                    <a:pt x="47" y="428"/>
                    <a:pt x="70" y="405"/>
                    <a:pt x="89" y="377"/>
                  </a:cubicBezTo>
                  <a:cubicBezTo>
                    <a:pt x="158" y="273"/>
                    <a:pt x="189" y="167"/>
                    <a:pt x="189" y="67"/>
                  </a:cubicBezTo>
                  <a:cubicBezTo>
                    <a:pt x="189" y="44"/>
                    <a:pt x="187" y="22"/>
                    <a:pt x="184" y="0"/>
                  </a:cubicBezTo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800"/>
            </a:p>
          </p:txBody>
        </p:sp>
        <p:sp>
          <p:nvSpPr>
            <p:cNvPr id="33" name="Freeform 206">
              <a:extLst>
                <a:ext uri="{FF2B5EF4-FFF2-40B4-BE49-F238E27FC236}">
                  <a16:creationId xmlns:a16="http://schemas.microsoft.com/office/drawing/2014/main" id="{78D11693-A85B-4B47-9F77-6CD211CDFC5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6725" y="3478213"/>
              <a:ext cx="804863" cy="155575"/>
            </a:xfrm>
            <a:custGeom>
              <a:avLst/>
              <a:gdLst>
                <a:gd name="T0" fmla="*/ 4 w 599"/>
                <a:gd name="T1" fmla="*/ 0 h 115"/>
                <a:gd name="T2" fmla="*/ 0 w 599"/>
                <a:gd name="T3" fmla="*/ 7 h 115"/>
                <a:gd name="T4" fmla="*/ 303 w 599"/>
                <a:gd name="T5" fmla="*/ 115 h 115"/>
                <a:gd name="T6" fmla="*/ 599 w 599"/>
                <a:gd name="T7" fmla="*/ 24 h 115"/>
                <a:gd name="T8" fmla="*/ 594 w 599"/>
                <a:gd name="T9" fmla="*/ 17 h 115"/>
                <a:gd name="T10" fmla="*/ 303 w 599"/>
                <a:gd name="T11" fmla="*/ 107 h 115"/>
                <a:gd name="T12" fmla="*/ 4 w 599"/>
                <a:gd name="T13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99" h="115">
                  <a:moveTo>
                    <a:pt x="4" y="0"/>
                  </a:moveTo>
                  <a:cubicBezTo>
                    <a:pt x="0" y="7"/>
                    <a:pt x="0" y="7"/>
                    <a:pt x="0" y="7"/>
                  </a:cubicBezTo>
                  <a:cubicBezTo>
                    <a:pt x="83" y="74"/>
                    <a:pt x="188" y="115"/>
                    <a:pt x="303" y="115"/>
                  </a:cubicBezTo>
                  <a:cubicBezTo>
                    <a:pt x="398" y="115"/>
                    <a:pt x="499" y="87"/>
                    <a:pt x="599" y="24"/>
                  </a:cubicBezTo>
                  <a:cubicBezTo>
                    <a:pt x="594" y="17"/>
                    <a:pt x="594" y="17"/>
                    <a:pt x="594" y="17"/>
                  </a:cubicBezTo>
                  <a:cubicBezTo>
                    <a:pt x="496" y="79"/>
                    <a:pt x="396" y="107"/>
                    <a:pt x="303" y="107"/>
                  </a:cubicBezTo>
                  <a:cubicBezTo>
                    <a:pt x="190" y="107"/>
                    <a:pt x="86" y="67"/>
                    <a:pt x="4" y="0"/>
                  </a:cubicBezTo>
                </a:path>
              </a:pathLst>
            </a:custGeom>
            <a:solidFill>
              <a:schemeClr val="accent3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800"/>
            </a:p>
          </p:txBody>
        </p:sp>
        <p:sp>
          <p:nvSpPr>
            <p:cNvPr id="34" name="Freeform 207">
              <a:extLst>
                <a:ext uri="{FF2B5EF4-FFF2-40B4-BE49-F238E27FC236}">
                  <a16:creationId xmlns:a16="http://schemas.microsoft.com/office/drawing/2014/main" id="{31DAA94D-FAC0-483D-97A8-E7FCBDABD01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4950" y="2343150"/>
              <a:ext cx="639763" cy="560388"/>
            </a:xfrm>
            <a:custGeom>
              <a:avLst/>
              <a:gdLst>
                <a:gd name="T0" fmla="*/ 475 w 475"/>
                <a:gd name="T1" fmla="*/ 0 h 416"/>
                <a:gd name="T2" fmla="*/ 170 w 475"/>
                <a:gd name="T3" fmla="*/ 96 h 416"/>
                <a:gd name="T4" fmla="*/ 170 w 475"/>
                <a:gd name="T5" fmla="*/ 96 h 416"/>
                <a:gd name="T6" fmla="*/ 92 w 475"/>
                <a:gd name="T7" fmla="*/ 174 h 416"/>
                <a:gd name="T8" fmla="*/ 0 w 475"/>
                <a:gd name="T9" fmla="*/ 414 h 416"/>
                <a:gd name="T10" fmla="*/ 8 w 475"/>
                <a:gd name="T11" fmla="*/ 416 h 416"/>
                <a:gd name="T12" fmla="*/ 99 w 475"/>
                <a:gd name="T13" fmla="*/ 179 h 416"/>
                <a:gd name="T14" fmla="*/ 175 w 475"/>
                <a:gd name="T15" fmla="*/ 103 h 416"/>
                <a:gd name="T16" fmla="*/ 175 w 475"/>
                <a:gd name="T17" fmla="*/ 103 h 416"/>
                <a:gd name="T18" fmla="*/ 475 w 475"/>
                <a:gd name="T19" fmla="*/ 8 h 416"/>
                <a:gd name="T20" fmla="*/ 475 w 475"/>
                <a:gd name="T21" fmla="*/ 8 h 416"/>
                <a:gd name="T22" fmla="*/ 475 w 475"/>
                <a:gd name="T23" fmla="*/ 0 h 416"/>
                <a:gd name="T24" fmla="*/ 475 w 475"/>
                <a:gd name="T25" fmla="*/ 0 h 4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75" h="416">
                  <a:moveTo>
                    <a:pt x="475" y="0"/>
                  </a:moveTo>
                  <a:cubicBezTo>
                    <a:pt x="377" y="0"/>
                    <a:pt x="273" y="29"/>
                    <a:pt x="170" y="96"/>
                  </a:cubicBezTo>
                  <a:cubicBezTo>
                    <a:pt x="170" y="96"/>
                    <a:pt x="170" y="96"/>
                    <a:pt x="170" y="96"/>
                  </a:cubicBezTo>
                  <a:cubicBezTo>
                    <a:pt x="139" y="116"/>
                    <a:pt x="112" y="143"/>
                    <a:pt x="92" y="174"/>
                  </a:cubicBezTo>
                  <a:cubicBezTo>
                    <a:pt x="40" y="254"/>
                    <a:pt x="10" y="336"/>
                    <a:pt x="0" y="414"/>
                  </a:cubicBezTo>
                  <a:cubicBezTo>
                    <a:pt x="8" y="416"/>
                    <a:pt x="8" y="416"/>
                    <a:pt x="8" y="416"/>
                  </a:cubicBezTo>
                  <a:cubicBezTo>
                    <a:pt x="18" y="339"/>
                    <a:pt x="47" y="258"/>
                    <a:pt x="99" y="179"/>
                  </a:cubicBezTo>
                  <a:cubicBezTo>
                    <a:pt x="118" y="148"/>
                    <a:pt x="144" y="123"/>
                    <a:pt x="175" y="103"/>
                  </a:cubicBezTo>
                  <a:cubicBezTo>
                    <a:pt x="175" y="103"/>
                    <a:pt x="175" y="103"/>
                    <a:pt x="175" y="103"/>
                  </a:cubicBezTo>
                  <a:cubicBezTo>
                    <a:pt x="276" y="36"/>
                    <a:pt x="379" y="8"/>
                    <a:pt x="475" y="8"/>
                  </a:cubicBezTo>
                  <a:cubicBezTo>
                    <a:pt x="475" y="8"/>
                    <a:pt x="475" y="8"/>
                    <a:pt x="475" y="8"/>
                  </a:cubicBezTo>
                  <a:cubicBezTo>
                    <a:pt x="475" y="0"/>
                    <a:pt x="475" y="0"/>
                    <a:pt x="475" y="0"/>
                  </a:cubicBezTo>
                  <a:cubicBezTo>
                    <a:pt x="475" y="0"/>
                    <a:pt x="475" y="0"/>
                    <a:pt x="475" y="0"/>
                  </a:cubicBezTo>
                </a:path>
              </a:pathLst>
            </a:custGeom>
            <a:solidFill>
              <a:schemeClr val="accent5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800"/>
            </a:p>
          </p:txBody>
        </p:sp>
        <p:sp>
          <p:nvSpPr>
            <p:cNvPr id="35" name="Freeform 208">
              <a:extLst>
                <a:ext uri="{FF2B5EF4-FFF2-40B4-BE49-F238E27FC236}">
                  <a16:creationId xmlns:a16="http://schemas.microsoft.com/office/drawing/2014/main" id="{32BAB81C-04CC-4580-85AB-CA3B526C27EE}"/>
                </a:ext>
              </a:extLst>
            </p:cNvPr>
            <p:cNvSpPr>
              <a:spLocks/>
            </p:cNvSpPr>
            <p:nvPr/>
          </p:nvSpPr>
          <p:spPr bwMode="auto">
            <a:xfrm>
              <a:off x="3414713" y="2343150"/>
              <a:ext cx="638175" cy="557213"/>
            </a:xfrm>
            <a:custGeom>
              <a:avLst/>
              <a:gdLst>
                <a:gd name="T0" fmla="*/ 0 w 475"/>
                <a:gd name="T1" fmla="*/ 0 h 414"/>
                <a:gd name="T2" fmla="*/ 0 w 475"/>
                <a:gd name="T3" fmla="*/ 8 h 414"/>
                <a:gd name="T4" fmla="*/ 333 w 475"/>
                <a:gd name="T5" fmla="*/ 146 h 414"/>
                <a:gd name="T6" fmla="*/ 467 w 475"/>
                <a:gd name="T7" fmla="*/ 414 h 414"/>
                <a:gd name="T8" fmla="*/ 475 w 475"/>
                <a:gd name="T9" fmla="*/ 412 h 414"/>
                <a:gd name="T10" fmla="*/ 0 w 475"/>
                <a:gd name="T11" fmla="*/ 0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75" h="414">
                  <a:moveTo>
                    <a:pt x="0" y="0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130" y="8"/>
                    <a:pt x="248" y="60"/>
                    <a:pt x="333" y="146"/>
                  </a:cubicBezTo>
                  <a:cubicBezTo>
                    <a:pt x="404" y="217"/>
                    <a:pt x="453" y="310"/>
                    <a:pt x="467" y="414"/>
                  </a:cubicBezTo>
                  <a:cubicBezTo>
                    <a:pt x="475" y="412"/>
                    <a:pt x="475" y="412"/>
                    <a:pt x="475" y="412"/>
                  </a:cubicBezTo>
                  <a:cubicBezTo>
                    <a:pt x="442" y="179"/>
                    <a:pt x="242" y="0"/>
                    <a:pt x="0" y="0"/>
                  </a:cubicBezTo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800"/>
            </a:p>
          </p:txBody>
        </p:sp>
        <p:sp>
          <p:nvSpPr>
            <p:cNvPr id="36" name="Freeform 209">
              <a:extLst>
                <a:ext uri="{FF2B5EF4-FFF2-40B4-BE49-F238E27FC236}">
                  <a16:creationId xmlns:a16="http://schemas.microsoft.com/office/drawing/2014/main" id="{BE6132F0-DBDA-4732-842C-FF9D2F199A2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68600" y="2900363"/>
              <a:ext cx="242888" cy="587375"/>
            </a:xfrm>
            <a:custGeom>
              <a:avLst/>
              <a:gdLst>
                <a:gd name="T0" fmla="*/ 5 w 181"/>
                <a:gd name="T1" fmla="*/ 0 h 437"/>
                <a:gd name="T2" fmla="*/ 0 w 181"/>
                <a:gd name="T3" fmla="*/ 65 h 437"/>
                <a:gd name="T4" fmla="*/ 177 w 181"/>
                <a:gd name="T5" fmla="*/ 437 h 437"/>
                <a:gd name="T6" fmla="*/ 181 w 181"/>
                <a:gd name="T7" fmla="*/ 430 h 437"/>
                <a:gd name="T8" fmla="*/ 147 w 181"/>
                <a:gd name="T9" fmla="*/ 398 h 437"/>
                <a:gd name="T10" fmla="*/ 8 w 181"/>
                <a:gd name="T11" fmla="*/ 65 h 437"/>
                <a:gd name="T12" fmla="*/ 13 w 181"/>
                <a:gd name="T13" fmla="*/ 2 h 437"/>
                <a:gd name="T14" fmla="*/ 5 w 181"/>
                <a:gd name="T15" fmla="*/ 0 h 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1" h="437">
                  <a:moveTo>
                    <a:pt x="5" y="0"/>
                  </a:moveTo>
                  <a:cubicBezTo>
                    <a:pt x="2" y="22"/>
                    <a:pt x="0" y="44"/>
                    <a:pt x="0" y="65"/>
                  </a:cubicBezTo>
                  <a:cubicBezTo>
                    <a:pt x="0" y="215"/>
                    <a:pt x="69" y="349"/>
                    <a:pt x="177" y="437"/>
                  </a:cubicBezTo>
                  <a:cubicBezTo>
                    <a:pt x="181" y="430"/>
                    <a:pt x="181" y="430"/>
                    <a:pt x="181" y="430"/>
                  </a:cubicBezTo>
                  <a:cubicBezTo>
                    <a:pt x="169" y="420"/>
                    <a:pt x="158" y="409"/>
                    <a:pt x="147" y="398"/>
                  </a:cubicBezTo>
                  <a:cubicBezTo>
                    <a:pt x="61" y="313"/>
                    <a:pt x="8" y="195"/>
                    <a:pt x="8" y="65"/>
                  </a:cubicBezTo>
                  <a:cubicBezTo>
                    <a:pt x="8" y="44"/>
                    <a:pt x="10" y="23"/>
                    <a:pt x="13" y="2"/>
                  </a:cubicBezTo>
                  <a:cubicBezTo>
                    <a:pt x="5" y="0"/>
                    <a:pt x="5" y="0"/>
                    <a:pt x="5" y="0"/>
                  </a:cubicBezTo>
                </a:path>
              </a:pathLst>
            </a:custGeom>
            <a:solidFill>
              <a:schemeClr val="accent4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800"/>
            </a:p>
          </p:txBody>
        </p:sp>
      </p:grpSp>
      <p:sp>
        <p:nvSpPr>
          <p:cNvPr id="37" name="Rounded Rectangle 47">
            <a:extLst>
              <a:ext uri="{FF2B5EF4-FFF2-40B4-BE49-F238E27FC236}">
                <a16:creationId xmlns:a16="http://schemas.microsoft.com/office/drawing/2014/main" id="{E4BCA459-8061-4994-B9DB-93D58BB35D44}"/>
              </a:ext>
            </a:extLst>
          </p:cNvPr>
          <p:cNvSpPr/>
          <p:nvPr/>
        </p:nvSpPr>
        <p:spPr>
          <a:xfrm>
            <a:off x="7795355" y="5331839"/>
            <a:ext cx="2181241" cy="814670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endParaRPr lang="en-US" sz="1801"/>
          </a:p>
        </p:txBody>
      </p:sp>
      <p:sp>
        <p:nvSpPr>
          <p:cNvPr id="38" name="Rounded Rectangle 47">
            <a:extLst>
              <a:ext uri="{FF2B5EF4-FFF2-40B4-BE49-F238E27FC236}">
                <a16:creationId xmlns:a16="http://schemas.microsoft.com/office/drawing/2014/main" id="{6D604CD3-6F6F-4E7D-810F-4797A08A5129}"/>
              </a:ext>
            </a:extLst>
          </p:cNvPr>
          <p:cNvSpPr/>
          <p:nvPr/>
        </p:nvSpPr>
        <p:spPr>
          <a:xfrm>
            <a:off x="7795355" y="4468692"/>
            <a:ext cx="2181241" cy="814670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endParaRPr lang="en-US" sz="1801"/>
          </a:p>
        </p:txBody>
      </p:sp>
      <p:sp>
        <p:nvSpPr>
          <p:cNvPr id="39" name="Rounded Rectangle 47">
            <a:extLst>
              <a:ext uri="{FF2B5EF4-FFF2-40B4-BE49-F238E27FC236}">
                <a16:creationId xmlns:a16="http://schemas.microsoft.com/office/drawing/2014/main" id="{CC431B56-080F-4D46-9C0A-4A6CB82C3320}"/>
              </a:ext>
            </a:extLst>
          </p:cNvPr>
          <p:cNvSpPr/>
          <p:nvPr/>
        </p:nvSpPr>
        <p:spPr>
          <a:xfrm>
            <a:off x="7795355" y="3605547"/>
            <a:ext cx="2181241" cy="814670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endParaRPr lang="en-US" sz="1801"/>
          </a:p>
        </p:txBody>
      </p:sp>
      <p:sp>
        <p:nvSpPr>
          <p:cNvPr id="40" name="Rounded Rectangle 47">
            <a:extLst>
              <a:ext uri="{FF2B5EF4-FFF2-40B4-BE49-F238E27FC236}">
                <a16:creationId xmlns:a16="http://schemas.microsoft.com/office/drawing/2014/main" id="{59758836-7E03-4561-94D2-FAB72A882550}"/>
              </a:ext>
            </a:extLst>
          </p:cNvPr>
          <p:cNvSpPr/>
          <p:nvPr/>
        </p:nvSpPr>
        <p:spPr>
          <a:xfrm>
            <a:off x="7795355" y="2744346"/>
            <a:ext cx="2181241" cy="814670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endParaRPr lang="en-US" sz="1801"/>
          </a:p>
        </p:txBody>
      </p:sp>
      <p:sp>
        <p:nvSpPr>
          <p:cNvPr id="41" name="Rounded Rectangle 47">
            <a:extLst>
              <a:ext uri="{FF2B5EF4-FFF2-40B4-BE49-F238E27FC236}">
                <a16:creationId xmlns:a16="http://schemas.microsoft.com/office/drawing/2014/main" id="{28A7BA9E-56B1-42C9-ABA5-4B8014D0BB3E}"/>
              </a:ext>
            </a:extLst>
          </p:cNvPr>
          <p:cNvSpPr/>
          <p:nvPr/>
        </p:nvSpPr>
        <p:spPr>
          <a:xfrm>
            <a:off x="7795355" y="1884707"/>
            <a:ext cx="2181241" cy="814670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endParaRPr lang="en-US" sz="1801"/>
          </a:p>
        </p:txBody>
      </p:sp>
      <p:sp>
        <p:nvSpPr>
          <p:cNvPr id="42" name="Text Placeholder 22">
            <a:extLst>
              <a:ext uri="{FF2B5EF4-FFF2-40B4-BE49-F238E27FC236}">
                <a16:creationId xmlns:a16="http://schemas.microsoft.com/office/drawing/2014/main" id="{75B924E4-ABB5-4798-85AA-2237F8889EE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795355" y="4461515"/>
            <a:ext cx="2181241" cy="332504"/>
          </a:xfrm>
          <a:gradFill flip="none" rotWithShape="1">
            <a:gsLst>
              <a:gs pos="0">
                <a:schemeClr val="accent4">
                  <a:lumMod val="90000"/>
                  <a:lumOff val="10000"/>
                </a:schemeClr>
              </a:gs>
              <a:gs pos="100000">
                <a:schemeClr val="accent4">
                  <a:lumMod val="9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square" lIns="87249" tIns="43688" rIns="87249" bIns="43688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 b="0">
                <a:solidFill>
                  <a:schemeClr val="accent4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Add stage 4 name</a:t>
            </a:r>
          </a:p>
        </p:txBody>
      </p:sp>
      <p:sp>
        <p:nvSpPr>
          <p:cNvPr id="43" name="Text Placeholder 22">
            <a:extLst>
              <a:ext uri="{FF2B5EF4-FFF2-40B4-BE49-F238E27FC236}">
                <a16:creationId xmlns:a16="http://schemas.microsoft.com/office/drawing/2014/main" id="{F341A50B-3119-4727-8965-0417EB5175F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795355" y="4781509"/>
            <a:ext cx="2181241" cy="494293"/>
          </a:xfrm>
          <a:noFill/>
          <a:ln>
            <a:noFill/>
          </a:ln>
        </p:spPr>
        <p:txBody>
          <a:bodyPr wrap="square" lIns="87249" tIns="43688" rIns="87249" bIns="43688" anchor="t">
            <a:normAutofit/>
          </a:bodyPr>
          <a:lstStyle>
            <a:lvl1pPr marL="0" indent="0" algn="l">
              <a:lnSpc>
                <a:spcPct val="90000"/>
              </a:lnSpc>
              <a:spcBef>
                <a:spcPts val="571"/>
              </a:spcBef>
              <a:spcAft>
                <a:spcPts val="0"/>
              </a:spcAft>
              <a:buFontTx/>
              <a:buNone/>
              <a:defRPr lang="en-US" sz="1600" b="0" kern="1200" baseline="0" dirty="0" smtClean="0">
                <a:solidFill>
                  <a:schemeClr val="tx2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44" name="Text Placeholder 22">
            <a:extLst>
              <a:ext uri="{FF2B5EF4-FFF2-40B4-BE49-F238E27FC236}">
                <a16:creationId xmlns:a16="http://schemas.microsoft.com/office/drawing/2014/main" id="{FD5A44FF-F17F-466A-A3DF-2CE92EF59E4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795355" y="5323512"/>
            <a:ext cx="2181241" cy="332504"/>
          </a:xfrm>
          <a:gradFill flip="none" rotWithShape="1">
            <a:gsLst>
              <a:gs pos="0">
                <a:schemeClr val="accent5">
                  <a:lumMod val="90000"/>
                  <a:lumOff val="10000"/>
                </a:schemeClr>
              </a:gs>
              <a:gs pos="100000">
                <a:schemeClr val="accent5">
                  <a:lumMod val="9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square" lIns="87249" tIns="43688" rIns="87249" bIns="43688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 b="0">
                <a:solidFill>
                  <a:schemeClr val="accent5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Add stage 5 name</a:t>
            </a:r>
          </a:p>
        </p:txBody>
      </p:sp>
      <p:sp>
        <p:nvSpPr>
          <p:cNvPr id="45" name="Text Placeholder 22">
            <a:extLst>
              <a:ext uri="{FF2B5EF4-FFF2-40B4-BE49-F238E27FC236}">
                <a16:creationId xmlns:a16="http://schemas.microsoft.com/office/drawing/2014/main" id="{DD4825AA-39DA-450A-9D0F-6352F06B0CD0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795355" y="5644654"/>
            <a:ext cx="2181241" cy="494293"/>
          </a:xfrm>
          <a:noFill/>
          <a:ln>
            <a:noFill/>
          </a:ln>
        </p:spPr>
        <p:txBody>
          <a:bodyPr wrap="square" lIns="87249" tIns="43688" rIns="87249" bIns="43688" anchor="t">
            <a:normAutofit/>
          </a:bodyPr>
          <a:lstStyle>
            <a:lvl1pPr marL="0" indent="0" algn="l">
              <a:lnSpc>
                <a:spcPct val="90000"/>
              </a:lnSpc>
              <a:spcBef>
                <a:spcPts val="571"/>
              </a:spcBef>
              <a:spcAft>
                <a:spcPts val="0"/>
              </a:spcAft>
              <a:buFontTx/>
              <a:buNone/>
              <a:defRPr sz="1600" b="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46" name="Text Placeholder 22">
            <a:extLst>
              <a:ext uri="{FF2B5EF4-FFF2-40B4-BE49-F238E27FC236}">
                <a16:creationId xmlns:a16="http://schemas.microsoft.com/office/drawing/2014/main" id="{16EEAD72-B857-42CE-A361-4D7F75D7006A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795355" y="3599521"/>
            <a:ext cx="2181241" cy="332504"/>
          </a:xfrm>
          <a:gradFill flip="none" rotWithShape="1">
            <a:gsLst>
              <a:gs pos="0">
                <a:schemeClr val="accent3">
                  <a:lumMod val="90000"/>
                  <a:lumOff val="10000"/>
                </a:schemeClr>
              </a:gs>
              <a:gs pos="100000">
                <a:schemeClr val="accent3">
                  <a:lumMod val="9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square" lIns="87249" tIns="43688" rIns="87249" bIns="43688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 b="0">
                <a:solidFill>
                  <a:schemeClr val="accent3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Add stage 3 name</a:t>
            </a:r>
          </a:p>
        </p:txBody>
      </p:sp>
      <p:sp>
        <p:nvSpPr>
          <p:cNvPr id="47" name="Text Placeholder 22">
            <a:extLst>
              <a:ext uri="{FF2B5EF4-FFF2-40B4-BE49-F238E27FC236}">
                <a16:creationId xmlns:a16="http://schemas.microsoft.com/office/drawing/2014/main" id="{2C2F55B7-DF28-4AE7-96E9-EB26FCED3A1A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795355" y="3918363"/>
            <a:ext cx="2181241" cy="494293"/>
          </a:xfrm>
          <a:noFill/>
          <a:ln>
            <a:noFill/>
          </a:ln>
        </p:spPr>
        <p:txBody>
          <a:bodyPr wrap="square" lIns="87249" tIns="43688" rIns="87249" bIns="43688" anchor="t">
            <a:normAutofit/>
          </a:bodyPr>
          <a:lstStyle>
            <a:lvl1pPr marL="0" indent="0" algn="l">
              <a:lnSpc>
                <a:spcPct val="90000"/>
              </a:lnSpc>
              <a:spcBef>
                <a:spcPts val="571"/>
              </a:spcBef>
              <a:spcAft>
                <a:spcPts val="0"/>
              </a:spcAft>
              <a:buFontTx/>
              <a:buNone/>
              <a:defRPr sz="1600" b="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48" name="Text Placeholder 22">
            <a:extLst>
              <a:ext uri="{FF2B5EF4-FFF2-40B4-BE49-F238E27FC236}">
                <a16:creationId xmlns:a16="http://schemas.microsoft.com/office/drawing/2014/main" id="{7E671744-A019-464F-904F-184E18AF570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795355" y="2737525"/>
            <a:ext cx="2181241" cy="332504"/>
          </a:xfrm>
          <a:gradFill flip="none" rotWithShape="1">
            <a:gsLst>
              <a:gs pos="0">
                <a:schemeClr val="accent2">
                  <a:lumMod val="90000"/>
                  <a:lumOff val="10000"/>
                </a:schemeClr>
              </a:gs>
              <a:gs pos="100000">
                <a:schemeClr val="accent2">
                  <a:lumMod val="9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square" lIns="87249" tIns="43688" rIns="87249" bIns="43688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 b="0">
                <a:solidFill>
                  <a:schemeClr val="accent2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Add stage 2 name</a:t>
            </a:r>
          </a:p>
        </p:txBody>
      </p:sp>
      <p:sp>
        <p:nvSpPr>
          <p:cNvPr id="49" name="Text Placeholder 22">
            <a:extLst>
              <a:ext uri="{FF2B5EF4-FFF2-40B4-BE49-F238E27FC236}">
                <a16:creationId xmlns:a16="http://schemas.microsoft.com/office/drawing/2014/main" id="{2AA5F0FC-7BB4-4199-96FD-1C7851E4414B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795355" y="3057161"/>
            <a:ext cx="2181241" cy="494293"/>
          </a:xfrm>
          <a:noFill/>
          <a:ln>
            <a:noFill/>
          </a:ln>
        </p:spPr>
        <p:txBody>
          <a:bodyPr wrap="square" lIns="87249" tIns="43688" rIns="87249" bIns="43688" anchor="t">
            <a:normAutofit/>
          </a:bodyPr>
          <a:lstStyle>
            <a:lvl1pPr marL="0" indent="0" algn="l">
              <a:lnSpc>
                <a:spcPct val="90000"/>
              </a:lnSpc>
              <a:spcBef>
                <a:spcPts val="571"/>
              </a:spcBef>
              <a:spcAft>
                <a:spcPts val="0"/>
              </a:spcAft>
              <a:buFontTx/>
              <a:buNone/>
              <a:defRPr sz="1600" b="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50" name="Text Placeholder 22">
            <a:extLst>
              <a:ext uri="{FF2B5EF4-FFF2-40B4-BE49-F238E27FC236}">
                <a16:creationId xmlns:a16="http://schemas.microsoft.com/office/drawing/2014/main" id="{92B1FD0A-7273-43C2-A5F6-FD063483C619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795355" y="1875531"/>
            <a:ext cx="2181241" cy="332504"/>
          </a:xfrm>
          <a:gradFill flip="none" rotWithShape="1">
            <a:gsLst>
              <a:gs pos="0">
                <a:schemeClr val="accent1">
                  <a:lumMod val="90000"/>
                  <a:lumOff val="10000"/>
                </a:schemeClr>
              </a:gs>
              <a:gs pos="100000">
                <a:schemeClr val="accent1">
                  <a:lumMod val="9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square" lIns="87249" tIns="43688" rIns="87249" bIns="43688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 b="0" baseline="0">
                <a:solidFill>
                  <a:schemeClr val="accent1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Add stage 1 name</a:t>
            </a:r>
          </a:p>
        </p:txBody>
      </p:sp>
      <p:sp>
        <p:nvSpPr>
          <p:cNvPr id="51" name="Text Placeholder 22">
            <a:extLst>
              <a:ext uri="{FF2B5EF4-FFF2-40B4-BE49-F238E27FC236}">
                <a16:creationId xmlns:a16="http://schemas.microsoft.com/office/drawing/2014/main" id="{5CEBFDA3-5E39-489D-9898-8F516314870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795355" y="2197523"/>
            <a:ext cx="2181241" cy="494293"/>
          </a:xfrm>
          <a:noFill/>
          <a:ln>
            <a:noFill/>
          </a:ln>
        </p:spPr>
        <p:txBody>
          <a:bodyPr wrap="square" lIns="87249" tIns="43688" rIns="87249" bIns="43688" anchor="t">
            <a:normAutofit/>
          </a:bodyPr>
          <a:lstStyle>
            <a:lvl1pPr marL="0" indent="0" algn="l">
              <a:lnSpc>
                <a:spcPct val="90000"/>
              </a:lnSpc>
              <a:spcBef>
                <a:spcPts val="571"/>
              </a:spcBef>
              <a:spcAft>
                <a:spcPts val="0"/>
              </a:spcAft>
              <a:buFontTx/>
              <a:buNone/>
              <a:defRPr sz="1600" b="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52" name="Text Placeholder 16">
            <a:extLst>
              <a:ext uri="{FF2B5EF4-FFF2-40B4-BE49-F238E27FC236}">
                <a16:creationId xmlns:a16="http://schemas.microsoft.com/office/drawing/2014/main" id="{66CC3FC4-9F06-421F-877E-768D0AC85E7D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913920" y="2823787"/>
            <a:ext cx="603918" cy="470009"/>
          </a:xfrm>
        </p:spPr>
        <p:txBody>
          <a:bodyPr wrap="square" lIns="24130" tIns="12065" rIns="24130" bIns="12065" anchor="ctr">
            <a:normAutofit/>
          </a:bodyPr>
          <a:lstStyle>
            <a:lvl1pPr marL="0" indent="0" algn="ctr">
              <a:lnSpc>
                <a:spcPct val="90000"/>
              </a:lnSpc>
              <a:spcBef>
                <a:spcPts val="1143"/>
              </a:spcBef>
              <a:spcAft>
                <a:spcPts val="0"/>
              </a:spcAft>
              <a:buFontTx/>
              <a:buNone/>
              <a:defRPr sz="3200" b="0" i="0">
                <a:solidFill>
                  <a:schemeClr val="accent1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400"/>
            </a:lvl2pPr>
            <a:lvl3pPr marL="914309" indent="0">
              <a:buFontTx/>
              <a:buNone/>
              <a:defRPr sz="1200"/>
            </a:lvl3pPr>
            <a:lvl4pPr marL="1371463" indent="0">
              <a:buFontTx/>
              <a:buNone/>
              <a:defRPr sz="1100"/>
            </a:lvl4pPr>
            <a:lvl5pPr marL="1828617" indent="0">
              <a:buFontTx/>
              <a:buNone/>
              <a:defRPr sz="1100"/>
            </a:lvl5pPr>
          </a:lstStyle>
          <a:p>
            <a:pPr lvl="0"/>
            <a:r>
              <a:rPr lang="en-US" dirty="0"/>
              <a:t>1</a:t>
            </a:r>
          </a:p>
        </p:txBody>
      </p:sp>
      <p:sp>
        <p:nvSpPr>
          <p:cNvPr id="53" name="Text Placeholder 16">
            <a:extLst>
              <a:ext uri="{FF2B5EF4-FFF2-40B4-BE49-F238E27FC236}">
                <a16:creationId xmlns:a16="http://schemas.microsoft.com/office/drawing/2014/main" id="{ECBEB405-596C-4730-8A75-A24E75EEF591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418322" y="4215204"/>
            <a:ext cx="603918" cy="470009"/>
          </a:xfrm>
        </p:spPr>
        <p:txBody>
          <a:bodyPr wrap="square" lIns="24130" tIns="12065" rIns="24130" bIns="12065" anchor="ctr">
            <a:normAutofit/>
          </a:bodyPr>
          <a:lstStyle>
            <a:lvl1pPr marL="0" indent="0" algn="ctr">
              <a:lnSpc>
                <a:spcPct val="90000"/>
              </a:lnSpc>
              <a:spcBef>
                <a:spcPts val="1143"/>
              </a:spcBef>
              <a:spcAft>
                <a:spcPts val="0"/>
              </a:spcAft>
              <a:buFontTx/>
              <a:buNone/>
              <a:defRPr sz="3200" b="0" i="0">
                <a:solidFill>
                  <a:schemeClr val="accent2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400"/>
            </a:lvl2pPr>
            <a:lvl3pPr marL="914309" indent="0">
              <a:buFontTx/>
              <a:buNone/>
              <a:defRPr sz="1200"/>
            </a:lvl3pPr>
            <a:lvl4pPr marL="1371463" indent="0">
              <a:buFontTx/>
              <a:buNone/>
              <a:defRPr sz="1100"/>
            </a:lvl4pPr>
            <a:lvl5pPr marL="1828617" indent="0">
              <a:buFontTx/>
              <a:buNone/>
              <a:defRPr sz="1100"/>
            </a:lvl5pPr>
          </a:lstStyle>
          <a:p>
            <a:pPr lvl="0"/>
            <a:r>
              <a:rPr lang="en-US" dirty="0"/>
              <a:t>2</a:t>
            </a:r>
          </a:p>
        </p:txBody>
      </p:sp>
      <p:sp>
        <p:nvSpPr>
          <p:cNvPr id="54" name="Text Placeholder 16">
            <a:extLst>
              <a:ext uri="{FF2B5EF4-FFF2-40B4-BE49-F238E27FC236}">
                <a16:creationId xmlns:a16="http://schemas.microsoft.com/office/drawing/2014/main" id="{72D41458-1338-4381-A4AF-D8209E74D811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220804" y="5152289"/>
            <a:ext cx="603918" cy="470009"/>
          </a:xfrm>
        </p:spPr>
        <p:txBody>
          <a:bodyPr wrap="square" lIns="24130" tIns="12065" rIns="24130" bIns="12065" anchor="ctr">
            <a:normAutofit/>
          </a:bodyPr>
          <a:lstStyle>
            <a:lvl1pPr marL="0" indent="0" algn="ctr">
              <a:lnSpc>
                <a:spcPct val="90000"/>
              </a:lnSpc>
              <a:spcBef>
                <a:spcPts val="1143"/>
              </a:spcBef>
              <a:spcAft>
                <a:spcPts val="0"/>
              </a:spcAft>
              <a:buFontTx/>
              <a:buNone/>
              <a:defRPr sz="3200" b="0" i="0">
                <a:solidFill>
                  <a:schemeClr val="accent3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400"/>
            </a:lvl2pPr>
            <a:lvl3pPr marL="914309" indent="0">
              <a:buFontTx/>
              <a:buNone/>
              <a:defRPr sz="1200"/>
            </a:lvl3pPr>
            <a:lvl4pPr marL="1371463" indent="0">
              <a:buFontTx/>
              <a:buNone/>
              <a:defRPr sz="1100"/>
            </a:lvl4pPr>
            <a:lvl5pPr marL="1828617" indent="0">
              <a:buFontTx/>
              <a:buNone/>
              <a:defRPr sz="1100"/>
            </a:lvl5pPr>
          </a:lstStyle>
          <a:p>
            <a:pPr lvl="0"/>
            <a:r>
              <a:rPr lang="en-US" dirty="0"/>
              <a:t>3</a:t>
            </a:r>
          </a:p>
        </p:txBody>
      </p:sp>
      <p:sp>
        <p:nvSpPr>
          <p:cNvPr id="55" name="Text Placeholder 16">
            <a:extLst>
              <a:ext uri="{FF2B5EF4-FFF2-40B4-BE49-F238E27FC236}">
                <a16:creationId xmlns:a16="http://schemas.microsoft.com/office/drawing/2014/main" id="{317621EF-8294-44FA-9691-334605C7D938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923770" y="4215204"/>
            <a:ext cx="603918" cy="470009"/>
          </a:xfrm>
        </p:spPr>
        <p:txBody>
          <a:bodyPr wrap="square" lIns="24130" tIns="12065" rIns="24130" bIns="12065" anchor="ctr">
            <a:normAutofit/>
          </a:bodyPr>
          <a:lstStyle>
            <a:lvl1pPr marL="0" indent="0" algn="ctr">
              <a:lnSpc>
                <a:spcPct val="90000"/>
              </a:lnSpc>
              <a:spcBef>
                <a:spcPts val="1143"/>
              </a:spcBef>
              <a:spcAft>
                <a:spcPts val="0"/>
              </a:spcAft>
              <a:buFontTx/>
              <a:buNone/>
              <a:defRPr sz="3200" b="0" i="0">
                <a:solidFill>
                  <a:schemeClr val="accent4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400"/>
            </a:lvl2pPr>
            <a:lvl3pPr marL="914309" indent="0">
              <a:buFontTx/>
              <a:buNone/>
              <a:defRPr sz="1200"/>
            </a:lvl3pPr>
            <a:lvl4pPr marL="1371463" indent="0">
              <a:buFontTx/>
              <a:buNone/>
              <a:defRPr sz="1100"/>
            </a:lvl4pPr>
            <a:lvl5pPr marL="1828617" indent="0">
              <a:buFontTx/>
              <a:buNone/>
              <a:defRPr sz="1100"/>
            </a:lvl5pPr>
          </a:lstStyle>
          <a:p>
            <a:pPr lvl="0"/>
            <a:r>
              <a:rPr lang="en-US" dirty="0"/>
              <a:t>4</a:t>
            </a:r>
          </a:p>
        </p:txBody>
      </p:sp>
      <p:sp>
        <p:nvSpPr>
          <p:cNvPr id="56" name="Text Placeholder 16">
            <a:extLst>
              <a:ext uri="{FF2B5EF4-FFF2-40B4-BE49-F238E27FC236}">
                <a16:creationId xmlns:a16="http://schemas.microsoft.com/office/drawing/2014/main" id="{DBD670E5-0B30-45E8-9BD6-878F7DEB06C9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428172" y="2832949"/>
            <a:ext cx="603918" cy="470009"/>
          </a:xfrm>
        </p:spPr>
        <p:txBody>
          <a:bodyPr wrap="square" lIns="24130" tIns="12065" rIns="24130" bIns="12065" anchor="ctr">
            <a:normAutofit/>
          </a:bodyPr>
          <a:lstStyle>
            <a:lvl1pPr marL="0" indent="0" algn="ctr">
              <a:lnSpc>
                <a:spcPct val="90000"/>
              </a:lnSpc>
              <a:spcBef>
                <a:spcPts val="1143"/>
              </a:spcBef>
              <a:spcAft>
                <a:spcPts val="0"/>
              </a:spcAft>
              <a:buFontTx/>
              <a:buNone/>
              <a:defRPr sz="3200" b="0" i="0">
                <a:solidFill>
                  <a:schemeClr val="accent5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400"/>
            </a:lvl2pPr>
            <a:lvl3pPr marL="914309" indent="0">
              <a:buFontTx/>
              <a:buNone/>
              <a:defRPr sz="1200"/>
            </a:lvl3pPr>
            <a:lvl4pPr marL="1371463" indent="0">
              <a:buFontTx/>
              <a:buNone/>
              <a:defRPr sz="1100"/>
            </a:lvl4pPr>
            <a:lvl5pPr marL="1828617" indent="0">
              <a:buFontTx/>
              <a:buNone/>
              <a:defRPr sz="1100"/>
            </a:lvl5pPr>
          </a:lstStyle>
          <a:p>
            <a:pPr lvl="0"/>
            <a:r>
              <a:rPr lang="en-US" dirty="0"/>
              <a:t>5</a:t>
            </a:r>
          </a:p>
        </p:txBody>
      </p:sp>
      <p:sp>
        <p:nvSpPr>
          <p:cNvPr id="57" name="Text Placeholder 22">
            <a:extLst>
              <a:ext uri="{FF2B5EF4-FFF2-40B4-BE49-F238E27FC236}">
                <a16:creationId xmlns:a16="http://schemas.microsoft.com/office/drawing/2014/main" id="{478549C6-CE24-4C41-9E54-92A94C43048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782433" y="3766771"/>
            <a:ext cx="1433747" cy="583684"/>
          </a:xfrm>
          <a:noFill/>
          <a:ln>
            <a:noFill/>
          </a:ln>
        </p:spPr>
        <p:txBody>
          <a:bodyPr wrap="square" lIns="57404" tIns="28702" rIns="57404" bIns="28702" anchor="ctr">
            <a:normAutofit/>
          </a:bodyPr>
          <a:lstStyle>
            <a:lvl1pPr marL="0" indent="0" algn="ctr">
              <a:lnSpc>
                <a:spcPct val="90000"/>
              </a:lnSpc>
              <a:spcBef>
                <a:spcPts val="714"/>
              </a:spcBef>
              <a:spcAft>
                <a:spcPts val="0"/>
              </a:spcAft>
              <a:buFontTx/>
              <a:buNone/>
              <a:defRPr sz="2000" b="0" baseline="0">
                <a:solidFill>
                  <a:schemeClr val="tx2">
                    <a:lumMod val="95000"/>
                    <a:lumOff val="5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label</a:t>
            </a:r>
          </a:p>
        </p:txBody>
      </p:sp>
    </p:spTree>
    <p:extLst>
      <p:ext uri="{BB962C8B-B14F-4D97-AF65-F5344CB8AC3E}">
        <p14:creationId xmlns:p14="http://schemas.microsoft.com/office/powerpoint/2010/main" val="1251255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hf sldNum="0"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rcular Step 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AA4416-6EF5-4861-8342-06CA5AC1DB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A1BED20-63B5-48FE-A4FE-629A256EBF51}" type="datetime1">
              <a:rPr lang="en-IN" smtClean="0"/>
              <a:t>25-07-2026</a:t>
            </a:fld>
            <a:endParaRPr lang="en-IN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ECCBA54-53D8-4096-9E27-324B687C4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27B06194-B45B-4874-A691-21AB55FCD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F2AB8F2-7686-4971-BD89-DC5252206682}" type="slidenum">
              <a:rPr lang="en-IN" smtClean="0"/>
              <a:t>‹#›</a:t>
            </a:fld>
            <a:endParaRPr lang="en-IN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7D9B802-C4AA-4117-AC54-70C7203625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5F59D7BA-FF2A-44DF-AAC3-1F88F3CB7191}"/>
              </a:ext>
            </a:extLst>
          </p:cNvPr>
          <p:cNvGrpSpPr/>
          <p:nvPr/>
        </p:nvGrpSpPr>
        <p:grpSpPr>
          <a:xfrm>
            <a:off x="3473076" y="1757043"/>
            <a:ext cx="2344492" cy="4543229"/>
            <a:chOff x="758792" y="1530111"/>
            <a:chExt cx="2546612" cy="4933119"/>
          </a:xfrm>
        </p:grpSpPr>
        <p:sp>
          <p:nvSpPr>
            <p:cNvPr id="10" name="AutoShape 3">
              <a:extLst>
                <a:ext uri="{FF2B5EF4-FFF2-40B4-BE49-F238E27FC236}">
                  <a16:creationId xmlns:a16="http://schemas.microsoft.com/office/drawing/2014/main" id="{36D03732-C845-480C-B2BB-7D4681917AAC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883508" y="1656694"/>
              <a:ext cx="2421896" cy="4557126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800"/>
            </a:p>
          </p:txBody>
        </p:sp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C02392D3-BCF3-432C-A46B-65AEC43185D9}"/>
                </a:ext>
              </a:extLst>
            </p:cNvPr>
            <p:cNvSpPr>
              <a:spLocks/>
            </p:cNvSpPr>
            <p:nvPr/>
          </p:nvSpPr>
          <p:spPr bwMode="auto">
            <a:xfrm>
              <a:off x="883508" y="1730468"/>
              <a:ext cx="2421896" cy="2166848"/>
            </a:xfrm>
            <a:custGeom>
              <a:avLst/>
              <a:gdLst>
                <a:gd name="T0" fmla="*/ 0 w 260"/>
                <a:gd name="T1" fmla="*/ 233 h 233"/>
                <a:gd name="T2" fmla="*/ 135 w 260"/>
                <a:gd name="T3" fmla="*/ 0 h 233"/>
                <a:gd name="T4" fmla="*/ 260 w 260"/>
                <a:gd name="T5" fmla="*/ 163 h 233"/>
                <a:gd name="T6" fmla="*/ 0 w 260"/>
                <a:gd name="T7" fmla="*/ 233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0" h="233">
                  <a:moveTo>
                    <a:pt x="0" y="233"/>
                  </a:moveTo>
                  <a:lnTo>
                    <a:pt x="135" y="0"/>
                  </a:lnTo>
                  <a:cubicBezTo>
                    <a:pt x="196" y="35"/>
                    <a:pt x="241" y="94"/>
                    <a:pt x="260" y="163"/>
                  </a:cubicBezTo>
                  <a:lnTo>
                    <a:pt x="0" y="233"/>
                  </a:lnTo>
                  <a:close/>
                </a:path>
              </a:pathLst>
            </a:custGeom>
            <a:solidFill>
              <a:schemeClr val="accent2"/>
            </a:solidFill>
            <a:ln w="1905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800"/>
            </a:p>
          </p:txBody>
        </p:sp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274239B0-5BD2-4553-9E65-D4D1179D5502}"/>
                </a:ext>
              </a:extLst>
            </p:cNvPr>
            <p:cNvSpPr>
              <a:spLocks/>
            </p:cNvSpPr>
            <p:nvPr/>
          </p:nvSpPr>
          <p:spPr bwMode="auto">
            <a:xfrm>
              <a:off x="883508" y="1656694"/>
              <a:ext cx="1117150" cy="2240623"/>
            </a:xfrm>
            <a:custGeom>
              <a:avLst/>
              <a:gdLst>
                <a:gd name="T0" fmla="*/ 0 w 120"/>
                <a:gd name="T1" fmla="*/ 241 h 241"/>
                <a:gd name="T2" fmla="*/ 0 w 120"/>
                <a:gd name="T3" fmla="*/ 0 h 241"/>
                <a:gd name="T4" fmla="*/ 120 w 120"/>
                <a:gd name="T5" fmla="*/ 32 h 241"/>
                <a:gd name="T6" fmla="*/ 0 w 120"/>
                <a:gd name="T7" fmla="*/ 241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0" h="241">
                  <a:moveTo>
                    <a:pt x="0" y="241"/>
                  </a:moveTo>
                  <a:lnTo>
                    <a:pt x="0" y="0"/>
                  </a:lnTo>
                  <a:cubicBezTo>
                    <a:pt x="42" y="0"/>
                    <a:pt x="84" y="11"/>
                    <a:pt x="120" y="32"/>
                  </a:cubicBezTo>
                  <a:lnTo>
                    <a:pt x="0" y="241"/>
                  </a:lnTo>
                  <a:close/>
                </a:path>
              </a:pathLst>
            </a:custGeom>
            <a:solidFill>
              <a:schemeClr val="accent1"/>
            </a:solidFill>
            <a:ln w="1905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800"/>
            </a:p>
          </p:txBody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F24BCA14-0B45-4AEC-AFA0-F33041F5FA68}"/>
                </a:ext>
              </a:extLst>
            </p:cNvPr>
            <p:cNvSpPr>
              <a:spLocks/>
            </p:cNvSpPr>
            <p:nvPr/>
          </p:nvSpPr>
          <p:spPr bwMode="auto">
            <a:xfrm>
              <a:off x="883508" y="3283938"/>
              <a:ext cx="2383955" cy="1469157"/>
            </a:xfrm>
            <a:custGeom>
              <a:avLst/>
              <a:gdLst>
                <a:gd name="T0" fmla="*/ 0 w 256"/>
                <a:gd name="T1" fmla="*/ 66 h 158"/>
                <a:gd name="T2" fmla="*/ 247 w 256"/>
                <a:gd name="T3" fmla="*/ 0 h 158"/>
                <a:gd name="T4" fmla="*/ 256 w 256"/>
                <a:gd name="T5" fmla="*/ 66 h 158"/>
                <a:gd name="T6" fmla="*/ 239 w 256"/>
                <a:gd name="T7" fmla="*/ 158 h 158"/>
                <a:gd name="T8" fmla="*/ 0 w 256"/>
                <a:gd name="T9" fmla="*/ 66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158">
                  <a:moveTo>
                    <a:pt x="0" y="66"/>
                  </a:moveTo>
                  <a:lnTo>
                    <a:pt x="247" y="0"/>
                  </a:lnTo>
                  <a:cubicBezTo>
                    <a:pt x="253" y="21"/>
                    <a:pt x="256" y="44"/>
                    <a:pt x="256" y="66"/>
                  </a:cubicBezTo>
                  <a:cubicBezTo>
                    <a:pt x="256" y="97"/>
                    <a:pt x="250" y="129"/>
                    <a:pt x="239" y="158"/>
                  </a:cubicBezTo>
                  <a:lnTo>
                    <a:pt x="0" y="66"/>
                  </a:lnTo>
                  <a:close/>
                </a:path>
              </a:pathLst>
            </a:custGeom>
            <a:solidFill>
              <a:schemeClr val="accent3"/>
            </a:solidFill>
            <a:ln w="1905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800"/>
            </a:p>
          </p:txBody>
        </p:sp>
        <p:sp>
          <p:nvSpPr>
            <p:cNvPr id="15" name="Freeform 8">
              <a:extLst>
                <a:ext uri="{FF2B5EF4-FFF2-40B4-BE49-F238E27FC236}">
                  <a16:creationId xmlns:a16="http://schemas.microsoft.com/office/drawing/2014/main" id="{CC32D298-8E3D-4641-ABC3-C21CCED5DB5E}"/>
                </a:ext>
              </a:extLst>
            </p:cNvPr>
            <p:cNvSpPr>
              <a:spLocks/>
            </p:cNvSpPr>
            <p:nvPr/>
          </p:nvSpPr>
          <p:spPr bwMode="auto">
            <a:xfrm>
              <a:off x="883508" y="3897316"/>
              <a:ext cx="2029839" cy="1880183"/>
            </a:xfrm>
            <a:custGeom>
              <a:avLst/>
              <a:gdLst>
                <a:gd name="T0" fmla="*/ 0 w 218"/>
                <a:gd name="T1" fmla="*/ 0 h 202"/>
                <a:gd name="T2" fmla="*/ 218 w 218"/>
                <a:gd name="T3" fmla="*/ 84 h 202"/>
                <a:gd name="T4" fmla="*/ 117 w 218"/>
                <a:gd name="T5" fmla="*/ 202 h 202"/>
                <a:gd name="T6" fmla="*/ 0 w 218"/>
                <a:gd name="T7" fmla="*/ 0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8" h="202">
                  <a:moveTo>
                    <a:pt x="0" y="0"/>
                  </a:moveTo>
                  <a:lnTo>
                    <a:pt x="218" y="84"/>
                  </a:lnTo>
                  <a:cubicBezTo>
                    <a:pt x="199" y="134"/>
                    <a:pt x="163" y="176"/>
                    <a:pt x="117" y="202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 w="1905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800"/>
            </a:p>
          </p:txBody>
        </p:sp>
        <p:sp>
          <p:nvSpPr>
            <p:cNvPr id="16" name="Freeform 9">
              <a:extLst>
                <a:ext uri="{FF2B5EF4-FFF2-40B4-BE49-F238E27FC236}">
                  <a16:creationId xmlns:a16="http://schemas.microsoft.com/office/drawing/2014/main" id="{C799DA6B-9DE6-4318-BABE-E15F26C1CD57}"/>
                </a:ext>
              </a:extLst>
            </p:cNvPr>
            <p:cNvSpPr>
              <a:spLocks/>
            </p:cNvSpPr>
            <p:nvPr/>
          </p:nvSpPr>
          <p:spPr bwMode="auto">
            <a:xfrm>
              <a:off x="883508" y="3897316"/>
              <a:ext cx="1155091" cy="2316505"/>
            </a:xfrm>
            <a:custGeom>
              <a:avLst/>
              <a:gdLst>
                <a:gd name="T0" fmla="*/ 0 w 124"/>
                <a:gd name="T1" fmla="*/ 0 h 249"/>
                <a:gd name="T2" fmla="*/ 124 w 124"/>
                <a:gd name="T3" fmla="*/ 215 h 249"/>
                <a:gd name="T4" fmla="*/ 0 w 124"/>
                <a:gd name="T5" fmla="*/ 249 h 249"/>
                <a:gd name="T6" fmla="*/ 0 w 124"/>
                <a:gd name="T7" fmla="*/ 0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4" h="249">
                  <a:moveTo>
                    <a:pt x="0" y="0"/>
                  </a:moveTo>
                  <a:lnTo>
                    <a:pt x="124" y="215"/>
                  </a:lnTo>
                  <a:cubicBezTo>
                    <a:pt x="87" y="237"/>
                    <a:pt x="44" y="249"/>
                    <a:pt x="0" y="24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 w="1905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800"/>
            </a:p>
          </p:txBody>
        </p: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5F972415-5AE0-473C-A5FF-9CEFA5E82BFE}"/>
                </a:ext>
              </a:extLst>
            </p:cNvPr>
            <p:cNvCxnSpPr/>
            <p:nvPr/>
          </p:nvCxnSpPr>
          <p:spPr>
            <a:xfrm>
              <a:off x="899372" y="1530111"/>
              <a:ext cx="0" cy="4933119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F3BA103D-D362-46A5-BE4F-F4E8885500F6}"/>
                </a:ext>
              </a:extLst>
            </p:cNvPr>
            <p:cNvSpPr/>
            <p:nvPr/>
          </p:nvSpPr>
          <p:spPr>
            <a:xfrm>
              <a:off x="758792" y="3766630"/>
              <a:ext cx="293942" cy="29394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1800"/>
            </a:p>
          </p:txBody>
        </p:sp>
      </p:grpSp>
      <p:sp>
        <p:nvSpPr>
          <p:cNvPr id="19" name="Rounded Rectangle 47">
            <a:extLst>
              <a:ext uri="{FF2B5EF4-FFF2-40B4-BE49-F238E27FC236}">
                <a16:creationId xmlns:a16="http://schemas.microsoft.com/office/drawing/2014/main" id="{32675144-292A-4E61-8C72-61B68048503B}"/>
              </a:ext>
            </a:extLst>
          </p:cNvPr>
          <p:cNvSpPr/>
          <p:nvPr/>
        </p:nvSpPr>
        <p:spPr>
          <a:xfrm>
            <a:off x="6283318" y="5339452"/>
            <a:ext cx="3477106" cy="851284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endParaRPr lang="en-US" sz="1801"/>
          </a:p>
        </p:txBody>
      </p:sp>
      <p:sp>
        <p:nvSpPr>
          <p:cNvPr id="20" name="Rounded Rectangle 47">
            <a:extLst>
              <a:ext uri="{FF2B5EF4-FFF2-40B4-BE49-F238E27FC236}">
                <a16:creationId xmlns:a16="http://schemas.microsoft.com/office/drawing/2014/main" id="{8CA1C6A4-908D-4ECA-8D04-C4E0CBC6CEFA}"/>
              </a:ext>
            </a:extLst>
          </p:cNvPr>
          <p:cNvSpPr/>
          <p:nvPr/>
        </p:nvSpPr>
        <p:spPr>
          <a:xfrm>
            <a:off x="6283318" y="4459642"/>
            <a:ext cx="3477106" cy="851284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endParaRPr lang="en-US" sz="1801"/>
          </a:p>
        </p:txBody>
      </p:sp>
      <p:sp>
        <p:nvSpPr>
          <p:cNvPr id="21" name="Rounded Rectangle 47">
            <a:extLst>
              <a:ext uri="{FF2B5EF4-FFF2-40B4-BE49-F238E27FC236}">
                <a16:creationId xmlns:a16="http://schemas.microsoft.com/office/drawing/2014/main" id="{96D34607-E11A-49B3-84D6-917204477C4C}"/>
              </a:ext>
            </a:extLst>
          </p:cNvPr>
          <p:cNvSpPr/>
          <p:nvPr/>
        </p:nvSpPr>
        <p:spPr>
          <a:xfrm>
            <a:off x="6283318" y="3590051"/>
            <a:ext cx="3477106" cy="851284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endParaRPr lang="en-US" sz="1801"/>
          </a:p>
        </p:txBody>
      </p:sp>
      <p:sp>
        <p:nvSpPr>
          <p:cNvPr id="22" name="Rounded Rectangle 47">
            <a:extLst>
              <a:ext uri="{FF2B5EF4-FFF2-40B4-BE49-F238E27FC236}">
                <a16:creationId xmlns:a16="http://schemas.microsoft.com/office/drawing/2014/main" id="{6564C924-DD16-43F0-97D9-BDF4E5C45A44}"/>
              </a:ext>
            </a:extLst>
          </p:cNvPr>
          <p:cNvSpPr/>
          <p:nvPr/>
        </p:nvSpPr>
        <p:spPr>
          <a:xfrm>
            <a:off x="6283318" y="2711572"/>
            <a:ext cx="3477106" cy="851284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endParaRPr lang="en-US" sz="1801"/>
          </a:p>
        </p:txBody>
      </p:sp>
      <p:sp>
        <p:nvSpPr>
          <p:cNvPr id="23" name="Rounded Rectangle 47">
            <a:extLst>
              <a:ext uri="{FF2B5EF4-FFF2-40B4-BE49-F238E27FC236}">
                <a16:creationId xmlns:a16="http://schemas.microsoft.com/office/drawing/2014/main" id="{69698FA7-479B-4E44-BBC3-7881FE2011A4}"/>
              </a:ext>
            </a:extLst>
          </p:cNvPr>
          <p:cNvSpPr/>
          <p:nvPr/>
        </p:nvSpPr>
        <p:spPr>
          <a:xfrm>
            <a:off x="6283318" y="1840271"/>
            <a:ext cx="3477106" cy="851284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endParaRPr lang="en-US" sz="1801"/>
          </a:p>
        </p:txBody>
      </p:sp>
      <p:sp>
        <p:nvSpPr>
          <p:cNvPr id="24" name="Text Placeholder 22">
            <a:extLst>
              <a:ext uri="{FF2B5EF4-FFF2-40B4-BE49-F238E27FC236}">
                <a16:creationId xmlns:a16="http://schemas.microsoft.com/office/drawing/2014/main" id="{766C7092-156F-46C8-B381-288F3EEF068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283318" y="4461515"/>
            <a:ext cx="3477106" cy="384451"/>
          </a:xfrm>
          <a:gradFill flip="none" rotWithShape="1">
            <a:gsLst>
              <a:gs pos="0">
                <a:schemeClr val="accent4">
                  <a:lumMod val="90000"/>
                  <a:lumOff val="10000"/>
                </a:schemeClr>
              </a:gs>
              <a:gs pos="100000">
                <a:schemeClr val="accent4">
                  <a:lumMod val="9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square" lIns="139065" tIns="69596" rIns="139065" bIns="69596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 b="0">
                <a:solidFill>
                  <a:schemeClr val="accent4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4. Click to add label</a:t>
            </a:r>
          </a:p>
        </p:txBody>
      </p:sp>
      <p:sp>
        <p:nvSpPr>
          <p:cNvPr id="25" name="Text Placeholder 22">
            <a:extLst>
              <a:ext uri="{FF2B5EF4-FFF2-40B4-BE49-F238E27FC236}">
                <a16:creationId xmlns:a16="http://schemas.microsoft.com/office/drawing/2014/main" id="{E1738A29-34CA-42EF-8BBE-EB526B12157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283318" y="4835470"/>
            <a:ext cx="3477106" cy="457680"/>
          </a:xfrm>
          <a:noFill/>
          <a:ln>
            <a:noFill/>
          </a:ln>
        </p:spPr>
        <p:txBody>
          <a:bodyPr wrap="square" lIns="139065" tIns="22860" rIns="139065" bIns="22860" anchor="t">
            <a:normAutofit/>
          </a:bodyPr>
          <a:lstStyle>
            <a:lvl1pPr marL="0" indent="0" algn="l">
              <a:lnSpc>
                <a:spcPct val="90000"/>
              </a:lnSpc>
              <a:spcBef>
                <a:spcPts val="571"/>
              </a:spcBef>
              <a:spcAft>
                <a:spcPts val="0"/>
              </a:spcAft>
              <a:buFontTx/>
              <a:buNone/>
              <a:defRPr lang="en-US" sz="1600" b="0" kern="1200" baseline="0" dirty="0" smtClean="0">
                <a:solidFill>
                  <a:schemeClr val="tx2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3D624894-E08E-4B61-ACF4-01232275096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283318" y="5341287"/>
            <a:ext cx="3477106" cy="384451"/>
          </a:xfrm>
          <a:gradFill flip="none" rotWithShape="1">
            <a:gsLst>
              <a:gs pos="0">
                <a:schemeClr val="accent5">
                  <a:lumMod val="90000"/>
                  <a:lumOff val="10000"/>
                </a:schemeClr>
              </a:gs>
              <a:gs pos="100000">
                <a:schemeClr val="accent5">
                  <a:lumMod val="9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square" lIns="139065" tIns="69596" rIns="139065" bIns="69596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 b="0">
                <a:solidFill>
                  <a:schemeClr val="accent5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5. Click to add label</a:t>
            </a:r>
          </a:p>
        </p:txBody>
      </p:sp>
      <p:sp>
        <p:nvSpPr>
          <p:cNvPr id="27" name="Text Placeholder 22">
            <a:extLst>
              <a:ext uri="{FF2B5EF4-FFF2-40B4-BE49-F238E27FC236}">
                <a16:creationId xmlns:a16="http://schemas.microsoft.com/office/drawing/2014/main" id="{F7B80714-ED42-429A-A1E8-9AF73E100F50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283318" y="5705329"/>
            <a:ext cx="3477106" cy="457680"/>
          </a:xfrm>
          <a:noFill/>
          <a:ln>
            <a:noFill/>
          </a:ln>
        </p:spPr>
        <p:txBody>
          <a:bodyPr wrap="square" lIns="139065" tIns="22860" rIns="139065" bIns="22860" anchor="t">
            <a:normAutofit/>
          </a:bodyPr>
          <a:lstStyle>
            <a:lvl1pPr marL="0" indent="0" algn="l">
              <a:lnSpc>
                <a:spcPct val="90000"/>
              </a:lnSpc>
              <a:spcBef>
                <a:spcPts val="571"/>
              </a:spcBef>
              <a:spcAft>
                <a:spcPts val="0"/>
              </a:spcAft>
              <a:buFontTx/>
              <a:buNone/>
              <a:defRPr sz="1600" b="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8" name="Text Placeholder 22">
            <a:extLst>
              <a:ext uri="{FF2B5EF4-FFF2-40B4-BE49-F238E27FC236}">
                <a16:creationId xmlns:a16="http://schemas.microsoft.com/office/drawing/2014/main" id="{99975979-F55C-443B-B147-F8395D23C8B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283318" y="3590633"/>
            <a:ext cx="3477106" cy="384451"/>
          </a:xfrm>
          <a:gradFill flip="none" rotWithShape="1">
            <a:gsLst>
              <a:gs pos="0">
                <a:schemeClr val="accent3">
                  <a:lumMod val="90000"/>
                  <a:lumOff val="10000"/>
                </a:schemeClr>
              </a:gs>
              <a:gs pos="100000">
                <a:schemeClr val="accent3">
                  <a:lumMod val="9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square" lIns="139065" tIns="69596" rIns="139065" bIns="69596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 b="0">
                <a:solidFill>
                  <a:schemeClr val="accent3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3. Click to add label</a:t>
            </a:r>
          </a:p>
        </p:txBody>
      </p:sp>
      <p:sp>
        <p:nvSpPr>
          <p:cNvPr id="29" name="Text Placeholder 22">
            <a:extLst>
              <a:ext uri="{FF2B5EF4-FFF2-40B4-BE49-F238E27FC236}">
                <a16:creationId xmlns:a16="http://schemas.microsoft.com/office/drawing/2014/main" id="{F0F2397A-B782-43DC-96FE-B9CB313A5E78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283318" y="3956726"/>
            <a:ext cx="3477106" cy="457680"/>
          </a:xfrm>
          <a:noFill/>
          <a:ln>
            <a:noFill/>
          </a:ln>
        </p:spPr>
        <p:txBody>
          <a:bodyPr wrap="square" lIns="139065" tIns="22860" rIns="139065" bIns="22860" anchor="t">
            <a:normAutofit/>
          </a:bodyPr>
          <a:lstStyle>
            <a:lvl1pPr marL="0" indent="0" algn="l">
              <a:lnSpc>
                <a:spcPct val="90000"/>
              </a:lnSpc>
              <a:spcBef>
                <a:spcPts val="571"/>
              </a:spcBef>
              <a:spcAft>
                <a:spcPts val="0"/>
              </a:spcAft>
              <a:buFontTx/>
              <a:buNone/>
              <a:defRPr sz="1600" b="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0" name="Text Placeholder 22">
            <a:extLst>
              <a:ext uri="{FF2B5EF4-FFF2-40B4-BE49-F238E27FC236}">
                <a16:creationId xmlns:a16="http://schemas.microsoft.com/office/drawing/2014/main" id="{5BDB308C-B6D2-455E-A312-36C44128C25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283318" y="2710864"/>
            <a:ext cx="3477106" cy="384451"/>
          </a:xfrm>
          <a:gradFill flip="none" rotWithShape="1">
            <a:gsLst>
              <a:gs pos="0">
                <a:schemeClr val="accent2">
                  <a:lumMod val="90000"/>
                  <a:lumOff val="10000"/>
                </a:schemeClr>
              </a:gs>
              <a:gs pos="100000">
                <a:schemeClr val="accent2">
                  <a:lumMod val="9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square" lIns="139065" tIns="69596" rIns="139065" bIns="69596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 b="0">
                <a:solidFill>
                  <a:schemeClr val="accent2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2. Click to add label</a:t>
            </a:r>
          </a:p>
        </p:txBody>
      </p:sp>
      <p:sp>
        <p:nvSpPr>
          <p:cNvPr id="31" name="Text Placeholder 22">
            <a:extLst>
              <a:ext uri="{FF2B5EF4-FFF2-40B4-BE49-F238E27FC236}">
                <a16:creationId xmlns:a16="http://schemas.microsoft.com/office/drawing/2014/main" id="{5C4707CF-F1B0-48EC-89F7-06DD77D5DCB9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283318" y="3077982"/>
            <a:ext cx="3477106" cy="457680"/>
          </a:xfrm>
          <a:noFill/>
          <a:ln>
            <a:noFill/>
          </a:ln>
        </p:spPr>
        <p:txBody>
          <a:bodyPr wrap="square" lIns="139065" tIns="22860" rIns="139065" bIns="22860" anchor="t">
            <a:normAutofit/>
          </a:bodyPr>
          <a:lstStyle>
            <a:lvl1pPr marL="0" indent="0" algn="l">
              <a:lnSpc>
                <a:spcPct val="90000"/>
              </a:lnSpc>
              <a:spcBef>
                <a:spcPts val="571"/>
              </a:spcBef>
              <a:spcAft>
                <a:spcPts val="0"/>
              </a:spcAft>
              <a:buFontTx/>
              <a:buNone/>
              <a:defRPr sz="1600" b="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2" name="Text Placeholder 22">
            <a:extLst>
              <a:ext uri="{FF2B5EF4-FFF2-40B4-BE49-F238E27FC236}">
                <a16:creationId xmlns:a16="http://schemas.microsoft.com/office/drawing/2014/main" id="{C75FEA15-323F-42F5-B87B-B4A78516B5F8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283318" y="1839981"/>
            <a:ext cx="3477106" cy="384451"/>
          </a:xfrm>
          <a:gradFill flip="none" rotWithShape="1">
            <a:gsLst>
              <a:gs pos="0">
                <a:schemeClr val="accent1">
                  <a:lumMod val="90000"/>
                  <a:lumOff val="10000"/>
                </a:schemeClr>
              </a:gs>
              <a:gs pos="100000">
                <a:schemeClr val="accent1">
                  <a:lumMod val="9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square" lIns="139065" tIns="69596" rIns="139065" bIns="69596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 b="0" baseline="0">
                <a:solidFill>
                  <a:schemeClr val="accent1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1. Click to add label</a:t>
            </a:r>
          </a:p>
        </p:txBody>
      </p:sp>
      <p:sp>
        <p:nvSpPr>
          <p:cNvPr id="33" name="Text Placeholder 22">
            <a:extLst>
              <a:ext uri="{FF2B5EF4-FFF2-40B4-BE49-F238E27FC236}">
                <a16:creationId xmlns:a16="http://schemas.microsoft.com/office/drawing/2014/main" id="{D368FE4F-8FD7-419E-A819-1EF1A77EEBE3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283318" y="2208124"/>
            <a:ext cx="3477106" cy="457680"/>
          </a:xfrm>
          <a:noFill/>
          <a:ln>
            <a:noFill/>
          </a:ln>
        </p:spPr>
        <p:txBody>
          <a:bodyPr wrap="square" lIns="139065" tIns="22860" rIns="139065" bIns="22860" anchor="t">
            <a:normAutofit/>
          </a:bodyPr>
          <a:lstStyle>
            <a:lvl1pPr marL="0" indent="0" algn="l">
              <a:lnSpc>
                <a:spcPct val="90000"/>
              </a:lnSpc>
              <a:spcBef>
                <a:spcPts val="571"/>
              </a:spcBef>
              <a:spcAft>
                <a:spcPts val="0"/>
              </a:spcAft>
              <a:buFontTx/>
              <a:buNone/>
              <a:defRPr sz="1600" b="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4" name="Text Placeholder 16">
            <a:extLst>
              <a:ext uri="{FF2B5EF4-FFF2-40B4-BE49-F238E27FC236}">
                <a16:creationId xmlns:a16="http://schemas.microsoft.com/office/drawing/2014/main" id="{C6937846-9C50-475C-B8C0-A25D07D67411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617192" y="2256280"/>
            <a:ext cx="603918" cy="470009"/>
          </a:xfrm>
        </p:spPr>
        <p:txBody>
          <a:bodyPr wrap="square" lIns="24130" tIns="12065" rIns="24130" bIns="12065" anchor="ctr">
            <a:normAutofit/>
          </a:bodyPr>
          <a:lstStyle>
            <a:lvl1pPr marL="0" indent="0" algn="ctr">
              <a:lnSpc>
                <a:spcPct val="90000"/>
              </a:lnSpc>
              <a:spcBef>
                <a:spcPts val="1143"/>
              </a:spcBef>
              <a:spcAft>
                <a:spcPts val="0"/>
              </a:spcAft>
              <a:buFontTx/>
              <a:buNone/>
              <a:defRPr sz="3200" b="0" i="0">
                <a:solidFill>
                  <a:schemeClr val="accent1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400"/>
            </a:lvl2pPr>
            <a:lvl3pPr marL="914309" indent="0">
              <a:buFontTx/>
              <a:buNone/>
              <a:defRPr sz="1200"/>
            </a:lvl3pPr>
            <a:lvl4pPr marL="1371463" indent="0">
              <a:buFontTx/>
              <a:buNone/>
              <a:defRPr sz="1100"/>
            </a:lvl4pPr>
            <a:lvl5pPr marL="1828617" indent="0">
              <a:buFontTx/>
              <a:buNone/>
              <a:defRPr sz="1100"/>
            </a:lvl5pPr>
          </a:lstStyle>
          <a:p>
            <a:pPr lvl="0"/>
            <a:r>
              <a:rPr lang="en-US" dirty="0"/>
              <a:t>1</a:t>
            </a:r>
          </a:p>
        </p:txBody>
      </p:sp>
      <p:sp>
        <p:nvSpPr>
          <p:cNvPr id="35" name="Text Placeholder 16">
            <a:extLst>
              <a:ext uri="{FF2B5EF4-FFF2-40B4-BE49-F238E27FC236}">
                <a16:creationId xmlns:a16="http://schemas.microsoft.com/office/drawing/2014/main" id="{92A2EDB9-D9DB-4F31-8149-60C5DBC5729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481881" y="2832949"/>
            <a:ext cx="603918" cy="470009"/>
          </a:xfrm>
        </p:spPr>
        <p:txBody>
          <a:bodyPr wrap="square" lIns="24130" tIns="12065" rIns="24130" bIns="12065" anchor="ctr">
            <a:normAutofit/>
          </a:bodyPr>
          <a:lstStyle>
            <a:lvl1pPr marL="0" indent="0" algn="ctr">
              <a:lnSpc>
                <a:spcPct val="90000"/>
              </a:lnSpc>
              <a:spcBef>
                <a:spcPts val="1143"/>
              </a:spcBef>
              <a:spcAft>
                <a:spcPts val="0"/>
              </a:spcAft>
              <a:buFontTx/>
              <a:buNone/>
              <a:defRPr sz="3200" b="0" i="0">
                <a:solidFill>
                  <a:schemeClr val="accent2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400"/>
            </a:lvl2pPr>
            <a:lvl3pPr marL="914309" indent="0">
              <a:buFontTx/>
              <a:buNone/>
              <a:defRPr sz="1200"/>
            </a:lvl3pPr>
            <a:lvl4pPr marL="1371463" indent="0">
              <a:buFontTx/>
              <a:buNone/>
              <a:defRPr sz="1100"/>
            </a:lvl4pPr>
            <a:lvl5pPr marL="1828617" indent="0">
              <a:buFontTx/>
              <a:buNone/>
              <a:defRPr sz="1100"/>
            </a:lvl5pPr>
          </a:lstStyle>
          <a:p>
            <a:pPr lvl="0"/>
            <a:r>
              <a:rPr lang="en-US" dirty="0"/>
              <a:t>2</a:t>
            </a:r>
          </a:p>
        </p:txBody>
      </p:sp>
      <p:sp>
        <p:nvSpPr>
          <p:cNvPr id="36" name="Text Placeholder 16">
            <a:extLst>
              <a:ext uri="{FF2B5EF4-FFF2-40B4-BE49-F238E27FC236}">
                <a16:creationId xmlns:a16="http://schemas.microsoft.com/office/drawing/2014/main" id="{AC9AC098-E0F4-4125-9789-F49875D63410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4886767" y="3770034"/>
            <a:ext cx="603918" cy="470009"/>
          </a:xfrm>
        </p:spPr>
        <p:txBody>
          <a:bodyPr wrap="square" lIns="24130" tIns="12065" rIns="24130" bIns="12065" anchor="ctr">
            <a:normAutofit/>
          </a:bodyPr>
          <a:lstStyle>
            <a:lvl1pPr marL="0" indent="0" algn="ctr">
              <a:lnSpc>
                <a:spcPct val="90000"/>
              </a:lnSpc>
              <a:spcBef>
                <a:spcPts val="1143"/>
              </a:spcBef>
              <a:spcAft>
                <a:spcPts val="0"/>
              </a:spcAft>
              <a:buFontTx/>
              <a:buNone/>
              <a:defRPr sz="3200" b="0" i="0">
                <a:solidFill>
                  <a:schemeClr val="accent3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400"/>
            </a:lvl2pPr>
            <a:lvl3pPr marL="914309" indent="0">
              <a:buFontTx/>
              <a:buNone/>
              <a:defRPr sz="1200"/>
            </a:lvl3pPr>
            <a:lvl4pPr marL="1371463" indent="0">
              <a:buFontTx/>
              <a:buNone/>
              <a:defRPr sz="1100"/>
            </a:lvl4pPr>
            <a:lvl5pPr marL="1828617" indent="0">
              <a:buFontTx/>
              <a:buNone/>
              <a:defRPr sz="1100"/>
            </a:lvl5pPr>
          </a:lstStyle>
          <a:p>
            <a:pPr lvl="0"/>
            <a:r>
              <a:rPr lang="en-US" dirty="0"/>
              <a:t>3</a:t>
            </a:r>
          </a:p>
        </p:txBody>
      </p:sp>
      <p:sp>
        <p:nvSpPr>
          <p:cNvPr id="37" name="Text Placeholder 16">
            <a:extLst>
              <a:ext uri="{FF2B5EF4-FFF2-40B4-BE49-F238E27FC236}">
                <a16:creationId xmlns:a16="http://schemas.microsoft.com/office/drawing/2014/main" id="{08AB57DD-F0CA-463D-A946-112A6D3E72F1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382365" y="4575620"/>
            <a:ext cx="603918" cy="470009"/>
          </a:xfrm>
        </p:spPr>
        <p:txBody>
          <a:bodyPr wrap="square" lIns="24130" tIns="12065" rIns="24130" bIns="12065" anchor="ctr">
            <a:normAutofit/>
          </a:bodyPr>
          <a:lstStyle>
            <a:lvl1pPr marL="0" indent="0" algn="ctr">
              <a:lnSpc>
                <a:spcPct val="90000"/>
              </a:lnSpc>
              <a:spcBef>
                <a:spcPts val="1143"/>
              </a:spcBef>
              <a:spcAft>
                <a:spcPts val="0"/>
              </a:spcAft>
              <a:buFontTx/>
              <a:buNone/>
              <a:defRPr sz="3200" b="0" i="0">
                <a:solidFill>
                  <a:schemeClr val="accent4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400"/>
            </a:lvl2pPr>
            <a:lvl3pPr marL="914309" indent="0">
              <a:buFontTx/>
              <a:buNone/>
              <a:defRPr sz="1200"/>
            </a:lvl3pPr>
            <a:lvl4pPr marL="1371463" indent="0">
              <a:buFontTx/>
              <a:buNone/>
              <a:defRPr sz="1100"/>
            </a:lvl4pPr>
            <a:lvl5pPr marL="1828617" indent="0">
              <a:buFontTx/>
              <a:buNone/>
              <a:defRPr sz="1100"/>
            </a:lvl5pPr>
          </a:lstStyle>
          <a:p>
            <a:pPr lvl="0"/>
            <a:r>
              <a:rPr lang="en-US" dirty="0"/>
              <a:t>4</a:t>
            </a:r>
          </a:p>
        </p:txBody>
      </p:sp>
      <p:sp>
        <p:nvSpPr>
          <p:cNvPr id="38" name="Text Placeholder 16">
            <a:extLst>
              <a:ext uri="{FF2B5EF4-FFF2-40B4-BE49-F238E27FC236}">
                <a16:creationId xmlns:a16="http://schemas.microsoft.com/office/drawing/2014/main" id="{F26328DD-5C15-4AB7-9539-C540E0A6129A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617192" y="5224373"/>
            <a:ext cx="603918" cy="470009"/>
          </a:xfrm>
        </p:spPr>
        <p:txBody>
          <a:bodyPr wrap="square" lIns="24130" tIns="12065" rIns="24130" bIns="12065" anchor="ctr">
            <a:normAutofit/>
          </a:bodyPr>
          <a:lstStyle>
            <a:lvl1pPr marL="0" indent="0" algn="ctr">
              <a:lnSpc>
                <a:spcPct val="90000"/>
              </a:lnSpc>
              <a:spcBef>
                <a:spcPts val="1143"/>
              </a:spcBef>
              <a:spcAft>
                <a:spcPts val="0"/>
              </a:spcAft>
              <a:buFontTx/>
              <a:buNone/>
              <a:defRPr sz="3200" b="0" i="0">
                <a:solidFill>
                  <a:schemeClr val="accent5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400"/>
            </a:lvl2pPr>
            <a:lvl3pPr marL="914309" indent="0">
              <a:buFontTx/>
              <a:buNone/>
              <a:defRPr sz="1200"/>
            </a:lvl3pPr>
            <a:lvl4pPr marL="1371463" indent="0">
              <a:buFontTx/>
              <a:buNone/>
              <a:defRPr sz="1100"/>
            </a:lvl4pPr>
            <a:lvl5pPr marL="1828617" indent="0">
              <a:buFontTx/>
              <a:buNone/>
              <a:defRPr sz="1100"/>
            </a:lvl5pPr>
          </a:lstStyle>
          <a:p>
            <a:pPr lvl="0"/>
            <a:r>
              <a:rPr lang="en-US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634338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hf sldNum="0"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uzzle Pieces 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AA4416-6EF5-4861-8342-06CA5AC1DB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A1BED20-63B5-48FE-A4FE-629A256EBF51}" type="datetime1">
              <a:rPr lang="en-IN" smtClean="0"/>
              <a:t>25-07-2026</a:t>
            </a:fld>
            <a:endParaRPr lang="en-IN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ECCBA54-53D8-4096-9E27-324B687C4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27B06194-B45B-4874-A691-21AB55FCD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F2AB8F2-7686-4971-BD89-DC5252206682}" type="slidenum">
              <a:rPr lang="en-IN" smtClean="0"/>
              <a:t>‹#›</a:t>
            </a:fld>
            <a:endParaRPr lang="en-IN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7D9B802-C4AA-4117-AC54-70C7203625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44671BF-3BF7-4B06-94B2-0B54C731556E}"/>
              </a:ext>
            </a:extLst>
          </p:cNvPr>
          <p:cNvGrpSpPr/>
          <p:nvPr/>
        </p:nvGrpSpPr>
        <p:grpSpPr>
          <a:xfrm>
            <a:off x="3221172" y="2092158"/>
            <a:ext cx="7018179" cy="1888841"/>
            <a:chOff x="629524" y="2087860"/>
            <a:chExt cx="7013363" cy="1886862"/>
          </a:xfrm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9584D36E-B545-4D9E-95E0-A77CF77DC4C4}"/>
                </a:ext>
              </a:extLst>
            </p:cNvPr>
            <p:cNvSpPr>
              <a:spLocks/>
            </p:cNvSpPr>
            <p:nvPr/>
          </p:nvSpPr>
          <p:spPr bwMode="auto">
            <a:xfrm>
              <a:off x="629524" y="2087860"/>
              <a:ext cx="2284211" cy="1886862"/>
            </a:xfrm>
            <a:custGeom>
              <a:avLst/>
              <a:gdLst>
                <a:gd name="T0" fmla="*/ 0 w 459"/>
                <a:gd name="T1" fmla="*/ 0 h 350"/>
                <a:gd name="T2" fmla="*/ 0 w 459"/>
                <a:gd name="T3" fmla="*/ 350 h 350"/>
                <a:gd name="T4" fmla="*/ 128 w 459"/>
                <a:gd name="T5" fmla="*/ 350 h 350"/>
                <a:gd name="T6" fmla="*/ 129 w 459"/>
                <a:gd name="T7" fmla="*/ 350 h 350"/>
                <a:gd name="T8" fmla="*/ 222 w 459"/>
                <a:gd name="T9" fmla="*/ 350 h 350"/>
                <a:gd name="T10" fmla="*/ 223 w 459"/>
                <a:gd name="T11" fmla="*/ 350 h 350"/>
                <a:gd name="T12" fmla="*/ 350 w 459"/>
                <a:gd name="T13" fmla="*/ 350 h 350"/>
                <a:gd name="T14" fmla="*/ 350 w 459"/>
                <a:gd name="T15" fmla="*/ 223 h 350"/>
                <a:gd name="T16" fmla="*/ 368 w 459"/>
                <a:gd name="T17" fmla="*/ 203 h 350"/>
                <a:gd name="T18" fmla="*/ 415 w 459"/>
                <a:gd name="T19" fmla="*/ 225 h 350"/>
                <a:gd name="T20" fmla="*/ 459 w 459"/>
                <a:gd name="T21" fmla="*/ 175 h 350"/>
                <a:gd name="T22" fmla="*/ 415 w 459"/>
                <a:gd name="T23" fmla="*/ 125 h 350"/>
                <a:gd name="T24" fmla="*/ 368 w 459"/>
                <a:gd name="T25" fmla="*/ 147 h 350"/>
                <a:gd name="T26" fmla="*/ 350 w 459"/>
                <a:gd name="T27" fmla="*/ 127 h 350"/>
                <a:gd name="T28" fmla="*/ 350 w 459"/>
                <a:gd name="T29" fmla="*/ 0 h 350"/>
                <a:gd name="T30" fmla="*/ 0 w 459"/>
                <a:gd name="T31" fmla="*/ 0 h 3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59" h="350">
                  <a:moveTo>
                    <a:pt x="0" y="0"/>
                  </a:moveTo>
                  <a:lnTo>
                    <a:pt x="0" y="350"/>
                  </a:lnTo>
                  <a:lnTo>
                    <a:pt x="128" y="350"/>
                  </a:lnTo>
                  <a:cubicBezTo>
                    <a:pt x="128" y="350"/>
                    <a:pt x="128" y="350"/>
                    <a:pt x="129" y="350"/>
                  </a:cubicBezTo>
                  <a:lnTo>
                    <a:pt x="222" y="350"/>
                  </a:lnTo>
                  <a:cubicBezTo>
                    <a:pt x="222" y="350"/>
                    <a:pt x="222" y="350"/>
                    <a:pt x="223" y="350"/>
                  </a:cubicBezTo>
                  <a:lnTo>
                    <a:pt x="350" y="350"/>
                  </a:lnTo>
                  <a:lnTo>
                    <a:pt x="350" y="223"/>
                  </a:lnTo>
                  <a:cubicBezTo>
                    <a:pt x="350" y="210"/>
                    <a:pt x="358" y="201"/>
                    <a:pt x="368" y="203"/>
                  </a:cubicBezTo>
                  <a:cubicBezTo>
                    <a:pt x="376" y="206"/>
                    <a:pt x="387" y="227"/>
                    <a:pt x="415" y="225"/>
                  </a:cubicBezTo>
                  <a:cubicBezTo>
                    <a:pt x="444" y="223"/>
                    <a:pt x="459" y="196"/>
                    <a:pt x="459" y="175"/>
                  </a:cubicBezTo>
                  <a:cubicBezTo>
                    <a:pt x="459" y="154"/>
                    <a:pt x="444" y="127"/>
                    <a:pt x="415" y="125"/>
                  </a:cubicBezTo>
                  <a:cubicBezTo>
                    <a:pt x="387" y="124"/>
                    <a:pt x="376" y="145"/>
                    <a:pt x="368" y="147"/>
                  </a:cubicBezTo>
                  <a:cubicBezTo>
                    <a:pt x="358" y="149"/>
                    <a:pt x="350" y="141"/>
                    <a:pt x="350" y="127"/>
                  </a:cubicBezTo>
                  <a:lnTo>
                    <a:pt x="35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800"/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395F29D2-B9E7-474C-868A-730CD6759F7D}"/>
                </a:ext>
              </a:extLst>
            </p:cNvPr>
            <p:cNvSpPr>
              <a:spLocks/>
            </p:cNvSpPr>
            <p:nvPr/>
          </p:nvSpPr>
          <p:spPr bwMode="auto">
            <a:xfrm>
              <a:off x="2432482" y="2087860"/>
              <a:ext cx="1684243" cy="1886862"/>
            </a:xfrm>
            <a:custGeom>
              <a:avLst/>
              <a:gdLst>
                <a:gd name="T0" fmla="*/ 0 w 335"/>
                <a:gd name="T1" fmla="*/ 0 h 350"/>
                <a:gd name="T2" fmla="*/ 0 w 335"/>
                <a:gd name="T3" fmla="*/ 128 h 350"/>
                <a:gd name="T4" fmla="*/ 4 w 335"/>
                <a:gd name="T5" fmla="*/ 130 h 350"/>
                <a:gd name="T6" fmla="*/ 12 w 335"/>
                <a:gd name="T7" fmla="*/ 124 h 350"/>
                <a:gd name="T8" fmla="*/ 52 w 335"/>
                <a:gd name="T9" fmla="*/ 112 h 350"/>
                <a:gd name="T10" fmla="*/ 95 w 335"/>
                <a:gd name="T11" fmla="*/ 135 h 350"/>
                <a:gd name="T12" fmla="*/ 108 w 335"/>
                <a:gd name="T13" fmla="*/ 175 h 350"/>
                <a:gd name="T14" fmla="*/ 95 w 335"/>
                <a:gd name="T15" fmla="*/ 216 h 350"/>
                <a:gd name="T16" fmla="*/ 52 w 335"/>
                <a:gd name="T17" fmla="*/ 239 h 350"/>
                <a:gd name="T18" fmla="*/ 12 w 335"/>
                <a:gd name="T19" fmla="*/ 227 h 350"/>
                <a:gd name="T20" fmla="*/ 4 w 335"/>
                <a:gd name="T21" fmla="*/ 221 h 350"/>
                <a:gd name="T22" fmla="*/ 0 w 335"/>
                <a:gd name="T23" fmla="*/ 223 h 350"/>
                <a:gd name="T24" fmla="*/ 0 w 335"/>
                <a:gd name="T25" fmla="*/ 350 h 350"/>
                <a:gd name="T26" fmla="*/ 127 w 335"/>
                <a:gd name="T27" fmla="*/ 350 h 350"/>
                <a:gd name="T28" fmla="*/ 128 w 335"/>
                <a:gd name="T29" fmla="*/ 350 h 350"/>
                <a:gd name="T30" fmla="*/ 222 w 335"/>
                <a:gd name="T31" fmla="*/ 350 h 350"/>
                <a:gd name="T32" fmla="*/ 223 w 335"/>
                <a:gd name="T33" fmla="*/ 350 h 350"/>
                <a:gd name="T34" fmla="*/ 335 w 335"/>
                <a:gd name="T35" fmla="*/ 350 h 350"/>
                <a:gd name="T36" fmla="*/ 335 w 335"/>
                <a:gd name="T37" fmla="*/ 350 h 350"/>
                <a:gd name="T38" fmla="*/ 335 w 335"/>
                <a:gd name="T39" fmla="*/ 223 h 350"/>
                <a:gd name="T40" fmla="*/ 335 w 335"/>
                <a:gd name="T41" fmla="*/ 223 h 350"/>
                <a:gd name="T42" fmla="*/ 334 w 335"/>
                <a:gd name="T43" fmla="*/ 220 h 350"/>
                <a:gd name="T44" fmla="*/ 334 w 335"/>
                <a:gd name="T45" fmla="*/ 221 h 350"/>
                <a:gd name="T46" fmla="*/ 284 w 335"/>
                <a:gd name="T47" fmla="*/ 240 h 350"/>
                <a:gd name="T48" fmla="*/ 231 w 335"/>
                <a:gd name="T49" fmla="*/ 199 h 350"/>
                <a:gd name="T50" fmla="*/ 227 w 335"/>
                <a:gd name="T51" fmla="*/ 187 h 350"/>
                <a:gd name="T52" fmla="*/ 226 w 335"/>
                <a:gd name="T53" fmla="*/ 175 h 350"/>
                <a:gd name="T54" fmla="*/ 226 w 335"/>
                <a:gd name="T55" fmla="*/ 175 h 350"/>
                <a:gd name="T56" fmla="*/ 226 w 335"/>
                <a:gd name="T57" fmla="*/ 175 h 350"/>
                <a:gd name="T58" fmla="*/ 256 w 335"/>
                <a:gd name="T59" fmla="*/ 120 h 350"/>
                <a:gd name="T60" fmla="*/ 269 w 335"/>
                <a:gd name="T61" fmla="*/ 113 h 350"/>
                <a:gd name="T62" fmla="*/ 284 w 335"/>
                <a:gd name="T63" fmla="*/ 110 h 350"/>
                <a:gd name="T64" fmla="*/ 284 w 335"/>
                <a:gd name="T65" fmla="*/ 110 h 350"/>
                <a:gd name="T66" fmla="*/ 334 w 335"/>
                <a:gd name="T67" fmla="*/ 130 h 350"/>
                <a:gd name="T68" fmla="*/ 334 w 335"/>
                <a:gd name="T69" fmla="*/ 130 h 350"/>
                <a:gd name="T70" fmla="*/ 335 w 335"/>
                <a:gd name="T71" fmla="*/ 127 h 350"/>
                <a:gd name="T72" fmla="*/ 335 w 335"/>
                <a:gd name="T73" fmla="*/ 0 h 350"/>
                <a:gd name="T74" fmla="*/ 0 w 335"/>
                <a:gd name="T75" fmla="*/ 0 h 3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35" h="350">
                  <a:moveTo>
                    <a:pt x="0" y="0"/>
                  </a:moveTo>
                  <a:lnTo>
                    <a:pt x="0" y="128"/>
                  </a:lnTo>
                  <a:cubicBezTo>
                    <a:pt x="0" y="130"/>
                    <a:pt x="3" y="131"/>
                    <a:pt x="4" y="130"/>
                  </a:cubicBezTo>
                  <a:cubicBezTo>
                    <a:pt x="6" y="128"/>
                    <a:pt x="7" y="127"/>
                    <a:pt x="12" y="124"/>
                  </a:cubicBezTo>
                  <a:cubicBezTo>
                    <a:pt x="21" y="117"/>
                    <a:pt x="34" y="111"/>
                    <a:pt x="52" y="112"/>
                  </a:cubicBezTo>
                  <a:cubicBezTo>
                    <a:pt x="71" y="113"/>
                    <a:pt x="85" y="123"/>
                    <a:pt x="95" y="135"/>
                  </a:cubicBezTo>
                  <a:cubicBezTo>
                    <a:pt x="104" y="147"/>
                    <a:pt x="108" y="162"/>
                    <a:pt x="108" y="175"/>
                  </a:cubicBezTo>
                  <a:cubicBezTo>
                    <a:pt x="108" y="189"/>
                    <a:pt x="104" y="203"/>
                    <a:pt x="95" y="216"/>
                  </a:cubicBezTo>
                  <a:cubicBezTo>
                    <a:pt x="85" y="228"/>
                    <a:pt x="71" y="237"/>
                    <a:pt x="52" y="239"/>
                  </a:cubicBezTo>
                  <a:cubicBezTo>
                    <a:pt x="34" y="240"/>
                    <a:pt x="21" y="233"/>
                    <a:pt x="12" y="227"/>
                  </a:cubicBezTo>
                  <a:cubicBezTo>
                    <a:pt x="7" y="223"/>
                    <a:pt x="6" y="223"/>
                    <a:pt x="4" y="221"/>
                  </a:cubicBezTo>
                  <a:cubicBezTo>
                    <a:pt x="3" y="220"/>
                    <a:pt x="0" y="220"/>
                    <a:pt x="0" y="223"/>
                  </a:cubicBezTo>
                  <a:lnTo>
                    <a:pt x="0" y="350"/>
                  </a:lnTo>
                  <a:lnTo>
                    <a:pt x="127" y="350"/>
                  </a:lnTo>
                  <a:cubicBezTo>
                    <a:pt x="127" y="350"/>
                    <a:pt x="127" y="350"/>
                    <a:pt x="128" y="350"/>
                  </a:cubicBezTo>
                  <a:lnTo>
                    <a:pt x="222" y="350"/>
                  </a:lnTo>
                  <a:cubicBezTo>
                    <a:pt x="223" y="350"/>
                    <a:pt x="223" y="350"/>
                    <a:pt x="223" y="350"/>
                  </a:cubicBezTo>
                  <a:lnTo>
                    <a:pt x="335" y="350"/>
                  </a:lnTo>
                  <a:lnTo>
                    <a:pt x="335" y="350"/>
                  </a:lnTo>
                  <a:lnTo>
                    <a:pt x="335" y="223"/>
                  </a:lnTo>
                  <a:lnTo>
                    <a:pt x="335" y="223"/>
                  </a:lnTo>
                  <a:cubicBezTo>
                    <a:pt x="335" y="222"/>
                    <a:pt x="334" y="221"/>
                    <a:pt x="334" y="220"/>
                  </a:cubicBezTo>
                  <a:cubicBezTo>
                    <a:pt x="334" y="220"/>
                    <a:pt x="334" y="220"/>
                    <a:pt x="334" y="221"/>
                  </a:cubicBezTo>
                  <a:cubicBezTo>
                    <a:pt x="324" y="229"/>
                    <a:pt x="310" y="242"/>
                    <a:pt x="284" y="240"/>
                  </a:cubicBezTo>
                  <a:cubicBezTo>
                    <a:pt x="256" y="238"/>
                    <a:pt x="238" y="220"/>
                    <a:pt x="231" y="199"/>
                  </a:cubicBezTo>
                  <a:cubicBezTo>
                    <a:pt x="229" y="195"/>
                    <a:pt x="228" y="191"/>
                    <a:pt x="227" y="187"/>
                  </a:cubicBezTo>
                  <a:cubicBezTo>
                    <a:pt x="227" y="183"/>
                    <a:pt x="226" y="179"/>
                    <a:pt x="226" y="175"/>
                  </a:cubicBezTo>
                  <a:lnTo>
                    <a:pt x="226" y="175"/>
                  </a:lnTo>
                  <a:lnTo>
                    <a:pt x="226" y="175"/>
                  </a:lnTo>
                  <a:cubicBezTo>
                    <a:pt x="226" y="156"/>
                    <a:pt x="236" y="132"/>
                    <a:pt x="256" y="120"/>
                  </a:cubicBezTo>
                  <a:cubicBezTo>
                    <a:pt x="260" y="117"/>
                    <a:pt x="264" y="115"/>
                    <a:pt x="269" y="113"/>
                  </a:cubicBezTo>
                  <a:cubicBezTo>
                    <a:pt x="273" y="112"/>
                    <a:pt x="278" y="111"/>
                    <a:pt x="284" y="110"/>
                  </a:cubicBezTo>
                  <a:lnTo>
                    <a:pt x="284" y="110"/>
                  </a:lnTo>
                  <a:cubicBezTo>
                    <a:pt x="310" y="109"/>
                    <a:pt x="324" y="121"/>
                    <a:pt x="334" y="130"/>
                  </a:cubicBezTo>
                  <a:cubicBezTo>
                    <a:pt x="334" y="130"/>
                    <a:pt x="334" y="130"/>
                    <a:pt x="334" y="130"/>
                  </a:cubicBezTo>
                  <a:cubicBezTo>
                    <a:pt x="334" y="129"/>
                    <a:pt x="335" y="128"/>
                    <a:pt x="335" y="127"/>
                  </a:cubicBezTo>
                  <a:lnTo>
                    <a:pt x="33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80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0D0B5C8A-893B-406C-B4D9-1F0DF836BDB5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7744" y="2087860"/>
              <a:ext cx="2210028" cy="1886862"/>
            </a:xfrm>
            <a:custGeom>
              <a:avLst/>
              <a:gdLst>
                <a:gd name="T0" fmla="*/ 109 w 444"/>
                <a:gd name="T1" fmla="*/ 0 h 350"/>
                <a:gd name="T2" fmla="*/ 109 w 444"/>
                <a:gd name="T3" fmla="*/ 127 h 350"/>
                <a:gd name="T4" fmla="*/ 91 w 444"/>
                <a:gd name="T5" fmla="*/ 147 h 350"/>
                <a:gd name="T6" fmla="*/ 44 w 444"/>
                <a:gd name="T7" fmla="*/ 125 h 350"/>
                <a:gd name="T8" fmla="*/ 0 w 444"/>
                <a:gd name="T9" fmla="*/ 175 h 350"/>
                <a:gd name="T10" fmla="*/ 44 w 444"/>
                <a:gd name="T11" fmla="*/ 225 h 350"/>
                <a:gd name="T12" fmla="*/ 91 w 444"/>
                <a:gd name="T13" fmla="*/ 203 h 350"/>
                <a:gd name="T14" fmla="*/ 109 w 444"/>
                <a:gd name="T15" fmla="*/ 223 h 350"/>
                <a:gd name="T16" fmla="*/ 109 w 444"/>
                <a:gd name="T17" fmla="*/ 350 h 350"/>
                <a:gd name="T18" fmla="*/ 444 w 444"/>
                <a:gd name="T19" fmla="*/ 350 h 350"/>
                <a:gd name="T20" fmla="*/ 444 w 444"/>
                <a:gd name="T21" fmla="*/ 223 h 350"/>
                <a:gd name="T22" fmla="*/ 444 w 444"/>
                <a:gd name="T23" fmla="*/ 223 h 350"/>
                <a:gd name="T24" fmla="*/ 444 w 444"/>
                <a:gd name="T25" fmla="*/ 220 h 350"/>
                <a:gd name="T26" fmla="*/ 443 w 444"/>
                <a:gd name="T27" fmla="*/ 221 h 350"/>
                <a:gd name="T28" fmla="*/ 393 w 444"/>
                <a:gd name="T29" fmla="*/ 240 h 350"/>
                <a:gd name="T30" fmla="*/ 340 w 444"/>
                <a:gd name="T31" fmla="*/ 199 h 350"/>
                <a:gd name="T32" fmla="*/ 337 w 444"/>
                <a:gd name="T33" fmla="*/ 187 h 350"/>
                <a:gd name="T34" fmla="*/ 336 w 444"/>
                <a:gd name="T35" fmla="*/ 175 h 350"/>
                <a:gd name="T36" fmla="*/ 335 w 444"/>
                <a:gd name="T37" fmla="*/ 175 h 350"/>
                <a:gd name="T38" fmla="*/ 335 w 444"/>
                <a:gd name="T39" fmla="*/ 175 h 350"/>
                <a:gd name="T40" fmla="*/ 365 w 444"/>
                <a:gd name="T41" fmla="*/ 120 h 350"/>
                <a:gd name="T42" fmla="*/ 378 w 444"/>
                <a:gd name="T43" fmla="*/ 113 h 350"/>
                <a:gd name="T44" fmla="*/ 393 w 444"/>
                <a:gd name="T45" fmla="*/ 110 h 350"/>
                <a:gd name="T46" fmla="*/ 393 w 444"/>
                <a:gd name="T47" fmla="*/ 110 h 350"/>
                <a:gd name="T48" fmla="*/ 443 w 444"/>
                <a:gd name="T49" fmla="*/ 130 h 350"/>
                <a:gd name="T50" fmla="*/ 444 w 444"/>
                <a:gd name="T51" fmla="*/ 130 h 350"/>
                <a:gd name="T52" fmla="*/ 444 w 444"/>
                <a:gd name="T53" fmla="*/ 127 h 350"/>
                <a:gd name="T54" fmla="*/ 444 w 444"/>
                <a:gd name="T55" fmla="*/ 0 h 350"/>
                <a:gd name="T56" fmla="*/ 444 w 444"/>
                <a:gd name="T57" fmla="*/ 0 h 350"/>
                <a:gd name="T58" fmla="*/ 407 w 444"/>
                <a:gd name="T59" fmla="*/ 0 h 350"/>
                <a:gd name="T60" fmla="*/ 331 w 444"/>
                <a:gd name="T61" fmla="*/ 0 h 350"/>
                <a:gd name="T62" fmla="*/ 236 w 444"/>
                <a:gd name="T63" fmla="*/ 0 h 350"/>
                <a:gd name="T64" fmla="*/ 184 w 444"/>
                <a:gd name="T65" fmla="*/ 0 h 350"/>
                <a:gd name="T66" fmla="*/ 109 w 444"/>
                <a:gd name="T67" fmla="*/ 0 h 3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44" h="350">
                  <a:moveTo>
                    <a:pt x="109" y="0"/>
                  </a:moveTo>
                  <a:lnTo>
                    <a:pt x="109" y="127"/>
                  </a:lnTo>
                  <a:cubicBezTo>
                    <a:pt x="109" y="140"/>
                    <a:pt x="101" y="149"/>
                    <a:pt x="91" y="147"/>
                  </a:cubicBezTo>
                  <a:cubicBezTo>
                    <a:pt x="83" y="145"/>
                    <a:pt x="72" y="124"/>
                    <a:pt x="44" y="125"/>
                  </a:cubicBezTo>
                  <a:cubicBezTo>
                    <a:pt x="15" y="127"/>
                    <a:pt x="0" y="154"/>
                    <a:pt x="0" y="175"/>
                  </a:cubicBezTo>
                  <a:cubicBezTo>
                    <a:pt x="0" y="196"/>
                    <a:pt x="15" y="223"/>
                    <a:pt x="44" y="225"/>
                  </a:cubicBezTo>
                  <a:cubicBezTo>
                    <a:pt x="72" y="227"/>
                    <a:pt x="83" y="206"/>
                    <a:pt x="91" y="203"/>
                  </a:cubicBezTo>
                  <a:cubicBezTo>
                    <a:pt x="101" y="201"/>
                    <a:pt x="109" y="210"/>
                    <a:pt x="109" y="223"/>
                  </a:cubicBezTo>
                  <a:lnTo>
                    <a:pt x="109" y="350"/>
                  </a:lnTo>
                  <a:lnTo>
                    <a:pt x="444" y="350"/>
                  </a:lnTo>
                  <a:lnTo>
                    <a:pt x="444" y="223"/>
                  </a:lnTo>
                  <a:lnTo>
                    <a:pt x="444" y="223"/>
                  </a:lnTo>
                  <a:cubicBezTo>
                    <a:pt x="444" y="222"/>
                    <a:pt x="444" y="221"/>
                    <a:pt x="444" y="220"/>
                  </a:cubicBezTo>
                  <a:cubicBezTo>
                    <a:pt x="443" y="220"/>
                    <a:pt x="443" y="220"/>
                    <a:pt x="443" y="221"/>
                  </a:cubicBezTo>
                  <a:cubicBezTo>
                    <a:pt x="433" y="229"/>
                    <a:pt x="419" y="242"/>
                    <a:pt x="393" y="240"/>
                  </a:cubicBezTo>
                  <a:cubicBezTo>
                    <a:pt x="365" y="238"/>
                    <a:pt x="348" y="220"/>
                    <a:pt x="340" y="199"/>
                  </a:cubicBezTo>
                  <a:cubicBezTo>
                    <a:pt x="338" y="195"/>
                    <a:pt x="337" y="191"/>
                    <a:pt x="337" y="187"/>
                  </a:cubicBezTo>
                  <a:cubicBezTo>
                    <a:pt x="336" y="183"/>
                    <a:pt x="336" y="179"/>
                    <a:pt x="336" y="175"/>
                  </a:cubicBezTo>
                  <a:lnTo>
                    <a:pt x="335" y="175"/>
                  </a:lnTo>
                  <a:lnTo>
                    <a:pt x="335" y="175"/>
                  </a:lnTo>
                  <a:cubicBezTo>
                    <a:pt x="335" y="156"/>
                    <a:pt x="345" y="132"/>
                    <a:pt x="365" y="120"/>
                  </a:cubicBezTo>
                  <a:cubicBezTo>
                    <a:pt x="369" y="117"/>
                    <a:pt x="373" y="115"/>
                    <a:pt x="378" y="113"/>
                  </a:cubicBezTo>
                  <a:cubicBezTo>
                    <a:pt x="383" y="112"/>
                    <a:pt x="388" y="111"/>
                    <a:pt x="393" y="110"/>
                  </a:cubicBezTo>
                  <a:lnTo>
                    <a:pt x="393" y="110"/>
                  </a:lnTo>
                  <a:cubicBezTo>
                    <a:pt x="419" y="109"/>
                    <a:pt x="433" y="121"/>
                    <a:pt x="443" y="130"/>
                  </a:cubicBezTo>
                  <a:cubicBezTo>
                    <a:pt x="443" y="130"/>
                    <a:pt x="443" y="130"/>
                    <a:pt x="444" y="130"/>
                  </a:cubicBezTo>
                  <a:cubicBezTo>
                    <a:pt x="444" y="129"/>
                    <a:pt x="444" y="128"/>
                    <a:pt x="444" y="127"/>
                  </a:cubicBezTo>
                  <a:lnTo>
                    <a:pt x="444" y="0"/>
                  </a:lnTo>
                  <a:lnTo>
                    <a:pt x="444" y="0"/>
                  </a:lnTo>
                  <a:lnTo>
                    <a:pt x="407" y="0"/>
                  </a:lnTo>
                  <a:lnTo>
                    <a:pt x="331" y="0"/>
                  </a:lnTo>
                  <a:lnTo>
                    <a:pt x="236" y="0"/>
                  </a:lnTo>
                  <a:lnTo>
                    <a:pt x="184" y="0"/>
                  </a:lnTo>
                  <a:lnTo>
                    <a:pt x="10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800"/>
            </a:p>
          </p:txBody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284CC1D6-C789-4512-809B-AFAE1D2DF026}"/>
                </a:ext>
              </a:extLst>
            </p:cNvPr>
            <p:cNvSpPr>
              <a:spLocks/>
            </p:cNvSpPr>
            <p:nvPr/>
          </p:nvSpPr>
          <p:spPr bwMode="auto">
            <a:xfrm>
              <a:off x="5363312" y="2087860"/>
              <a:ext cx="2279575" cy="1886862"/>
            </a:xfrm>
            <a:custGeom>
              <a:avLst/>
              <a:gdLst>
                <a:gd name="T0" fmla="*/ 108 w 458"/>
                <a:gd name="T1" fmla="*/ 0 h 350"/>
                <a:gd name="T2" fmla="*/ 108 w 458"/>
                <a:gd name="T3" fmla="*/ 127 h 350"/>
                <a:gd name="T4" fmla="*/ 91 w 458"/>
                <a:gd name="T5" fmla="*/ 147 h 350"/>
                <a:gd name="T6" fmla="*/ 43 w 458"/>
                <a:gd name="T7" fmla="*/ 125 h 350"/>
                <a:gd name="T8" fmla="*/ 0 w 458"/>
                <a:gd name="T9" fmla="*/ 175 h 350"/>
                <a:gd name="T10" fmla="*/ 43 w 458"/>
                <a:gd name="T11" fmla="*/ 225 h 350"/>
                <a:gd name="T12" fmla="*/ 91 w 458"/>
                <a:gd name="T13" fmla="*/ 203 h 350"/>
                <a:gd name="T14" fmla="*/ 108 w 458"/>
                <a:gd name="T15" fmla="*/ 223 h 350"/>
                <a:gd name="T16" fmla="*/ 108 w 458"/>
                <a:gd name="T17" fmla="*/ 350 h 350"/>
                <a:gd name="T18" fmla="*/ 458 w 458"/>
                <a:gd name="T19" fmla="*/ 350 h 350"/>
                <a:gd name="T20" fmla="*/ 458 w 458"/>
                <a:gd name="T21" fmla="*/ 0 h 350"/>
                <a:gd name="T22" fmla="*/ 406 w 458"/>
                <a:gd name="T23" fmla="*/ 0 h 350"/>
                <a:gd name="T24" fmla="*/ 330 w 458"/>
                <a:gd name="T25" fmla="*/ 0 h 350"/>
                <a:gd name="T26" fmla="*/ 236 w 458"/>
                <a:gd name="T27" fmla="*/ 0 h 350"/>
                <a:gd name="T28" fmla="*/ 184 w 458"/>
                <a:gd name="T29" fmla="*/ 0 h 350"/>
                <a:gd name="T30" fmla="*/ 108 w 458"/>
                <a:gd name="T31" fmla="*/ 0 h 3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58" h="350">
                  <a:moveTo>
                    <a:pt x="108" y="0"/>
                  </a:moveTo>
                  <a:lnTo>
                    <a:pt x="108" y="127"/>
                  </a:lnTo>
                  <a:cubicBezTo>
                    <a:pt x="108" y="140"/>
                    <a:pt x="100" y="149"/>
                    <a:pt x="91" y="147"/>
                  </a:cubicBezTo>
                  <a:cubicBezTo>
                    <a:pt x="83" y="145"/>
                    <a:pt x="72" y="124"/>
                    <a:pt x="43" y="125"/>
                  </a:cubicBezTo>
                  <a:cubicBezTo>
                    <a:pt x="14" y="127"/>
                    <a:pt x="0" y="154"/>
                    <a:pt x="0" y="175"/>
                  </a:cubicBezTo>
                  <a:cubicBezTo>
                    <a:pt x="0" y="196"/>
                    <a:pt x="14" y="223"/>
                    <a:pt x="43" y="225"/>
                  </a:cubicBezTo>
                  <a:cubicBezTo>
                    <a:pt x="72" y="227"/>
                    <a:pt x="83" y="206"/>
                    <a:pt x="91" y="203"/>
                  </a:cubicBezTo>
                  <a:cubicBezTo>
                    <a:pt x="100" y="201"/>
                    <a:pt x="108" y="210"/>
                    <a:pt x="108" y="223"/>
                  </a:cubicBezTo>
                  <a:lnTo>
                    <a:pt x="108" y="350"/>
                  </a:lnTo>
                  <a:lnTo>
                    <a:pt x="458" y="350"/>
                  </a:lnTo>
                  <a:lnTo>
                    <a:pt x="458" y="0"/>
                  </a:lnTo>
                  <a:lnTo>
                    <a:pt x="406" y="0"/>
                  </a:lnTo>
                  <a:lnTo>
                    <a:pt x="330" y="0"/>
                  </a:lnTo>
                  <a:lnTo>
                    <a:pt x="236" y="0"/>
                  </a:lnTo>
                  <a:lnTo>
                    <a:pt x="184" y="0"/>
                  </a:lnTo>
                  <a:lnTo>
                    <a:pt x="10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800"/>
            </a:p>
          </p:txBody>
        </p:sp>
      </p:grpSp>
      <p:sp>
        <p:nvSpPr>
          <p:cNvPr id="15" name="Rounded Rectangle 47">
            <a:extLst>
              <a:ext uri="{FF2B5EF4-FFF2-40B4-BE49-F238E27FC236}">
                <a16:creationId xmlns:a16="http://schemas.microsoft.com/office/drawing/2014/main" id="{5B766691-E7C1-4D7F-AE6D-E7FCCFA76122}"/>
              </a:ext>
            </a:extLst>
          </p:cNvPr>
          <p:cNvSpPr/>
          <p:nvPr/>
        </p:nvSpPr>
        <p:spPr>
          <a:xfrm>
            <a:off x="3234317" y="4085795"/>
            <a:ext cx="1713927" cy="1574417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endParaRPr lang="en-US" sz="1801"/>
          </a:p>
        </p:txBody>
      </p:sp>
      <p:sp>
        <p:nvSpPr>
          <p:cNvPr id="16" name="Text Placeholder 22">
            <a:extLst>
              <a:ext uri="{FF2B5EF4-FFF2-40B4-BE49-F238E27FC236}">
                <a16:creationId xmlns:a16="http://schemas.microsoft.com/office/drawing/2014/main" id="{9EA22828-2004-4C55-AF0C-9835295C6C1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3233645" y="4085794"/>
            <a:ext cx="1713927" cy="366144"/>
          </a:xfrm>
          <a:gradFill flip="none" rotWithShape="1">
            <a:gsLst>
              <a:gs pos="0">
                <a:schemeClr val="accent2">
                  <a:lumMod val="90000"/>
                  <a:lumOff val="10000"/>
                </a:schemeClr>
              </a:gs>
              <a:gs pos="100000">
                <a:schemeClr val="accent2">
                  <a:lumMod val="9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square" lIns="68580" tIns="34290" rIns="68580" bIns="34290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 b="0" baseline="0">
                <a:solidFill>
                  <a:schemeClr val="accent2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92" indent="0">
              <a:buFontTx/>
              <a:buNone/>
              <a:defRPr sz="1600"/>
            </a:lvl2pPr>
            <a:lvl3pPr marL="914384" indent="0">
              <a:buFontTx/>
              <a:buNone/>
              <a:defRPr sz="1600"/>
            </a:lvl3pPr>
            <a:lvl4pPr marL="1371576" indent="0">
              <a:buFontTx/>
              <a:buNone/>
              <a:defRPr sz="1600"/>
            </a:lvl4pPr>
            <a:lvl5pPr marL="1828770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Add heading 1</a:t>
            </a:r>
          </a:p>
        </p:txBody>
      </p:sp>
      <p:sp>
        <p:nvSpPr>
          <p:cNvPr id="17" name="Text Placeholder 22">
            <a:extLst>
              <a:ext uri="{FF2B5EF4-FFF2-40B4-BE49-F238E27FC236}">
                <a16:creationId xmlns:a16="http://schemas.microsoft.com/office/drawing/2014/main" id="{59DBA8A0-F704-4A5A-A5B5-CE32CA0DA12D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233645" y="4475355"/>
            <a:ext cx="1713927" cy="1180813"/>
          </a:xfrm>
          <a:noFill/>
          <a:ln>
            <a:noFill/>
          </a:ln>
        </p:spPr>
        <p:txBody>
          <a:bodyPr wrap="square" lIns="68580" tIns="34290" rIns="68580" bIns="34290" anchor="t">
            <a:normAutofit/>
          </a:bodyPr>
          <a:lstStyle>
            <a:lvl1pPr marL="0" indent="0" algn="l">
              <a:lnSpc>
                <a:spcPct val="90000"/>
              </a:lnSpc>
              <a:spcBef>
                <a:spcPts val="571"/>
              </a:spcBef>
              <a:spcAft>
                <a:spcPts val="0"/>
              </a:spcAft>
              <a:buFontTx/>
              <a:buNone/>
              <a:defRPr sz="1600" b="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  <a:lvl2pPr marL="457192" indent="0">
              <a:buFontTx/>
              <a:buNone/>
              <a:defRPr sz="1600"/>
            </a:lvl2pPr>
            <a:lvl3pPr marL="914384" indent="0">
              <a:buFontTx/>
              <a:buNone/>
              <a:defRPr sz="1600"/>
            </a:lvl3pPr>
            <a:lvl4pPr marL="1371576" indent="0">
              <a:buFontTx/>
              <a:buNone/>
              <a:defRPr sz="1600"/>
            </a:lvl4pPr>
            <a:lvl5pPr marL="1828770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8" name="Rounded Rectangle 47">
            <a:extLst>
              <a:ext uri="{FF2B5EF4-FFF2-40B4-BE49-F238E27FC236}">
                <a16:creationId xmlns:a16="http://schemas.microsoft.com/office/drawing/2014/main" id="{18BC2C5A-E0A1-451A-83C5-BD36EEB54EBD}"/>
              </a:ext>
            </a:extLst>
          </p:cNvPr>
          <p:cNvSpPr/>
          <p:nvPr/>
        </p:nvSpPr>
        <p:spPr>
          <a:xfrm>
            <a:off x="4999503" y="4085795"/>
            <a:ext cx="1713927" cy="1574417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endParaRPr lang="en-US" sz="1801"/>
          </a:p>
        </p:txBody>
      </p:sp>
      <p:sp>
        <p:nvSpPr>
          <p:cNvPr id="19" name="Text Placeholder 22">
            <a:extLst>
              <a:ext uri="{FF2B5EF4-FFF2-40B4-BE49-F238E27FC236}">
                <a16:creationId xmlns:a16="http://schemas.microsoft.com/office/drawing/2014/main" id="{E4F2127E-9A3B-474F-92B9-DC6466DD5877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4998830" y="4085794"/>
            <a:ext cx="1713927" cy="366144"/>
          </a:xfrm>
          <a:gradFill flip="none" rotWithShape="1">
            <a:gsLst>
              <a:gs pos="0">
                <a:schemeClr val="accent3">
                  <a:lumMod val="90000"/>
                  <a:lumOff val="10000"/>
                </a:schemeClr>
              </a:gs>
              <a:gs pos="100000">
                <a:schemeClr val="accent3">
                  <a:lumMod val="9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square" lIns="68580" tIns="34290" rIns="68580" bIns="34290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 b="0" baseline="0">
                <a:solidFill>
                  <a:schemeClr val="accent3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92" indent="0">
              <a:buFontTx/>
              <a:buNone/>
              <a:defRPr sz="1600"/>
            </a:lvl2pPr>
            <a:lvl3pPr marL="914384" indent="0">
              <a:buFontTx/>
              <a:buNone/>
              <a:defRPr sz="1600"/>
            </a:lvl3pPr>
            <a:lvl4pPr marL="1371576" indent="0">
              <a:buFontTx/>
              <a:buNone/>
              <a:defRPr sz="1600"/>
            </a:lvl4pPr>
            <a:lvl5pPr marL="1828770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Add heading 2</a:t>
            </a:r>
          </a:p>
        </p:txBody>
      </p:sp>
      <p:sp>
        <p:nvSpPr>
          <p:cNvPr id="20" name="Text Placeholder 22">
            <a:extLst>
              <a:ext uri="{FF2B5EF4-FFF2-40B4-BE49-F238E27FC236}">
                <a16:creationId xmlns:a16="http://schemas.microsoft.com/office/drawing/2014/main" id="{A2BE20AD-E464-467E-A605-0DC1BDAAA180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998830" y="4475355"/>
            <a:ext cx="1713927" cy="1180813"/>
          </a:xfrm>
          <a:noFill/>
          <a:ln>
            <a:noFill/>
          </a:ln>
        </p:spPr>
        <p:txBody>
          <a:bodyPr wrap="square" lIns="68580" tIns="34290" rIns="68580" bIns="34290" anchor="t">
            <a:normAutofit/>
          </a:bodyPr>
          <a:lstStyle>
            <a:lvl1pPr marL="0" indent="0" algn="l">
              <a:lnSpc>
                <a:spcPct val="90000"/>
              </a:lnSpc>
              <a:spcBef>
                <a:spcPts val="571"/>
              </a:spcBef>
              <a:spcAft>
                <a:spcPts val="0"/>
              </a:spcAft>
              <a:buFontTx/>
              <a:buNone/>
              <a:defRPr sz="1600" b="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  <a:lvl2pPr marL="457192" indent="0">
              <a:buFontTx/>
              <a:buNone/>
              <a:defRPr sz="1600"/>
            </a:lvl2pPr>
            <a:lvl3pPr marL="914384" indent="0">
              <a:buFontTx/>
              <a:buNone/>
              <a:defRPr sz="1600"/>
            </a:lvl3pPr>
            <a:lvl4pPr marL="1371576" indent="0">
              <a:buFontTx/>
              <a:buNone/>
              <a:defRPr sz="1600"/>
            </a:lvl4pPr>
            <a:lvl5pPr marL="1828770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1" name="Rounded Rectangle 47">
            <a:extLst>
              <a:ext uri="{FF2B5EF4-FFF2-40B4-BE49-F238E27FC236}">
                <a16:creationId xmlns:a16="http://schemas.microsoft.com/office/drawing/2014/main" id="{EC819421-F7E4-4CB0-8E2D-378757ADFA61}"/>
              </a:ext>
            </a:extLst>
          </p:cNvPr>
          <p:cNvSpPr/>
          <p:nvPr/>
        </p:nvSpPr>
        <p:spPr>
          <a:xfrm>
            <a:off x="6772420" y="4085795"/>
            <a:ext cx="1680156" cy="1574417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endParaRPr lang="en-US" sz="1801"/>
          </a:p>
        </p:txBody>
      </p:sp>
      <p:sp>
        <p:nvSpPr>
          <p:cNvPr id="22" name="Text Placeholder 22">
            <a:extLst>
              <a:ext uri="{FF2B5EF4-FFF2-40B4-BE49-F238E27FC236}">
                <a16:creationId xmlns:a16="http://schemas.microsoft.com/office/drawing/2014/main" id="{A94D7B5F-097C-4768-907F-95D17316E27E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6771747" y="4085794"/>
            <a:ext cx="1680156" cy="366144"/>
          </a:xfrm>
          <a:gradFill flip="none" rotWithShape="1">
            <a:gsLst>
              <a:gs pos="0">
                <a:schemeClr val="accent4">
                  <a:lumMod val="90000"/>
                  <a:lumOff val="10000"/>
                </a:schemeClr>
              </a:gs>
              <a:gs pos="100000">
                <a:schemeClr val="accent4">
                  <a:lumMod val="9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square" lIns="67183" tIns="33655" rIns="67183" bIns="33655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 b="0" baseline="0">
                <a:solidFill>
                  <a:schemeClr val="accent4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92" indent="0">
              <a:buFontTx/>
              <a:buNone/>
              <a:defRPr sz="1600"/>
            </a:lvl2pPr>
            <a:lvl3pPr marL="914384" indent="0">
              <a:buFontTx/>
              <a:buNone/>
              <a:defRPr sz="1600"/>
            </a:lvl3pPr>
            <a:lvl4pPr marL="1371576" indent="0">
              <a:buFontTx/>
              <a:buNone/>
              <a:defRPr sz="1600"/>
            </a:lvl4pPr>
            <a:lvl5pPr marL="1828770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Add heading 3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2E6E939A-73A5-4EF6-B6EB-C27C8288D79F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6771747" y="4475355"/>
            <a:ext cx="1680156" cy="1180813"/>
          </a:xfrm>
          <a:noFill/>
          <a:ln>
            <a:noFill/>
          </a:ln>
        </p:spPr>
        <p:txBody>
          <a:bodyPr wrap="square" lIns="67183" tIns="33655" rIns="67183" bIns="33655" anchor="t">
            <a:normAutofit/>
          </a:bodyPr>
          <a:lstStyle>
            <a:lvl1pPr marL="0" indent="0" algn="l">
              <a:lnSpc>
                <a:spcPct val="90000"/>
              </a:lnSpc>
              <a:spcBef>
                <a:spcPts val="571"/>
              </a:spcBef>
              <a:spcAft>
                <a:spcPts val="0"/>
              </a:spcAft>
              <a:buFontTx/>
              <a:buNone/>
              <a:defRPr sz="1600" b="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  <a:lvl2pPr marL="457192" indent="0">
              <a:buFontTx/>
              <a:buNone/>
              <a:defRPr sz="1600"/>
            </a:lvl2pPr>
            <a:lvl3pPr marL="914384" indent="0">
              <a:buFontTx/>
              <a:buNone/>
              <a:defRPr sz="1600"/>
            </a:lvl3pPr>
            <a:lvl4pPr marL="1371576" indent="0">
              <a:buFontTx/>
              <a:buNone/>
              <a:defRPr sz="1600"/>
            </a:lvl4pPr>
            <a:lvl5pPr marL="1828770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4" name="Rounded Rectangle 47">
            <a:extLst>
              <a:ext uri="{FF2B5EF4-FFF2-40B4-BE49-F238E27FC236}">
                <a16:creationId xmlns:a16="http://schemas.microsoft.com/office/drawing/2014/main" id="{6E4CA696-4F27-44D4-BD71-56D686597753}"/>
              </a:ext>
            </a:extLst>
          </p:cNvPr>
          <p:cNvSpPr/>
          <p:nvPr/>
        </p:nvSpPr>
        <p:spPr>
          <a:xfrm>
            <a:off x="8512279" y="4085795"/>
            <a:ext cx="1713927" cy="1574417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endParaRPr lang="en-US" sz="1801"/>
          </a:p>
        </p:txBody>
      </p:sp>
      <p:sp>
        <p:nvSpPr>
          <p:cNvPr id="25" name="Text Placeholder 22">
            <a:extLst>
              <a:ext uri="{FF2B5EF4-FFF2-40B4-BE49-F238E27FC236}">
                <a16:creationId xmlns:a16="http://schemas.microsoft.com/office/drawing/2014/main" id="{536EC4B5-0F28-416A-9FF1-E950EEAD8E4B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511607" y="4085794"/>
            <a:ext cx="1713927" cy="366144"/>
          </a:xfrm>
          <a:gradFill flip="none" rotWithShape="1">
            <a:gsLst>
              <a:gs pos="0">
                <a:schemeClr val="accent5">
                  <a:lumMod val="90000"/>
                  <a:lumOff val="10000"/>
                </a:schemeClr>
              </a:gs>
              <a:gs pos="100000">
                <a:schemeClr val="accent5">
                  <a:lumMod val="9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square" lIns="68580" tIns="34290" rIns="68580" bIns="34290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 b="0" baseline="0">
                <a:solidFill>
                  <a:schemeClr val="accent5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92" indent="0">
              <a:buFontTx/>
              <a:buNone/>
              <a:defRPr sz="1600"/>
            </a:lvl2pPr>
            <a:lvl3pPr marL="914384" indent="0">
              <a:buFontTx/>
              <a:buNone/>
              <a:defRPr sz="1600"/>
            </a:lvl3pPr>
            <a:lvl4pPr marL="1371576" indent="0">
              <a:buFontTx/>
              <a:buNone/>
              <a:defRPr sz="1600"/>
            </a:lvl4pPr>
            <a:lvl5pPr marL="1828770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Add heading 4</a:t>
            </a:r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1C7B48DB-201E-461C-A134-3149F6FD0C37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511607" y="4475355"/>
            <a:ext cx="1713927" cy="1180813"/>
          </a:xfrm>
          <a:noFill/>
          <a:ln>
            <a:noFill/>
          </a:ln>
        </p:spPr>
        <p:txBody>
          <a:bodyPr wrap="square" lIns="68580" tIns="34290" rIns="68580" bIns="34290" anchor="t">
            <a:normAutofit/>
          </a:bodyPr>
          <a:lstStyle>
            <a:lvl1pPr marL="0" indent="0" algn="l">
              <a:lnSpc>
                <a:spcPct val="90000"/>
              </a:lnSpc>
              <a:spcBef>
                <a:spcPts val="571"/>
              </a:spcBef>
              <a:spcAft>
                <a:spcPts val="0"/>
              </a:spcAft>
              <a:buFontTx/>
              <a:buNone/>
              <a:defRPr sz="1600" b="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  <a:lvl2pPr marL="457192" indent="0">
              <a:buFontTx/>
              <a:buNone/>
              <a:defRPr sz="1600"/>
            </a:lvl2pPr>
            <a:lvl3pPr marL="914384" indent="0">
              <a:buFontTx/>
              <a:buNone/>
              <a:defRPr sz="1600"/>
            </a:lvl3pPr>
            <a:lvl4pPr marL="1371576" indent="0">
              <a:buFontTx/>
              <a:buNone/>
              <a:defRPr sz="1600"/>
            </a:lvl4pPr>
            <a:lvl5pPr marL="1828770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7" name="Text Placeholder 16">
            <a:extLst>
              <a:ext uri="{FF2B5EF4-FFF2-40B4-BE49-F238E27FC236}">
                <a16:creationId xmlns:a16="http://schemas.microsoft.com/office/drawing/2014/main" id="{F1382C09-4C4C-4672-B601-06FBDCF5BAA6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3233645" y="2164233"/>
            <a:ext cx="1713927" cy="405470"/>
          </a:xfrm>
        </p:spPr>
        <p:txBody>
          <a:bodyPr wrap="square" lIns="68580" tIns="34290" rIns="68580" bIns="34290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="0" i="0">
                <a:solidFill>
                  <a:schemeClr val="accent2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400"/>
            </a:lvl2pPr>
            <a:lvl3pPr marL="914309" indent="0">
              <a:buFontTx/>
              <a:buNone/>
              <a:defRPr sz="1200"/>
            </a:lvl3pPr>
            <a:lvl4pPr marL="1371463" indent="0">
              <a:buFontTx/>
              <a:buNone/>
              <a:defRPr sz="1100"/>
            </a:lvl4pPr>
            <a:lvl5pPr marL="1828617" indent="0">
              <a:buFontTx/>
              <a:buNone/>
              <a:defRPr sz="1100"/>
            </a:lvl5pPr>
          </a:lstStyle>
          <a:p>
            <a:pPr lvl="0"/>
            <a:r>
              <a:rPr lang="en-US" dirty="0"/>
              <a:t>Label 1</a:t>
            </a:r>
          </a:p>
        </p:txBody>
      </p:sp>
      <p:sp>
        <p:nvSpPr>
          <p:cNvPr id="28" name="Text Placeholder 16">
            <a:extLst>
              <a:ext uri="{FF2B5EF4-FFF2-40B4-BE49-F238E27FC236}">
                <a16:creationId xmlns:a16="http://schemas.microsoft.com/office/drawing/2014/main" id="{A69A3952-F92F-41B2-B31E-CA67EC287895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4998830" y="2164233"/>
            <a:ext cx="1713927" cy="405470"/>
          </a:xfrm>
        </p:spPr>
        <p:txBody>
          <a:bodyPr wrap="square" lIns="68580" tIns="34290" rIns="68580" bIns="34290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="0" i="0">
                <a:solidFill>
                  <a:schemeClr val="accent3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400"/>
            </a:lvl2pPr>
            <a:lvl3pPr marL="914309" indent="0">
              <a:buFontTx/>
              <a:buNone/>
              <a:defRPr sz="1200"/>
            </a:lvl3pPr>
            <a:lvl4pPr marL="1371463" indent="0">
              <a:buFontTx/>
              <a:buNone/>
              <a:defRPr sz="1100"/>
            </a:lvl4pPr>
            <a:lvl5pPr marL="1828617" indent="0">
              <a:buFontTx/>
              <a:buNone/>
              <a:defRPr sz="1100"/>
            </a:lvl5pPr>
          </a:lstStyle>
          <a:p>
            <a:pPr lvl="0"/>
            <a:r>
              <a:rPr lang="en-US" dirty="0"/>
              <a:t>Label 2</a:t>
            </a:r>
          </a:p>
        </p:txBody>
      </p:sp>
      <p:sp>
        <p:nvSpPr>
          <p:cNvPr id="29" name="Text Placeholder 16">
            <a:extLst>
              <a:ext uri="{FF2B5EF4-FFF2-40B4-BE49-F238E27FC236}">
                <a16:creationId xmlns:a16="http://schemas.microsoft.com/office/drawing/2014/main" id="{95F76F79-5019-48E0-8299-891E204F7CB0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6771747" y="2164233"/>
            <a:ext cx="1680156" cy="405470"/>
          </a:xfrm>
        </p:spPr>
        <p:txBody>
          <a:bodyPr wrap="square" lIns="67183" tIns="33655" rIns="67183" bIns="33655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="0" i="0">
                <a:solidFill>
                  <a:schemeClr val="accent4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400"/>
            </a:lvl2pPr>
            <a:lvl3pPr marL="914309" indent="0">
              <a:buFontTx/>
              <a:buNone/>
              <a:defRPr sz="1200"/>
            </a:lvl3pPr>
            <a:lvl4pPr marL="1371463" indent="0">
              <a:buFontTx/>
              <a:buNone/>
              <a:defRPr sz="1100"/>
            </a:lvl4pPr>
            <a:lvl5pPr marL="1828617" indent="0">
              <a:buFontTx/>
              <a:buNone/>
              <a:defRPr sz="1100"/>
            </a:lvl5pPr>
          </a:lstStyle>
          <a:p>
            <a:pPr lvl="0"/>
            <a:r>
              <a:rPr lang="en-US" dirty="0"/>
              <a:t>Label 3</a:t>
            </a:r>
          </a:p>
        </p:txBody>
      </p:sp>
      <p:sp>
        <p:nvSpPr>
          <p:cNvPr id="30" name="Text Placeholder 16">
            <a:extLst>
              <a:ext uri="{FF2B5EF4-FFF2-40B4-BE49-F238E27FC236}">
                <a16:creationId xmlns:a16="http://schemas.microsoft.com/office/drawing/2014/main" id="{D14F4DB1-5B07-43CD-8598-6E3B23C88691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8511607" y="2164233"/>
            <a:ext cx="1713927" cy="405470"/>
          </a:xfrm>
        </p:spPr>
        <p:txBody>
          <a:bodyPr wrap="square" lIns="68580" tIns="34290" rIns="68580" bIns="34290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="0" i="0">
                <a:solidFill>
                  <a:schemeClr val="accent5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400"/>
            </a:lvl2pPr>
            <a:lvl3pPr marL="914309" indent="0">
              <a:buFontTx/>
              <a:buNone/>
              <a:defRPr sz="1200"/>
            </a:lvl3pPr>
            <a:lvl4pPr marL="1371463" indent="0">
              <a:buFontTx/>
              <a:buNone/>
              <a:defRPr sz="1100"/>
            </a:lvl4pPr>
            <a:lvl5pPr marL="1828617" indent="0">
              <a:buFontTx/>
              <a:buNone/>
              <a:defRPr sz="1100"/>
            </a:lvl5pPr>
          </a:lstStyle>
          <a:p>
            <a:pPr lvl="0"/>
            <a:r>
              <a:rPr lang="en-US" dirty="0"/>
              <a:t>Label 4</a:t>
            </a:r>
          </a:p>
        </p:txBody>
      </p:sp>
    </p:spTree>
    <p:extLst>
      <p:ext uri="{BB962C8B-B14F-4D97-AF65-F5344CB8AC3E}">
        <p14:creationId xmlns:p14="http://schemas.microsoft.com/office/powerpoint/2010/main" val="2835460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hf sldNum="0"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xagon 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AA4416-6EF5-4861-8342-06CA5AC1DB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A1BED20-63B5-48FE-A4FE-629A256EBF51}" type="datetime1">
              <a:rPr lang="en-IN" smtClean="0"/>
              <a:t>25-07-2026</a:t>
            </a:fld>
            <a:endParaRPr lang="en-IN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ECCBA54-53D8-4096-9E27-324B687C4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27B06194-B45B-4874-A691-21AB55FCD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F2AB8F2-7686-4971-BD89-DC5252206682}" type="slidenum">
              <a:rPr lang="en-IN" smtClean="0"/>
              <a:t>‹#›</a:t>
            </a:fld>
            <a:endParaRPr lang="en-IN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7D9B802-C4AA-4117-AC54-70C7203625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42A1F89-D274-4EF7-85DE-F22CCCBBE8A0}"/>
              </a:ext>
            </a:extLst>
          </p:cNvPr>
          <p:cNvGrpSpPr>
            <a:grpSpLocks/>
          </p:cNvGrpSpPr>
          <p:nvPr/>
        </p:nvGrpSpPr>
        <p:grpSpPr>
          <a:xfrm rot="5400000">
            <a:off x="4869701" y="2163847"/>
            <a:ext cx="3762850" cy="3266416"/>
            <a:chOff x="2432050" y="1212674"/>
            <a:chExt cx="3853866" cy="3346626"/>
          </a:xfrm>
        </p:grpSpPr>
        <p:sp>
          <p:nvSpPr>
            <p:cNvPr id="10" name="AutoShape 4">
              <a:extLst>
                <a:ext uri="{FF2B5EF4-FFF2-40B4-BE49-F238E27FC236}">
                  <a16:creationId xmlns:a16="http://schemas.microsoft.com/office/drawing/2014/main" id="{CE5B4D7A-B12B-4602-BF33-7DAB4CA43698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432050" y="1212674"/>
              <a:ext cx="3853864" cy="33466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4052ECD4-BF13-40D4-B620-61736D88FA45}"/>
                </a:ext>
              </a:extLst>
            </p:cNvPr>
            <p:cNvSpPr>
              <a:spLocks/>
            </p:cNvSpPr>
            <p:nvPr/>
          </p:nvSpPr>
          <p:spPr bwMode="auto">
            <a:xfrm>
              <a:off x="2432050" y="1212674"/>
              <a:ext cx="2313468" cy="1669720"/>
            </a:xfrm>
            <a:custGeom>
              <a:avLst/>
              <a:gdLst/>
              <a:ahLst/>
              <a:cxnLst>
                <a:cxn ang="0">
                  <a:pos x="0" y="224"/>
                </a:cxn>
                <a:cxn ang="0">
                  <a:pos x="0" y="224"/>
                </a:cxn>
                <a:cxn ang="0">
                  <a:pos x="32" y="168"/>
                </a:cxn>
                <a:cxn ang="0">
                  <a:pos x="65" y="112"/>
                </a:cxn>
                <a:cxn ang="0">
                  <a:pos x="130" y="0"/>
                </a:cxn>
                <a:cxn ang="0">
                  <a:pos x="259" y="0"/>
                </a:cxn>
                <a:cxn ang="0">
                  <a:pos x="259" y="0"/>
                </a:cxn>
                <a:cxn ang="0">
                  <a:pos x="259" y="98"/>
                </a:cxn>
                <a:cxn ang="0">
                  <a:pos x="259" y="98"/>
                </a:cxn>
                <a:cxn ang="0">
                  <a:pos x="271" y="95"/>
                </a:cxn>
                <a:cxn ang="0">
                  <a:pos x="307" y="107"/>
                </a:cxn>
                <a:cxn ang="0">
                  <a:pos x="271" y="133"/>
                </a:cxn>
                <a:cxn ang="0">
                  <a:pos x="259" y="132"/>
                </a:cxn>
                <a:cxn ang="0">
                  <a:pos x="259" y="224"/>
                </a:cxn>
                <a:cxn ang="0">
                  <a:pos x="164" y="224"/>
                </a:cxn>
                <a:cxn ang="0">
                  <a:pos x="165" y="213"/>
                </a:cxn>
                <a:cxn ang="0">
                  <a:pos x="139" y="176"/>
                </a:cxn>
                <a:cxn ang="0">
                  <a:pos x="128" y="212"/>
                </a:cxn>
                <a:cxn ang="0">
                  <a:pos x="131" y="224"/>
                </a:cxn>
                <a:cxn ang="0">
                  <a:pos x="131" y="224"/>
                </a:cxn>
                <a:cxn ang="0">
                  <a:pos x="65" y="224"/>
                </a:cxn>
                <a:cxn ang="0">
                  <a:pos x="0" y="224"/>
                </a:cxn>
              </a:cxnLst>
              <a:rect l="0" t="0" r="r" b="b"/>
              <a:pathLst>
                <a:path w="311" h="224">
                  <a:moveTo>
                    <a:pt x="0" y="224"/>
                  </a:moveTo>
                  <a:cubicBezTo>
                    <a:pt x="0" y="224"/>
                    <a:pt x="0" y="224"/>
                    <a:pt x="0" y="224"/>
                  </a:cubicBezTo>
                  <a:cubicBezTo>
                    <a:pt x="11" y="206"/>
                    <a:pt x="21" y="187"/>
                    <a:pt x="32" y="168"/>
                  </a:cubicBezTo>
                  <a:cubicBezTo>
                    <a:pt x="43" y="150"/>
                    <a:pt x="54" y="131"/>
                    <a:pt x="65" y="112"/>
                  </a:cubicBezTo>
                  <a:cubicBezTo>
                    <a:pt x="86" y="75"/>
                    <a:pt x="108" y="37"/>
                    <a:pt x="130" y="0"/>
                  </a:cubicBezTo>
                  <a:cubicBezTo>
                    <a:pt x="173" y="0"/>
                    <a:pt x="216" y="0"/>
                    <a:pt x="259" y="0"/>
                  </a:cubicBezTo>
                  <a:cubicBezTo>
                    <a:pt x="259" y="0"/>
                    <a:pt x="259" y="0"/>
                    <a:pt x="259" y="0"/>
                  </a:cubicBezTo>
                  <a:cubicBezTo>
                    <a:pt x="259" y="33"/>
                    <a:pt x="259" y="66"/>
                    <a:pt x="259" y="98"/>
                  </a:cubicBezTo>
                  <a:cubicBezTo>
                    <a:pt x="259" y="98"/>
                    <a:pt x="259" y="98"/>
                    <a:pt x="259" y="98"/>
                  </a:cubicBezTo>
                  <a:cubicBezTo>
                    <a:pt x="259" y="98"/>
                    <a:pt x="269" y="101"/>
                    <a:pt x="271" y="95"/>
                  </a:cubicBezTo>
                  <a:cubicBezTo>
                    <a:pt x="279" y="76"/>
                    <a:pt x="303" y="82"/>
                    <a:pt x="307" y="107"/>
                  </a:cubicBezTo>
                  <a:cubicBezTo>
                    <a:pt x="311" y="138"/>
                    <a:pt x="285" y="157"/>
                    <a:pt x="271" y="133"/>
                  </a:cubicBezTo>
                  <a:cubicBezTo>
                    <a:pt x="266" y="128"/>
                    <a:pt x="260" y="131"/>
                    <a:pt x="259" y="132"/>
                  </a:cubicBezTo>
                  <a:cubicBezTo>
                    <a:pt x="259" y="163"/>
                    <a:pt x="259" y="194"/>
                    <a:pt x="259" y="224"/>
                  </a:cubicBezTo>
                  <a:cubicBezTo>
                    <a:pt x="227" y="224"/>
                    <a:pt x="196" y="224"/>
                    <a:pt x="164" y="224"/>
                  </a:cubicBezTo>
                  <a:cubicBezTo>
                    <a:pt x="164" y="224"/>
                    <a:pt x="160" y="218"/>
                    <a:pt x="165" y="213"/>
                  </a:cubicBezTo>
                  <a:cubicBezTo>
                    <a:pt x="190" y="198"/>
                    <a:pt x="170" y="172"/>
                    <a:pt x="139" y="176"/>
                  </a:cubicBezTo>
                  <a:cubicBezTo>
                    <a:pt x="114" y="179"/>
                    <a:pt x="108" y="204"/>
                    <a:pt x="128" y="212"/>
                  </a:cubicBezTo>
                  <a:cubicBezTo>
                    <a:pt x="133" y="214"/>
                    <a:pt x="131" y="224"/>
                    <a:pt x="131" y="224"/>
                  </a:cubicBezTo>
                  <a:cubicBezTo>
                    <a:pt x="131" y="224"/>
                    <a:pt x="131" y="224"/>
                    <a:pt x="131" y="224"/>
                  </a:cubicBezTo>
                  <a:cubicBezTo>
                    <a:pt x="109" y="224"/>
                    <a:pt x="87" y="224"/>
                    <a:pt x="65" y="224"/>
                  </a:cubicBezTo>
                  <a:cubicBezTo>
                    <a:pt x="43" y="224"/>
                    <a:pt x="21" y="224"/>
                    <a:pt x="0" y="224"/>
                  </a:cubicBezTo>
                  <a:close/>
                </a:path>
              </a:pathLst>
            </a:custGeom>
            <a:solidFill>
              <a:schemeClr val="accent3"/>
            </a:solidFill>
            <a:ln w="1905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63519A0C-A57E-4BEB-9570-20A30F28B25E}"/>
                </a:ext>
              </a:extLst>
            </p:cNvPr>
            <p:cNvSpPr>
              <a:spLocks/>
            </p:cNvSpPr>
            <p:nvPr/>
          </p:nvSpPr>
          <p:spPr bwMode="auto">
            <a:xfrm>
              <a:off x="2432050" y="2494422"/>
              <a:ext cx="1926933" cy="2064878"/>
            </a:xfrm>
            <a:custGeom>
              <a:avLst/>
              <a:gdLst/>
              <a:ahLst/>
              <a:cxnLst>
                <a:cxn ang="0">
                  <a:pos x="0" y="52"/>
                </a:cxn>
                <a:cxn ang="0">
                  <a:pos x="0" y="53"/>
                </a:cxn>
                <a:cxn ang="0">
                  <a:pos x="32" y="109"/>
                </a:cxn>
                <a:cxn ang="0">
                  <a:pos x="64" y="165"/>
                </a:cxn>
                <a:cxn ang="0">
                  <a:pos x="129" y="277"/>
                </a:cxn>
                <a:cxn ang="0">
                  <a:pos x="194" y="277"/>
                </a:cxn>
                <a:cxn ang="0">
                  <a:pos x="259" y="277"/>
                </a:cxn>
                <a:cxn ang="0">
                  <a:pos x="259" y="277"/>
                </a:cxn>
                <a:cxn ang="0">
                  <a:pos x="259" y="167"/>
                </a:cxn>
                <a:cxn ang="0">
                  <a:pos x="259" y="167"/>
                </a:cxn>
                <a:cxn ang="0">
                  <a:pos x="247" y="170"/>
                </a:cxn>
                <a:cxn ang="0">
                  <a:pos x="211" y="159"/>
                </a:cxn>
                <a:cxn ang="0">
                  <a:pos x="247" y="133"/>
                </a:cxn>
                <a:cxn ang="0">
                  <a:pos x="259" y="133"/>
                </a:cxn>
                <a:cxn ang="0">
                  <a:pos x="259" y="52"/>
                </a:cxn>
                <a:cxn ang="0">
                  <a:pos x="164" y="52"/>
                </a:cxn>
                <a:cxn ang="0">
                  <a:pos x="165" y="41"/>
                </a:cxn>
                <a:cxn ang="0">
                  <a:pos x="139" y="4"/>
                </a:cxn>
                <a:cxn ang="0">
                  <a:pos x="128" y="40"/>
                </a:cxn>
                <a:cxn ang="0">
                  <a:pos x="131" y="52"/>
                </a:cxn>
                <a:cxn ang="0">
                  <a:pos x="131" y="52"/>
                </a:cxn>
                <a:cxn ang="0">
                  <a:pos x="65" y="52"/>
                </a:cxn>
                <a:cxn ang="0">
                  <a:pos x="0" y="52"/>
                </a:cxn>
              </a:cxnLst>
              <a:rect l="0" t="0" r="r" b="b"/>
              <a:pathLst>
                <a:path w="259" h="277">
                  <a:moveTo>
                    <a:pt x="0" y="52"/>
                  </a:moveTo>
                  <a:cubicBezTo>
                    <a:pt x="0" y="53"/>
                    <a:pt x="0" y="53"/>
                    <a:pt x="0" y="53"/>
                  </a:cubicBezTo>
                  <a:cubicBezTo>
                    <a:pt x="11" y="71"/>
                    <a:pt x="21" y="90"/>
                    <a:pt x="32" y="109"/>
                  </a:cubicBezTo>
                  <a:cubicBezTo>
                    <a:pt x="43" y="128"/>
                    <a:pt x="53" y="146"/>
                    <a:pt x="64" y="165"/>
                  </a:cubicBezTo>
                  <a:cubicBezTo>
                    <a:pt x="86" y="203"/>
                    <a:pt x="107" y="240"/>
                    <a:pt x="129" y="277"/>
                  </a:cubicBezTo>
                  <a:cubicBezTo>
                    <a:pt x="151" y="277"/>
                    <a:pt x="172" y="277"/>
                    <a:pt x="194" y="277"/>
                  </a:cubicBezTo>
                  <a:cubicBezTo>
                    <a:pt x="215" y="277"/>
                    <a:pt x="237" y="277"/>
                    <a:pt x="259" y="277"/>
                  </a:cubicBezTo>
                  <a:cubicBezTo>
                    <a:pt x="259" y="277"/>
                    <a:pt x="259" y="277"/>
                    <a:pt x="259" y="277"/>
                  </a:cubicBezTo>
                  <a:cubicBezTo>
                    <a:pt x="259" y="240"/>
                    <a:pt x="259" y="204"/>
                    <a:pt x="259" y="167"/>
                  </a:cubicBezTo>
                  <a:cubicBezTo>
                    <a:pt x="259" y="167"/>
                    <a:pt x="259" y="167"/>
                    <a:pt x="259" y="167"/>
                  </a:cubicBezTo>
                  <a:cubicBezTo>
                    <a:pt x="259" y="167"/>
                    <a:pt x="249" y="164"/>
                    <a:pt x="247" y="170"/>
                  </a:cubicBezTo>
                  <a:cubicBezTo>
                    <a:pt x="239" y="190"/>
                    <a:pt x="214" y="184"/>
                    <a:pt x="211" y="159"/>
                  </a:cubicBezTo>
                  <a:cubicBezTo>
                    <a:pt x="207" y="128"/>
                    <a:pt x="233" y="108"/>
                    <a:pt x="247" y="133"/>
                  </a:cubicBezTo>
                  <a:cubicBezTo>
                    <a:pt x="252" y="138"/>
                    <a:pt x="258" y="134"/>
                    <a:pt x="259" y="133"/>
                  </a:cubicBezTo>
                  <a:cubicBezTo>
                    <a:pt x="259" y="107"/>
                    <a:pt x="259" y="80"/>
                    <a:pt x="259" y="52"/>
                  </a:cubicBezTo>
                  <a:cubicBezTo>
                    <a:pt x="227" y="52"/>
                    <a:pt x="196" y="52"/>
                    <a:pt x="164" y="52"/>
                  </a:cubicBezTo>
                  <a:cubicBezTo>
                    <a:pt x="164" y="52"/>
                    <a:pt x="160" y="46"/>
                    <a:pt x="165" y="41"/>
                  </a:cubicBezTo>
                  <a:cubicBezTo>
                    <a:pt x="190" y="26"/>
                    <a:pt x="170" y="0"/>
                    <a:pt x="139" y="4"/>
                  </a:cubicBezTo>
                  <a:cubicBezTo>
                    <a:pt x="114" y="7"/>
                    <a:pt x="108" y="32"/>
                    <a:pt x="128" y="40"/>
                  </a:cubicBezTo>
                  <a:cubicBezTo>
                    <a:pt x="133" y="42"/>
                    <a:pt x="131" y="52"/>
                    <a:pt x="131" y="52"/>
                  </a:cubicBezTo>
                  <a:cubicBezTo>
                    <a:pt x="131" y="52"/>
                    <a:pt x="131" y="52"/>
                    <a:pt x="131" y="52"/>
                  </a:cubicBezTo>
                  <a:cubicBezTo>
                    <a:pt x="109" y="52"/>
                    <a:pt x="87" y="52"/>
                    <a:pt x="65" y="52"/>
                  </a:cubicBezTo>
                  <a:cubicBezTo>
                    <a:pt x="43" y="52"/>
                    <a:pt x="21" y="52"/>
                    <a:pt x="0" y="52"/>
                  </a:cubicBezTo>
                  <a:close/>
                </a:path>
              </a:pathLst>
            </a:custGeom>
            <a:solidFill>
              <a:schemeClr val="accent2"/>
            </a:solidFill>
            <a:ln w="1905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519555F6-D7B5-444D-8EAC-52FC99FE3D9D}"/>
                </a:ext>
              </a:extLst>
            </p:cNvPr>
            <p:cNvSpPr>
              <a:spLocks/>
            </p:cNvSpPr>
            <p:nvPr/>
          </p:nvSpPr>
          <p:spPr bwMode="auto">
            <a:xfrm>
              <a:off x="4358983" y="1212674"/>
              <a:ext cx="1926933" cy="2057693"/>
            </a:xfrm>
            <a:custGeom>
              <a:avLst/>
              <a:gdLst/>
              <a:ahLst/>
              <a:cxnLst>
                <a:cxn ang="0">
                  <a:pos x="259" y="224"/>
                </a:cxn>
                <a:cxn ang="0">
                  <a:pos x="259" y="224"/>
                </a:cxn>
                <a:cxn ang="0">
                  <a:pos x="194" y="113"/>
                </a:cxn>
                <a:cxn ang="0">
                  <a:pos x="162" y="57"/>
                </a:cxn>
                <a:cxn ang="0">
                  <a:pos x="129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98"/>
                </a:cxn>
                <a:cxn ang="0">
                  <a:pos x="0" y="98"/>
                </a:cxn>
                <a:cxn ang="0">
                  <a:pos x="12" y="95"/>
                </a:cxn>
                <a:cxn ang="0">
                  <a:pos x="48" y="107"/>
                </a:cxn>
                <a:cxn ang="0">
                  <a:pos x="12" y="133"/>
                </a:cxn>
                <a:cxn ang="0">
                  <a:pos x="0" y="132"/>
                </a:cxn>
                <a:cxn ang="0">
                  <a:pos x="0" y="224"/>
                </a:cxn>
                <a:cxn ang="0">
                  <a:pos x="100" y="224"/>
                </a:cxn>
                <a:cxn ang="0">
                  <a:pos x="100" y="225"/>
                </a:cxn>
                <a:cxn ang="0">
                  <a:pos x="97" y="237"/>
                </a:cxn>
                <a:cxn ang="0">
                  <a:pos x="109" y="273"/>
                </a:cxn>
                <a:cxn ang="0">
                  <a:pos x="134" y="236"/>
                </a:cxn>
                <a:cxn ang="0">
                  <a:pos x="134" y="224"/>
                </a:cxn>
                <a:cxn ang="0">
                  <a:pos x="259" y="224"/>
                </a:cxn>
              </a:cxnLst>
              <a:rect l="0" t="0" r="r" b="b"/>
              <a:pathLst>
                <a:path w="259" h="276">
                  <a:moveTo>
                    <a:pt x="259" y="224"/>
                  </a:moveTo>
                  <a:cubicBezTo>
                    <a:pt x="259" y="224"/>
                    <a:pt x="259" y="224"/>
                    <a:pt x="259" y="224"/>
                  </a:cubicBezTo>
                  <a:cubicBezTo>
                    <a:pt x="237" y="187"/>
                    <a:pt x="216" y="150"/>
                    <a:pt x="194" y="113"/>
                  </a:cubicBezTo>
                  <a:cubicBezTo>
                    <a:pt x="183" y="94"/>
                    <a:pt x="172" y="75"/>
                    <a:pt x="162" y="57"/>
                  </a:cubicBezTo>
                  <a:cubicBezTo>
                    <a:pt x="151" y="38"/>
                    <a:pt x="140" y="19"/>
                    <a:pt x="129" y="0"/>
                  </a:cubicBezTo>
                  <a:cubicBezTo>
                    <a:pt x="86" y="0"/>
                    <a:pt x="43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3"/>
                    <a:pt x="0" y="66"/>
                    <a:pt x="0" y="98"/>
                  </a:cubicBezTo>
                  <a:cubicBezTo>
                    <a:pt x="0" y="98"/>
                    <a:pt x="0" y="98"/>
                    <a:pt x="0" y="98"/>
                  </a:cubicBezTo>
                  <a:cubicBezTo>
                    <a:pt x="0" y="98"/>
                    <a:pt x="10" y="101"/>
                    <a:pt x="12" y="95"/>
                  </a:cubicBezTo>
                  <a:cubicBezTo>
                    <a:pt x="20" y="76"/>
                    <a:pt x="44" y="82"/>
                    <a:pt x="48" y="107"/>
                  </a:cubicBezTo>
                  <a:cubicBezTo>
                    <a:pt x="52" y="138"/>
                    <a:pt x="26" y="157"/>
                    <a:pt x="12" y="133"/>
                  </a:cubicBezTo>
                  <a:cubicBezTo>
                    <a:pt x="7" y="128"/>
                    <a:pt x="1" y="131"/>
                    <a:pt x="0" y="132"/>
                  </a:cubicBezTo>
                  <a:cubicBezTo>
                    <a:pt x="0" y="163"/>
                    <a:pt x="0" y="194"/>
                    <a:pt x="0" y="224"/>
                  </a:cubicBezTo>
                  <a:cubicBezTo>
                    <a:pt x="33" y="224"/>
                    <a:pt x="67" y="224"/>
                    <a:pt x="100" y="224"/>
                  </a:cubicBezTo>
                  <a:cubicBezTo>
                    <a:pt x="100" y="225"/>
                    <a:pt x="100" y="225"/>
                    <a:pt x="100" y="225"/>
                  </a:cubicBezTo>
                  <a:cubicBezTo>
                    <a:pt x="100" y="225"/>
                    <a:pt x="103" y="234"/>
                    <a:pt x="97" y="237"/>
                  </a:cubicBezTo>
                  <a:cubicBezTo>
                    <a:pt x="77" y="245"/>
                    <a:pt x="83" y="269"/>
                    <a:pt x="109" y="273"/>
                  </a:cubicBezTo>
                  <a:cubicBezTo>
                    <a:pt x="139" y="276"/>
                    <a:pt x="159" y="251"/>
                    <a:pt x="134" y="236"/>
                  </a:cubicBezTo>
                  <a:cubicBezTo>
                    <a:pt x="130" y="232"/>
                    <a:pt x="133" y="226"/>
                    <a:pt x="134" y="224"/>
                  </a:cubicBezTo>
                  <a:cubicBezTo>
                    <a:pt x="175" y="224"/>
                    <a:pt x="217" y="224"/>
                    <a:pt x="259" y="224"/>
                  </a:cubicBezTo>
                  <a:close/>
                </a:path>
              </a:pathLst>
            </a:custGeom>
            <a:solidFill>
              <a:schemeClr val="accent4"/>
            </a:solidFill>
            <a:ln w="1905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2F5ACB92-E338-4D81-B553-B06FBBB68FFA}"/>
                </a:ext>
              </a:extLst>
            </p:cNvPr>
            <p:cNvSpPr>
              <a:spLocks/>
            </p:cNvSpPr>
            <p:nvPr/>
          </p:nvSpPr>
          <p:spPr bwMode="auto">
            <a:xfrm>
              <a:off x="3972446" y="2882394"/>
              <a:ext cx="2313468" cy="1676906"/>
            </a:xfrm>
            <a:custGeom>
              <a:avLst/>
              <a:gdLst/>
              <a:ahLst/>
              <a:cxnLst>
                <a:cxn ang="0">
                  <a:pos x="311" y="0"/>
                </a:cxn>
                <a:cxn ang="0">
                  <a:pos x="311" y="1"/>
                </a:cxn>
                <a:cxn ang="0">
                  <a:pos x="247" y="112"/>
                </a:cxn>
                <a:cxn ang="0">
                  <a:pos x="214" y="169"/>
                </a:cxn>
                <a:cxn ang="0">
                  <a:pos x="182" y="225"/>
                </a:cxn>
                <a:cxn ang="0">
                  <a:pos x="117" y="225"/>
                </a:cxn>
                <a:cxn ang="0">
                  <a:pos x="52" y="225"/>
                </a:cxn>
                <a:cxn ang="0">
                  <a:pos x="52" y="225"/>
                </a:cxn>
                <a:cxn ang="0">
                  <a:pos x="52" y="115"/>
                </a:cxn>
                <a:cxn ang="0">
                  <a:pos x="52" y="115"/>
                </a:cxn>
                <a:cxn ang="0">
                  <a:pos x="40" y="118"/>
                </a:cxn>
                <a:cxn ang="0">
                  <a:pos x="4" y="107"/>
                </a:cxn>
                <a:cxn ang="0">
                  <a:pos x="40" y="81"/>
                </a:cxn>
                <a:cxn ang="0">
                  <a:pos x="52" y="81"/>
                </a:cxn>
                <a:cxn ang="0">
                  <a:pos x="52" y="0"/>
                </a:cxn>
                <a:cxn ang="0">
                  <a:pos x="152" y="0"/>
                </a:cxn>
                <a:cxn ang="0">
                  <a:pos x="152" y="1"/>
                </a:cxn>
                <a:cxn ang="0">
                  <a:pos x="149" y="13"/>
                </a:cxn>
                <a:cxn ang="0">
                  <a:pos x="161" y="49"/>
                </a:cxn>
                <a:cxn ang="0">
                  <a:pos x="186" y="12"/>
                </a:cxn>
                <a:cxn ang="0">
                  <a:pos x="186" y="0"/>
                </a:cxn>
                <a:cxn ang="0">
                  <a:pos x="311" y="0"/>
                </a:cxn>
              </a:cxnLst>
              <a:rect l="0" t="0" r="r" b="b"/>
              <a:pathLst>
                <a:path w="311" h="225">
                  <a:moveTo>
                    <a:pt x="311" y="0"/>
                  </a:moveTo>
                  <a:cubicBezTo>
                    <a:pt x="311" y="1"/>
                    <a:pt x="311" y="1"/>
                    <a:pt x="311" y="1"/>
                  </a:cubicBezTo>
                  <a:cubicBezTo>
                    <a:pt x="290" y="38"/>
                    <a:pt x="268" y="75"/>
                    <a:pt x="247" y="112"/>
                  </a:cubicBezTo>
                  <a:cubicBezTo>
                    <a:pt x="236" y="131"/>
                    <a:pt x="225" y="150"/>
                    <a:pt x="214" y="169"/>
                  </a:cubicBezTo>
                  <a:cubicBezTo>
                    <a:pt x="203" y="187"/>
                    <a:pt x="193" y="206"/>
                    <a:pt x="182" y="225"/>
                  </a:cubicBezTo>
                  <a:cubicBezTo>
                    <a:pt x="160" y="225"/>
                    <a:pt x="138" y="225"/>
                    <a:pt x="117" y="225"/>
                  </a:cubicBezTo>
                  <a:cubicBezTo>
                    <a:pt x="95" y="225"/>
                    <a:pt x="74" y="225"/>
                    <a:pt x="52" y="225"/>
                  </a:cubicBezTo>
                  <a:cubicBezTo>
                    <a:pt x="52" y="225"/>
                    <a:pt x="52" y="225"/>
                    <a:pt x="52" y="225"/>
                  </a:cubicBezTo>
                  <a:cubicBezTo>
                    <a:pt x="52" y="188"/>
                    <a:pt x="52" y="152"/>
                    <a:pt x="52" y="115"/>
                  </a:cubicBezTo>
                  <a:cubicBezTo>
                    <a:pt x="52" y="115"/>
                    <a:pt x="52" y="115"/>
                    <a:pt x="52" y="115"/>
                  </a:cubicBezTo>
                  <a:cubicBezTo>
                    <a:pt x="52" y="115"/>
                    <a:pt x="42" y="112"/>
                    <a:pt x="40" y="118"/>
                  </a:cubicBezTo>
                  <a:cubicBezTo>
                    <a:pt x="32" y="138"/>
                    <a:pt x="7" y="132"/>
                    <a:pt x="4" y="107"/>
                  </a:cubicBezTo>
                  <a:cubicBezTo>
                    <a:pt x="0" y="76"/>
                    <a:pt x="26" y="56"/>
                    <a:pt x="40" y="81"/>
                  </a:cubicBezTo>
                  <a:cubicBezTo>
                    <a:pt x="45" y="86"/>
                    <a:pt x="51" y="82"/>
                    <a:pt x="52" y="81"/>
                  </a:cubicBezTo>
                  <a:cubicBezTo>
                    <a:pt x="52" y="55"/>
                    <a:pt x="52" y="28"/>
                    <a:pt x="52" y="0"/>
                  </a:cubicBezTo>
                  <a:cubicBezTo>
                    <a:pt x="85" y="0"/>
                    <a:pt x="119" y="0"/>
                    <a:pt x="152" y="0"/>
                  </a:cubicBezTo>
                  <a:cubicBezTo>
                    <a:pt x="152" y="1"/>
                    <a:pt x="152" y="1"/>
                    <a:pt x="152" y="1"/>
                  </a:cubicBezTo>
                  <a:cubicBezTo>
                    <a:pt x="152" y="1"/>
                    <a:pt x="155" y="10"/>
                    <a:pt x="149" y="13"/>
                  </a:cubicBezTo>
                  <a:cubicBezTo>
                    <a:pt x="129" y="21"/>
                    <a:pt x="135" y="45"/>
                    <a:pt x="161" y="49"/>
                  </a:cubicBezTo>
                  <a:cubicBezTo>
                    <a:pt x="191" y="52"/>
                    <a:pt x="211" y="27"/>
                    <a:pt x="186" y="12"/>
                  </a:cubicBezTo>
                  <a:cubicBezTo>
                    <a:pt x="182" y="8"/>
                    <a:pt x="185" y="2"/>
                    <a:pt x="186" y="0"/>
                  </a:cubicBezTo>
                  <a:cubicBezTo>
                    <a:pt x="227" y="0"/>
                    <a:pt x="269" y="0"/>
                    <a:pt x="311" y="0"/>
                  </a:cubicBezTo>
                  <a:close/>
                </a:path>
              </a:pathLst>
            </a:custGeom>
            <a:solidFill>
              <a:schemeClr val="accent5"/>
            </a:solidFill>
            <a:ln w="1905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</p:grpSp>
      <p:sp>
        <p:nvSpPr>
          <p:cNvPr id="16" name="Oval 15">
            <a:extLst>
              <a:ext uri="{FF2B5EF4-FFF2-40B4-BE49-F238E27FC236}">
                <a16:creationId xmlns:a16="http://schemas.microsoft.com/office/drawing/2014/main" id="{D25A52D6-EFDE-470A-B7E8-7C8B88679F84}"/>
              </a:ext>
            </a:extLst>
          </p:cNvPr>
          <p:cNvSpPr/>
          <p:nvPr/>
        </p:nvSpPr>
        <p:spPr>
          <a:xfrm>
            <a:off x="4860517" y="5989008"/>
            <a:ext cx="3753444" cy="158209"/>
          </a:xfrm>
          <a:prstGeom prst="ellipse">
            <a:avLst/>
          </a:prstGeom>
          <a:gradFill flip="none" rotWithShape="1">
            <a:gsLst>
              <a:gs pos="0">
                <a:srgbClr val="DCDCDC"/>
              </a:gs>
              <a:gs pos="100000">
                <a:schemeClr val="bg1"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801"/>
          </a:p>
        </p:txBody>
      </p:sp>
      <p:sp>
        <p:nvSpPr>
          <p:cNvPr id="17" name="Rounded Rectangle 47">
            <a:extLst>
              <a:ext uri="{FF2B5EF4-FFF2-40B4-BE49-F238E27FC236}">
                <a16:creationId xmlns:a16="http://schemas.microsoft.com/office/drawing/2014/main" id="{7C9E072A-44B0-4E3E-B78D-7CEE9B60F989}"/>
              </a:ext>
            </a:extLst>
          </p:cNvPr>
          <p:cNvSpPr/>
          <p:nvPr/>
        </p:nvSpPr>
        <p:spPr>
          <a:xfrm>
            <a:off x="8397290" y="1884418"/>
            <a:ext cx="1875808" cy="1295167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endParaRPr lang="en-US" sz="1801"/>
          </a:p>
        </p:txBody>
      </p:sp>
      <p:sp>
        <p:nvSpPr>
          <p:cNvPr id="18" name="Text Placeholder 22">
            <a:extLst>
              <a:ext uri="{FF2B5EF4-FFF2-40B4-BE49-F238E27FC236}">
                <a16:creationId xmlns:a16="http://schemas.microsoft.com/office/drawing/2014/main" id="{18233F88-0ED7-49DB-AA19-05F68A48BFDD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396618" y="1884418"/>
            <a:ext cx="1875808" cy="366144"/>
          </a:xfrm>
          <a:gradFill flip="none" rotWithShape="1">
            <a:gsLst>
              <a:gs pos="0">
                <a:schemeClr val="accent3">
                  <a:lumMod val="90000"/>
                  <a:lumOff val="10000"/>
                </a:schemeClr>
              </a:gs>
              <a:gs pos="100000">
                <a:schemeClr val="accent3">
                  <a:lumMod val="9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square" lIns="75057" tIns="37465" rIns="75057" bIns="37465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 b="0" baseline="0">
                <a:solidFill>
                  <a:schemeClr val="accent3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92" indent="0">
              <a:buFontTx/>
              <a:buNone/>
              <a:defRPr sz="1600"/>
            </a:lvl2pPr>
            <a:lvl3pPr marL="914384" indent="0">
              <a:buFontTx/>
              <a:buNone/>
              <a:defRPr sz="1600"/>
            </a:lvl3pPr>
            <a:lvl4pPr marL="1371576" indent="0">
              <a:buFontTx/>
              <a:buNone/>
              <a:defRPr sz="1600"/>
            </a:lvl4pPr>
            <a:lvl5pPr marL="1828770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label</a:t>
            </a:r>
          </a:p>
        </p:txBody>
      </p:sp>
      <p:sp>
        <p:nvSpPr>
          <p:cNvPr id="19" name="Text Placeholder 22">
            <a:extLst>
              <a:ext uri="{FF2B5EF4-FFF2-40B4-BE49-F238E27FC236}">
                <a16:creationId xmlns:a16="http://schemas.microsoft.com/office/drawing/2014/main" id="{4C43119F-6D5C-4893-9963-BC23288B37B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396618" y="2273979"/>
            <a:ext cx="1875808" cy="905378"/>
          </a:xfrm>
          <a:noFill/>
          <a:ln>
            <a:noFill/>
          </a:ln>
        </p:spPr>
        <p:txBody>
          <a:bodyPr wrap="square" lIns="75057" tIns="37465" rIns="75057" bIns="37465" anchor="t">
            <a:normAutofit/>
          </a:bodyPr>
          <a:lstStyle>
            <a:lvl1pPr marL="0" indent="0" algn="l">
              <a:lnSpc>
                <a:spcPct val="90000"/>
              </a:lnSpc>
              <a:spcBef>
                <a:spcPts val="571"/>
              </a:spcBef>
              <a:spcAft>
                <a:spcPts val="0"/>
              </a:spcAft>
              <a:buFontTx/>
              <a:buNone/>
              <a:defRPr sz="1600" b="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  <a:lvl2pPr marL="457192" indent="0">
              <a:buFontTx/>
              <a:buNone/>
              <a:defRPr sz="1600"/>
            </a:lvl2pPr>
            <a:lvl3pPr marL="914384" indent="0">
              <a:buFontTx/>
              <a:buNone/>
              <a:defRPr sz="1600"/>
            </a:lvl3pPr>
            <a:lvl4pPr marL="1371576" indent="0">
              <a:buFontTx/>
              <a:buNone/>
              <a:defRPr sz="1600"/>
            </a:lvl4pPr>
            <a:lvl5pPr marL="1828770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0" name="Rounded Rectangle 47">
            <a:extLst>
              <a:ext uri="{FF2B5EF4-FFF2-40B4-BE49-F238E27FC236}">
                <a16:creationId xmlns:a16="http://schemas.microsoft.com/office/drawing/2014/main" id="{CDEA43DF-9A0A-4F12-9748-3CEF719A73B1}"/>
              </a:ext>
            </a:extLst>
          </p:cNvPr>
          <p:cNvSpPr/>
          <p:nvPr/>
        </p:nvSpPr>
        <p:spPr>
          <a:xfrm>
            <a:off x="3204272" y="1887739"/>
            <a:ext cx="1875808" cy="1295167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endParaRPr lang="en-US" sz="1801"/>
          </a:p>
        </p:txBody>
      </p:sp>
      <p:sp>
        <p:nvSpPr>
          <p:cNvPr id="21" name="Text Placeholder 22">
            <a:extLst>
              <a:ext uri="{FF2B5EF4-FFF2-40B4-BE49-F238E27FC236}">
                <a16:creationId xmlns:a16="http://schemas.microsoft.com/office/drawing/2014/main" id="{6B790F04-D691-4928-A37B-412D6789CA8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3203599" y="1887739"/>
            <a:ext cx="1875808" cy="366144"/>
          </a:xfrm>
          <a:gradFill flip="none" rotWithShape="1">
            <a:gsLst>
              <a:gs pos="0">
                <a:schemeClr val="accent2">
                  <a:lumMod val="90000"/>
                  <a:lumOff val="10000"/>
                </a:schemeClr>
              </a:gs>
              <a:gs pos="100000">
                <a:schemeClr val="accent2">
                  <a:lumMod val="9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square" lIns="75057" tIns="37465" rIns="75057" bIns="37465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 b="0" baseline="0">
                <a:solidFill>
                  <a:schemeClr val="accent2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92" indent="0">
              <a:buFontTx/>
              <a:buNone/>
              <a:defRPr sz="1600"/>
            </a:lvl2pPr>
            <a:lvl3pPr marL="914384" indent="0">
              <a:buFontTx/>
              <a:buNone/>
              <a:defRPr sz="1600"/>
            </a:lvl3pPr>
            <a:lvl4pPr marL="1371576" indent="0">
              <a:buFontTx/>
              <a:buNone/>
              <a:defRPr sz="1600"/>
            </a:lvl4pPr>
            <a:lvl5pPr marL="1828770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label</a:t>
            </a:r>
          </a:p>
        </p:txBody>
      </p:sp>
      <p:sp>
        <p:nvSpPr>
          <p:cNvPr id="22" name="Text Placeholder 22">
            <a:extLst>
              <a:ext uri="{FF2B5EF4-FFF2-40B4-BE49-F238E27FC236}">
                <a16:creationId xmlns:a16="http://schemas.microsoft.com/office/drawing/2014/main" id="{B6EE79F2-7B96-46AF-B908-12A130151470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203599" y="2277301"/>
            <a:ext cx="1875808" cy="905378"/>
          </a:xfrm>
          <a:noFill/>
          <a:ln>
            <a:noFill/>
          </a:ln>
        </p:spPr>
        <p:txBody>
          <a:bodyPr wrap="square" lIns="75057" tIns="37465" rIns="75057" bIns="37465" anchor="t">
            <a:normAutofit/>
          </a:bodyPr>
          <a:lstStyle>
            <a:lvl1pPr marL="0" indent="0" algn="l">
              <a:lnSpc>
                <a:spcPct val="90000"/>
              </a:lnSpc>
              <a:spcBef>
                <a:spcPts val="571"/>
              </a:spcBef>
              <a:spcAft>
                <a:spcPts val="0"/>
              </a:spcAft>
              <a:buFontTx/>
              <a:buNone/>
              <a:defRPr sz="1600" b="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  <a:lvl2pPr marL="457192" indent="0">
              <a:buFontTx/>
              <a:buNone/>
              <a:defRPr sz="1600"/>
            </a:lvl2pPr>
            <a:lvl3pPr marL="914384" indent="0">
              <a:buFontTx/>
              <a:buNone/>
              <a:defRPr sz="1600"/>
            </a:lvl3pPr>
            <a:lvl4pPr marL="1371576" indent="0">
              <a:buFontTx/>
              <a:buNone/>
              <a:defRPr sz="1600"/>
            </a:lvl4pPr>
            <a:lvl5pPr marL="1828770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3" name="Rounded Rectangle 47">
            <a:extLst>
              <a:ext uri="{FF2B5EF4-FFF2-40B4-BE49-F238E27FC236}">
                <a16:creationId xmlns:a16="http://schemas.microsoft.com/office/drawing/2014/main" id="{88C5B6D3-C181-4514-BDB2-11EE31D702CC}"/>
              </a:ext>
            </a:extLst>
          </p:cNvPr>
          <p:cNvSpPr/>
          <p:nvPr/>
        </p:nvSpPr>
        <p:spPr>
          <a:xfrm>
            <a:off x="8397290" y="4442890"/>
            <a:ext cx="1875808" cy="1295167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endParaRPr lang="en-US" sz="1801"/>
          </a:p>
        </p:txBody>
      </p:sp>
      <p:sp>
        <p:nvSpPr>
          <p:cNvPr id="24" name="Text Placeholder 22">
            <a:extLst>
              <a:ext uri="{FF2B5EF4-FFF2-40B4-BE49-F238E27FC236}">
                <a16:creationId xmlns:a16="http://schemas.microsoft.com/office/drawing/2014/main" id="{F0B6FD53-EFF3-4CC9-9486-0C5C72EDFE34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8396618" y="4442890"/>
            <a:ext cx="1875808" cy="366144"/>
          </a:xfrm>
          <a:gradFill flip="none" rotWithShape="1">
            <a:gsLst>
              <a:gs pos="0">
                <a:schemeClr val="accent4">
                  <a:lumMod val="90000"/>
                  <a:lumOff val="10000"/>
                </a:schemeClr>
              </a:gs>
              <a:gs pos="100000">
                <a:schemeClr val="accent4">
                  <a:lumMod val="9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square" lIns="75057" tIns="37465" rIns="75057" bIns="37465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 b="0" baseline="0">
                <a:solidFill>
                  <a:schemeClr val="accent4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92" indent="0">
              <a:buFontTx/>
              <a:buNone/>
              <a:defRPr sz="1600"/>
            </a:lvl2pPr>
            <a:lvl3pPr marL="914384" indent="0">
              <a:buFontTx/>
              <a:buNone/>
              <a:defRPr sz="1600"/>
            </a:lvl3pPr>
            <a:lvl4pPr marL="1371576" indent="0">
              <a:buFontTx/>
              <a:buNone/>
              <a:defRPr sz="1600"/>
            </a:lvl4pPr>
            <a:lvl5pPr marL="1828770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label</a:t>
            </a:r>
          </a:p>
        </p:txBody>
      </p:sp>
      <p:sp>
        <p:nvSpPr>
          <p:cNvPr id="25" name="Text Placeholder 22">
            <a:extLst>
              <a:ext uri="{FF2B5EF4-FFF2-40B4-BE49-F238E27FC236}">
                <a16:creationId xmlns:a16="http://schemas.microsoft.com/office/drawing/2014/main" id="{8262D1A8-0CE3-4C02-BF93-D07FBFA09D1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396618" y="4832452"/>
            <a:ext cx="1875808" cy="905378"/>
          </a:xfrm>
          <a:noFill/>
          <a:ln>
            <a:noFill/>
          </a:ln>
        </p:spPr>
        <p:txBody>
          <a:bodyPr wrap="square" lIns="75057" tIns="37465" rIns="75057" bIns="37465" anchor="t">
            <a:normAutofit/>
          </a:bodyPr>
          <a:lstStyle>
            <a:lvl1pPr marL="0" indent="0" algn="l">
              <a:lnSpc>
                <a:spcPct val="90000"/>
              </a:lnSpc>
              <a:spcBef>
                <a:spcPts val="571"/>
              </a:spcBef>
              <a:spcAft>
                <a:spcPts val="0"/>
              </a:spcAft>
              <a:buFontTx/>
              <a:buNone/>
              <a:defRPr sz="1600" b="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  <a:lvl2pPr marL="457192" indent="0">
              <a:buFontTx/>
              <a:buNone/>
              <a:defRPr sz="1600"/>
            </a:lvl2pPr>
            <a:lvl3pPr marL="914384" indent="0">
              <a:buFontTx/>
              <a:buNone/>
              <a:defRPr sz="1600"/>
            </a:lvl3pPr>
            <a:lvl4pPr marL="1371576" indent="0">
              <a:buFontTx/>
              <a:buNone/>
              <a:defRPr sz="1600"/>
            </a:lvl4pPr>
            <a:lvl5pPr marL="1828770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6" name="Rounded Rectangle 47">
            <a:extLst>
              <a:ext uri="{FF2B5EF4-FFF2-40B4-BE49-F238E27FC236}">
                <a16:creationId xmlns:a16="http://schemas.microsoft.com/office/drawing/2014/main" id="{FE8D9628-AC20-4319-9B61-0A626130B170}"/>
              </a:ext>
            </a:extLst>
          </p:cNvPr>
          <p:cNvSpPr/>
          <p:nvPr/>
        </p:nvSpPr>
        <p:spPr>
          <a:xfrm>
            <a:off x="3204272" y="4446212"/>
            <a:ext cx="1875808" cy="1295167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endParaRPr lang="en-US" sz="1801"/>
          </a:p>
        </p:txBody>
      </p:sp>
      <p:sp>
        <p:nvSpPr>
          <p:cNvPr id="27" name="Text Placeholder 22">
            <a:extLst>
              <a:ext uri="{FF2B5EF4-FFF2-40B4-BE49-F238E27FC236}">
                <a16:creationId xmlns:a16="http://schemas.microsoft.com/office/drawing/2014/main" id="{70642ADF-429E-4294-A3DF-FEB607EE2794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3203599" y="4446212"/>
            <a:ext cx="1875808" cy="366144"/>
          </a:xfrm>
          <a:gradFill flip="none" rotWithShape="1">
            <a:gsLst>
              <a:gs pos="0">
                <a:schemeClr val="accent5">
                  <a:lumMod val="90000"/>
                  <a:lumOff val="10000"/>
                </a:schemeClr>
              </a:gs>
              <a:gs pos="100000">
                <a:schemeClr val="accent5">
                  <a:lumMod val="9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square" lIns="75057" tIns="37465" rIns="75057" bIns="37465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 b="0" baseline="0">
                <a:solidFill>
                  <a:schemeClr val="accent5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92" indent="0">
              <a:buFontTx/>
              <a:buNone/>
              <a:defRPr sz="1600"/>
            </a:lvl2pPr>
            <a:lvl3pPr marL="914384" indent="0">
              <a:buFontTx/>
              <a:buNone/>
              <a:defRPr sz="1600"/>
            </a:lvl3pPr>
            <a:lvl4pPr marL="1371576" indent="0">
              <a:buFontTx/>
              <a:buNone/>
              <a:defRPr sz="1600"/>
            </a:lvl4pPr>
            <a:lvl5pPr marL="1828770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label</a:t>
            </a:r>
          </a:p>
        </p:txBody>
      </p:sp>
      <p:sp>
        <p:nvSpPr>
          <p:cNvPr id="28" name="Text Placeholder 22">
            <a:extLst>
              <a:ext uri="{FF2B5EF4-FFF2-40B4-BE49-F238E27FC236}">
                <a16:creationId xmlns:a16="http://schemas.microsoft.com/office/drawing/2014/main" id="{80FEC0A0-D84C-40D4-B823-411560757ACC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3203599" y="4835773"/>
            <a:ext cx="1875808" cy="905378"/>
          </a:xfrm>
          <a:noFill/>
          <a:ln>
            <a:noFill/>
          </a:ln>
        </p:spPr>
        <p:txBody>
          <a:bodyPr wrap="square" lIns="75057" tIns="37465" rIns="75057" bIns="37465" anchor="t">
            <a:normAutofit/>
          </a:bodyPr>
          <a:lstStyle>
            <a:lvl1pPr marL="0" indent="0" algn="l">
              <a:lnSpc>
                <a:spcPct val="90000"/>
              </a:lnSpc>
              <a:spcBef>
                <a:spcPts val="571"/>
              </a:spcBef>
              <a:spcAft>
                <a:spcPts val="0"/>
              </a:spcAft>
              <a:buFontTx/>
              <a:buNone/>
              <a:defRPr sz="1600" b="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  <a:lvl2pPr marL="457192" indent="0">
              <a:buFontTx/>
              <a:buNone/>
              <a:defRPr sz="1600"/>
            </a:lvl2pPr>
            <a:lvl3pPr marL="914384" indent="0">
              <a:buFontTx/>
              <a:buNone/>
              <a:defRPr sz="1600"/>
            </a:lvl3pPr>
            <a:lvl4pPr marL="1371576" indent="0">
              <a:buFontTx/>
              <a:buNone/>
              <a:defRPr sz="1600"/>
            </a:lvl4pPr>
            <a:lvl5pPr marL="1828770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9" name="Text Placeholder 16">
            <a:extLst>
              <a:ext uri="{FF2B5EF4-FFF2-40B4-BE49-F238E27FC236}">
                <a16:creationId xmlns:a16="http://schemas.microsoft.com/office/drawing/2014/main" id="{695BA70C-D07B-4566-BF15-A829C2257863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5100033" y="2914650"/>
            <a:ext cx="1629488" cy="470009"/>
          </a:xfrm>
        </p:spPr>
        <p:txBody>
          <a:bodyPr wrap="square" lIns="65151" tIns="32639" rIns="65151" bIns="32639" anchor="ctr">
            <a:normAutofit/>
          </a:bodyPr>
          <a:lstStyle>
            <a:lvl1pPr marL="0" indent="0" algn="ctr">
              <a:lnSpc>
                <a:spcPct val="90000"/>
              </a:lnSpc>
              <a:spcBef>
                <a:spcPts val="714"/>
              </a:spcBef>
              <a:spcAft>
                <a:spcPts val="0"/>
              </a:spcAft>
              <a:buFontTx/>
              <a:buNone/>
              <a:defRPr sz="2000" b="0" i="0">
                <a:solidFill>
                  <a:schemeClr val="accent2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400"/>
            </a:lvl2pPr>
            <a:lvl3pPr marL="914309" indent="0">
              <a:buFontTx/>
              <a:buNone/>
              <a:defRPr sz="1200"/>
            </a:lvl3pPr>
            <a:lvl4pPr marL="1371463" indent="0">
              <a:buFontTx/>
              <a:buNone/>
              <a:defRPr sz="1100"/>
            </a:lvl4pPr>
            <a:lvl5pPr marL="1828617" indent="0">
              <a:buFontTx/>
              <a:buNone/>
              <a:defRPr sz="1100"/>
            </a:lvl5pPr>
          </a:lstStyle>
          <a:p>
            <a:pPr lvl="0"/>
            <a:r>
              <a:rPr lang="en-US" dirty="0"/>
              <a:t>Click to add label</a:t>
            </a:r>
          </a:p>
        </p:txBody>
      </p:sp>
      <p:sp>
        <p:nvSpPr>
          <p:cNvPr id="30" name="Text Placeholder 16">
            <a:extLst>
              <a:ext uri="{FF2B5EF4-FFF2-40B4-BE49-F238E27FC236}">
                <a16:creationId xmlns:a16="http://schemas.microsoft.com/office/drawing/2014/main" id="{EADF304F-30FE-405C-B691-DCCFDAA74B96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733547" y="3303075"/>
            <a:ext cx="1629488" cy="470009"/>
          </a:xfrm>
        </p:spPr>
        <p:txBody>
          <a:bodyPr wrap="square" lIns="65151" tIns="32639" rIns="65151" bIns="32639" anchor="ctr">
            <a:normAutofit/>
          </a:bodyPr>
          <a:lstStyle>
            <a:lvl1pPr marL="0" indent="0" algn="ctr">
              <a:lnSpc>
                <a:spcPct val="90000"/>
              </a:lnSpc>
              <a:spcBef>
                <a:spcPts val="714"/>
              </a:spcBef>
              <a:spcAft>
                <a:spcPts val="0"/>
              </a:spcAft>
              <a:buFontTx/>
              <a:buNone/>
              <a:defRPr sz="2000" b="0" i="0">
                <a:solidFill>
                  <a:schemeClr val="accent3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400"/>
            </a:lvl2pPr>
            <a:lvl3pPr marL="914309" indent="0">
              <a:buFontTx/>
              <a:buNone/>
              <a:defRPr sz="1200"/>
            </a:lvl3pPr>
            <a:lvl4pPr marL="1371463" indent="0">
              <a:buFontTx/>
              <a:buNone/>
              <a:defRPr sz="1100"/>
            </a:lvl4pPr>
            <a:lvl5pPr marL="1828617" indent="0">
              <a:buFontTx/>
              <a:buNone/>
              <a:defRPr sz="1100"/>
            </a:lvl5pPr>
          </a:lstStyle>
          <a:p>
            <a:pPr lvl="0"/>
            <a:r>
              <a:rPr lang="en-US" dirty="0"/>
              <a:t>Click to add label</a:t>
            </a:r>
          </a:p>
        </p:txBody>
      </p:sp>
      <p:sp>
        <p:nvSpPr>
          <p:cNvPr id="31" name="Text Placeholder 16">
            <a:extLst>
              <a:ext uri="{FF2B5EF4-FFF2-40B4-BE49-F238E27FC236}">
                <a16:creationId xmlns:a16="http://schemas.microsoft.com/office/drawing/2014/main" id="{0FEEBFA4-3A9F-4AC4-966E-907B3CBEF5D8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6733547" y="4195724"/>
            <a:ext cx="1629488" cy="470009"/>
          </a:xfrm>
        </p:spPr>
        <p:txBody>
          <a:bodyPr wrap="square" lIns="65151" tIns="32639" rIns="65151" bIns="32639" anchor="ctr">
            <a:normAutofit/>
          </a:bodyPr>
          <a:lstStyle>
            <a:lvl1pPr marL="0" indent="0" algn="ctr">
              <a:lnSpc>
                <a:spcPct val="90000"/>
              </a:lnSpc>
              <a:spcBef>
                <a:spcPts val="714"/>
              </a:spcBef>
              <a:spcAft>
                <a:spcPts val="0"/>
              </a:spcAft>
              <a:buFontTx/>
              <a:buNone/>
              <a:defRPr sz="2000" b="0" i="0">
                <a:solidFill>
                  <a:schemeClr val="accent4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400"/>
            </a:lvl2pPr>
            <a:lvl3pPr marL="914309" indent="0">
              <a:buFontTx/>
              <a:buNone/>
              <a:defRPr sz="1200"/>
            </a:lvl3pPr>
            <a:lvl4pPr marL="1371463" indent="0">
              <a:buFontTx/>
              <a:buNone/>
              <a:defRPr sz="1100"/>
            </a:lvl4pPr>
            <a:lvl5pPr marL="1828617" indent="0">
              <a:buFontTx/>
              <a:buNone/>
              <a:defRPr sz="1100"/>
            </a:lvl5pPr>
          </a:lstStyle>
          <a:p>
            <a:pPr lvl="0"/>
            <a:r>
              <a:rPr lang="en-US" dirty="0"/>
              <a:t>Click to add label</a:t>
            </a:r>
          </a:p>
        </p:txBody>
      </p:sp>
      <p:sp>
        <p:nvSpPr>
          <p:cNvPr id="32" name="Text Placeholder 16">
            <a:extLst>
              <a:ext uri="{FF2B5EF4-FFF2-40B4-BE49-F238E27FC236}">
                <a16:creationId xmlns:a16="http://schemas.microsoft.com/office/drawing/2014/main" id="{16F63AC5-AA4A-42C0-9907-DFC73519D2B0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5100033" y="3834937"/>
            <a:ext cx="1629488" cy="470009"/>
          </a:xfrm>
        </p:spPr>
        <p:txBody>
          <a:bodyPr wrap="square" lIns="65151" tIns="32639" rIns="65151" bIns="32639" anchor="ctr">
            <a:normAutofit/>
          </a:bodyPr>
          <a:lstStyle>
            <a:lvl1pPr marL="0" indent="0" algn="ctr">
              <a:lnSpc>
                <a:spcPct val="90000"/>
              </a:lnSpc>
              <a:spcBef>
                <a:spcPts val="714"/>
              </a:spcBef>
              <a:spcAft>
                <a:spcPts val="0"/>
              </a:spcAft>
              <a:buFontTx/>
              <a:buNone/>
              <a:defRPr sz="2000" b="0" i="0">
                <a:solidFill>
                  <a:schemeClr val="accent5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400"/>
            </a:lvl2pPr>
            <a:lvl3pPr marL="914309" indent="0">
              <a:buFontTx/>
              <a:buNone/>
              <a:defRPr sz="1200"/>
            </a:lvl3pPr>
            <a:lvl4pPr marL="1371463" indent="0">
              <a:buFontTx/>
              <a:buNone/>
              <a:defRPr sz="1100"/>
            </a:lvl4pPr>
            <a:lvl5pPr marL="1828617" indent="0">
              <a:buFontTx/>
              <a:buNone/>
              <a:defRPr sz="1100"/>
            </a:lvl5pPr>
          </a:lstStyle>
          <a:p>
            <a:pPr lvl="0"/>
            <a:r>
              <a:rPr lang="en-US" dirty="0"/>
              <a:t>Click to add label</a:t>
            </a:r>
          </a:p>
        </p:txBody>
      </p:sp>
    </p:spTree>
    <p:extLst>
      <p:ext uri="{BB962C8B-B14F-4D97-AF65-F5344CB8AC3E}">
        <p14:creationId xmlns:p14="http://schemas.microsoft.com/office/powerpoint/2010/main" val="2716367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hf sldNum="0"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ulb Puzzle 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AA4416-6EF5-4861-8342-06CA5AC1DB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A1BED20-63B5-48FE-A4FE-629A256EBF51}" type="datetime1">
              <a:rPr lang="en-IN" smtClean="0"/>
              <a:t>25-07-2026</a:t>
            </a:fld>
            <a:endParaRPr lang="en-IN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ECCBA54-53D8-4096-9E27-324B687C4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27B06194-B45B-4874-A691-21AB55FCD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F2AB8F2-7686-4971-BD89-DC5252206682}" type="slidenum">
              <a:rPr lang="en-IN" smtClean="0"/>
              <a:t>‹#›</a:t>
            </a:fld>
            <a:endParaRPr lang="en-IN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7D9B802-C4AA-4117-AC54-70C7203625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DE6D356D-C6D7-4F56-9183-DFE44CCDFF33}"/>
              </a:ext>
            </a:extLst>
          </p:cNvPr>
          <p:cNvGrpSpPr/>
          <p:nvPr/>
        </p:nvGrpSpPr>
        <p:grpSpPr>
          <a:xfrm>
            <a:off x="5147209" y="1916981"/>
            <a:ext cx="3101544" cy="4121120"/>
            <a:chOff x="2554240" y="1912866"/>
            <a:chExt cx="3099416" cy="4116802"/>
          </a:xfrm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DEF13230-97CE-482B-8C40-43118BB2F1CC}"/>
                </a:ext>
              </a:extLst>
            </p:cNvPr>
            <p:cNvSpPr>
              <a:spLocks/>
            </p:cNvSpPr>
            <p:nvPr/>
          </p:nvSpPr>
          <p:spPr bwMode="auto">
            <a:xfrm>
              <a:off x="4165164" y="3169400"/>
              <a:ext cx="1383290" cy="2184238"/>
            </a:xfrm>
            <a:custGeom>
              <a:avLst/>
              <a:gdLst>
                <a:gd name="T0" fmla="*/ 1771 w 2182"/>
                <a:gd name="T1" fmla="*/ 799 h 3453"/>
                <a:gd name="T2" fmla="*/ 1558 w 2182"/>
                <a:gd name="T3" fmla="*/ 608 h 3453"/>
                <a:gd name="T4" fmla="*/ 1579 w 2182"/>
                <a:gd name="T5" fmla="*/ 509 h 3453"/>
                <a:gd name="T6" fmla="*/ 1580 w 2182"/>
                <a:gd name="T7" fmla="*/ 506 h 3453"/>
                <a:gd name="T8" fmla="*/ 1655 w 2182"/>
                <a:gd name="T9" fmla="*/ 257 h 3453"/>
                <a:gd name="T10" fmla="*/ 1618 w 2182"/>
                <a:gd name="T11" fmla="*/ 124 h 3453"/>
                <a:gd name="T12" fmla="*/ 1611 w 2182"/>
                <a:gd name="T13" fmla="*/ 114 h 3453"/>
                <a:gd name="T14" fmla="*/ 1398 w 2182"/>
                <a:gd name="T15" fmla="*/ 0 h 3453"/>
                <a:gd name="T16" fmla="*/ 1184 w 2182"/>
                <a:gd name="T17" fmla="*/ 114 h 3453"/>
                <a:gd name="T18" fmla="*/ 1180 w 2182"/>
                <a:gd name="T19" fmla="*/ 121 h 3453"/>
                <a:gd name="T20" fmla="*/ 1178 w 2182"/>
                <a:gd name="T21" fmla="*/ 124 h 3453"/>
                <a:gd name="T22" fmla="*/ 1140 w 2182"/>
                <a:gd name="T23" fmla="*/ 257 h 3453"/>
                <a:gd name="T24" fmla="*/ 1215 w 2182"/>
                <a:gd name="T25" fmla="*/ 506 h 3453"/>
                <a:gd name="T26" fmla="*/ 1216 w 2182"/>
                <a:gd name="T27" fmla="*/ 508 h 3453"/>
                <a:gd name="T28" fmla="*/ 1228 w 2182"/>
                <a:gd name="T29" fmla="*/ 543 h 3453"/>
                <a:gd name="T30" fmla="*/ 1238 w 2182"/>
                <a:gd name="T31" fmla="*/ 608 h 3453"/>
                <a:gd name="T32" fmla="*/ 1226 w 2182"/>
                <a:gd name="T33" fmla="*/ 673 h 3453"/>
                <a:gd name="T34" fmla="*/ 1025 w 2182"/>
                <a:gd name="T35" fmla="*/ 799 h 3453"/>
                <a:gd name="T36" fmla="*/ 0 w 2182"/>
                <a:gd name="T37" fmla="*/ 799 h 3453"/>
                <a:gd name="T38" fmla="*/ 1 w 2182"/>
                <a:gd name="T39" fmla="*/ 1828 h 3453"/>
                <a:gd name="T40" fmla="*/ 32 w 2182"/>
                <a:gd name="T41" fmla="*/ 1906 h 3453"/>
                <a:gd name="T42" fmla="*/ 115 w 2182"/>
                <a:gd name="T43" fmla="*/ 1903 h 3453"/>
                <a:gd name="T44" fmla="*/ 416 w 2182"/>
                <a:gd name="T45" fmla="*/ 1817 h 3453"/>
                <a:gd name="T46" fmla="*/ 738 w 2182"/>
                <a:gd name="T47" fmla="*/ 1993 h 3453"/>
                <a:gd name="T48" fmla="*/ 800 w 2182"/>
                <a:gd name="T49" fmla="*/ 2201 h 3453"/>
                <a:gd name="T50" fmla="*/ 416 w 2182"/>
                <a:gd name="T51" fmla="*/ 2585 h 3453"/>
                <a:gd name="T52" fmla="*/ 211 w 2182"/>
                <a:gd name="T53" fmla="*/ 2537 h 3453"/>
                <a:gd name="T54" fmla="*/ 115 w 2182"/>
                <a:gd name="T55" fmla="*/ 2499 h 3453"/>
                <a:gd name="T56" fmla="*/ 32 w 2182"/>
                <a:gd name="T57" fmla="*/ 2497 h 3453"/>
                <a:gd name="T58" fmla="*/ 1 w 2182"/>
                <a:gd name="T59" fmla="*/ 2574 h 3453"/>
                <a:gd name="T60" fmla="*/ 1 w 2182"/>
                <a:gd name="T61" fmla="*/ 2696 h 3453"/>
                <a:gd name="T62" fmla="*/ 0 w 2182"/>
                <a:gd name="T63" fmla="*/ 3453 h 3453"/>
                <a:gd name="T64" fmla="*/ 966 w 2182"/>
                <a:gd name="T65" fmla="*/ 3453 h 3453"/>
                <a:gd name="T66" fmla="*/ 1121 w 2182"/>
                <a:gd name="T67" fmla="*/ 3325 h 3453"/>
                <a:gd name="T68" fmla="*/ 1121 w 2182"/>
                <a:gd name="T69" fmla="*/ 3240 h 3453"/>
                <a:gd name="T70" fmla="*/ 1048 w 2182"/>
                <a:gd name="T71" fmla="*/ 3132 h 3453"/>
                <a:gd name="T72" fmla="*/ 1122 w 2182"/>
                <a:gd name="T73" fmla="*/ 2830 h 3453"/>
                <a:gd name="T74" fmla="*/ 1929 w 2182"/>
                <a:gd name="T75" fmla="*/ 1464 h 3453"/>
                <a:gd name="T76" fmla="*/ 2182 w 2182"/>
                <a:gd name="T77" fmla="*/ 799 h 3453"/>
                <a:gd name="T78" fmla="*/ 1771 w 2182"/>
                <a:gd name="T79" fmla="*/ 799 h 34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182" h="3453">
                  <a:moveTo>
                    <a:pt x="1771" y="799"/>
                  </a:moveTo>
                  <a:cubicBezTo>
                    <a:pt x="1645" y="799"/>
                    <a:pt x="1558" y="721"/>
                    <a:pt x="1558" y="608"/>
                  </a:cubicBezTo>
                  <a:cubicBezTo>
                    <a:pt x="1558" y="576"/>
                    <a:pt x="1565" y="543"/>
                    <a:pt x="1579" y="509"/>
                  </a:cubicBezTo>
                  <a:lnTo>
                    <a:pt x="1580" y="506"/>
                  </a:lnTo>
                  <a:cubicBezTo>
                    <a:pt x="1610" y="437"/>
                    <a:pt x="1655" y="314"/>
                    <a:pt x="1655" y="257"/>
                  </a:cubicBezTo>
                  <a:cubicBezTo>
                    <a:pt x="1655" y="210"/>
                    <a:pt x="1642" y="164"/>
                    <a:pt x="1618" y="124"/>
                  </a:cubicBezTo>
                  <a:cubicBezTo>
                    <a:pt x="1616" y="121"/>
                    <a:pt x="1614" y="117"/>
                    <a:pt x="1611" y="114"/>
                  </a:cubicBezTo>
                  <a:cubicBezTo>
                    <a:pt x="1563" y="43"/>
                    <a:pt x="1483" y="0"/>
                    <a:pt x="1398" y="0"/>
                  </a:cubicBezTo>
                  <a:cubicBezTo>
                    <a:pt x="1312" y="0"/>
                    <a:pt x="1232" y="43"/>
                    <a:pt x="1184" y="114"/>
                  </a:cubicBezTo>
                  <a:cubicBezTo>
                    <a:pt x="1183" y="116"/>
                    <a:pt x="1181" y="118"/>
                    <a:pt x="1180" y="121"/>
                  </a:cubicBezTo>
                  <a:cubicBezTo>
                    <a:pt x="1179" y="122"/>
                    <a:pt x="1178" y="123"/>
                    <a:pt x="1178" y="124"/>
                  </a:cubicBezTo>
                  <a:cubicBezTo>
                    <a:pt x="1153" y="164"/>
                    <a:pt x="1140" y="210"/>
                    <a:pt x="1140" y="257"/>
                  </a:cubicBezTo>
                  <a:cubicBezTo>
                    <a:pt x="1140" y="314"/>
                    <a:pt x="1185" y="437"/>
                    <a:pt x="1215" y="506"/>
                  </a:cubicBezTo>
                  <a:lnTo>
                    <a:pt x="1216" y="508"/>
                  </a:lnTo>
                  <a:cubicBezTo>
                    <a:pt x="1221" y="520"/>
                    <a:pt x="1225" y="531"/>
                    <a:pt x="1228" y="543"/>
                  </a:cubicBezTo>
                  <a:cubicBezTo>
                    <a:pt x="1234" y="565"/>
                    <a:pt x="1238" y="587"/>
                    <a:pt x="1238" y="608"/>
                  </a:cubicBezTo>
                  <a:cubicBezTo>
                    <a:pt x="1238" y="631"/>
                    <a:pt x="1233" y="652"/>
                    <a:pt x="1226" y="673"/>
                  </a:cubicBezTo>
                  <a:cubicBezTo>
                    <a:pt x="1199" y="749"/>
                    <a:pt x="1124" y="799"/>
                    <a:pt x="1025" y="799"/>
                  </a:cubicBezTo>
                  <a:lnTo>
                    <a:pt x="0" y="799"/>
                  </a:lnTo>
                  <a:lnTo>
                    <a:pt x="1" y="1828"/>
                  </a:lnTo>
                  <a:cubicBezTo>
                    <a:pt x="1" y="1865"/>
                    <a:pt x="12" y="1892"/>
                    <a:pt x="32" y="1906"/>
                  </a:cubicBezTo>
                  <a:cubicBezTo>
                    <a:pt x="52" y="1919"/>
                    <a:pt x="82" y="1918"/>
                    <a:pt x="115" y="1903"/>
                  </a:cubicBezTo>
                  <a:cubicBezTo>
                    <a:pt x="135" y="1894"/>
                    <a:pt x="314" y="1817"/>
                    <a:pt x="416" y="1817"/>
                  </a:cubicBezTo>
                  <a:cubicBezTo>
                    <a:pt x="551" y="1817"/>
                    <a:pt x="670" y="1887"/>
                    <a:pt x="738" y="1993"/>
                  </a:cubicBezTo>
                  <a:cubicBezTo>
                    <a:pt x="777" y="2053"/>
                    <a:pt x="800" y="2125"/>
                    <a:pt x="800" y="2201"/>
                  </a:cubicBezTo>
                  <a:cubicBezTo>
                    <a:pt x="800" y="2413"/>
                    <a:pt x="628" y="2585"/>
                    <a:pt x="416" y="2585"/>
                  </a:cubicBezTo>
                  <a:cubicBezTo>
                    <a:pt x="358" y="2585"/>
                    <a:pt x="275" y="2560"/>
                    <a:pt x="211" y="2537"/>
                  </a:cubicBezTo>
                  <a:cubicBezTo>
                    <a:pt x="162" y="2520"/>
                    <a:pt x="124" y="2503"/>
                    <a:pt x="115" y="2499"/>
                  </a:cubicBezTo>
                  <a:cubicBezTo>
                    <a:pt x="82" y="2484"/>
                    <a:pt x="52" y="2483"/>
                    <a:pt x="32" y="2497"/>
                  </a:cubicBezTo>
                  <a:cubicBezTo>
                    <a:pt x="12" y="2510"/>
                    <a:pt x="1" y="2537"/>
                    <a:pt x="1" y="2574"/>
                  </a:cubicBezTo>
                  <a:lnTo>
                    <a:pt x="1" y="2696"/>
                  </a:lnTo>
                  <a:lnTo>
                    <a:pt x="0" y="3453"/>
                  </a:lnTo>
                  <a:lnTo>
                    <a:pt x="966" y="3453"/>
                  </a:lnTo>
                  <a:cubicBezTo>
                    <a:pt x="1051" y="3453"/>
                    <a:pt x="1121" y="3396"/>
                    <a:pt x="1121" y="3325"/>
                  </a:cubicBezTo>
                  <a:lnTo>
                    <a:pt x="1121" y="3240"/>
                  </a:lnTo>
                  <a:cubicBezTo>
                    <a:pt x="1121" y="3194"/>
                    <a:pt x="1092" y="3155"/>
                    <a:pt x="1048" y="3132"/>
                  </a:cubicBezTo>
                  <a:cubicBezTo>
                    <a:pt x="1078" y="3054"/>
                    <a:pt x="1101" y="2955"/>
                    <a:pt x="1122" y="2830"/>
                  </a:cubicBezTo>
                  <a:cubicBezTo>
                    <a:pt x="1214" y="2277"/>
                    <a:pt x="1364" y="2481"/>
                    <a:pt x="1929" y="1464"/>
                  </a:cubicBezTo>
                  <a:cubicBezTo>
                    <a:pt x="2042" y="1258"/>
                    <a:pt x="2130" y="1035"/>
                    <a:pt x="2182" y="799"/>
                  </a:cubicBezTo>
                  <a:lnTo>
                    <a:pt x="1771" y="799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800"/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6E5F5F2C-383F-4F6F-A0A4-313186ACBDF2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8719" y="5449164"/>
              <a:ext cx="1348386" cy="216770"/>
            </a:xfrm>
            <a:custGeom>
              <a:avLst/>
              <a:gdLst>
                <a:gd name="T0" fmla="*/ 1990 w 2129"/>
                <a:gd name="T1" fmla="*/ 0 h 341"/>
                <a:gd name="T2" fmla="*/ 139 w 2129"/>
                <a:gd name="T3" fmla="*/ 0 h 341"/>
                <a:gd name="T4" fmla="*/ 0 w 2129"/>
                <a:gd name="T5" fmla="*/ 128 h 341"/>
                <a:gd name="T6" fmla="*/ 0 w 2129"/>
                <a:gd name="T7" fmla="*/ 213 h 341"/>
                <a:gd name="T8" fmla="*/ 139 w 2129"/>
                <a:gd name="T9" fmla="*/ 341 h 341"/>
                <a:gd name="T10" fmla="*/ 1990 w 2129"/>
                <a:gd name="T11" fmla="*/ 341 h 341"/>
                <a:gd name="T12" fmla="*/ 2129 w 2129"/>
                <a:gd name="T13" fmla="*/ 213 h 341"/>
                <a:gd name="T14" fmla="*/ 2129 w 2129"/>
                <a:gd name="T15" fmla="*/ 128 h 341"/>
                <a:gd name="T16" fmla="*/ 1990 w 2129"/>
                <a:gd name="T17" fmla="*/ 0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29" h="341">
                  <a:moveTo>
                    <a:pt x="1990" y="0"/>
                  </a:moveTo>
                  <a:lnTo>
                    <a:pt x="139" y="0"/>
                  </a:lnTo>
                  <a:cubicBezTo>
                    <a:pt x="63" y="0"/>
                    <a:pt x="0" y="57"/>
                    <a:pt x="0" y="128"/>
                  </a:cubicBezTo>
                  <a:lnTo>
                    <a:pt x="0" y="213"/>
                  </a:lnTo>
                  <a:cubicBezTo>
                    <a:pt x="0" y="284"/>
                    <a:pt x="63" y="341"/>
                    <a:pt x="139" y="341"/>
                  </a:cubicBezTo>
                  <a:lnTo>
                    <a:pt x="1990" y="341"/>
                  </a:lnTo>
                  <a:cubicBezTo>
                    <a:pt x="2067" y="341"/>
                    <a:pt x="2129" y="284"/>
                    <a:pt x="2129" y="213"/>
                  </a:cubicBezTo>
                  <a:lnTo>
                    <a:pt x="2129" y="128"/>
                  </a:lnTo>
                  <a:cubicBezTo>
                    <a:pt x="2129" y="57"/>
                    <a:pt x="2067" y="0"/>
                    <a:pt x="1990" y="0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80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E3CA8529-A747-4105-9723-07F3AFAD943D}"/>
                </a:ext>
              </a:extLst>
            </p:cNvPr>
            <p:cNvSpPr>
              <a:spLocks/>
            </p:cNvSpPr>
            <p:nvPr/>
          </p:nvSpPr>
          <p:spPr bwMode="auto">
            <a:xfrm>
              <a:off x="3639771" y="5759623"/>
              <a:ext cx="980978" cy="270045"/>
            </a:xfrm>
            <a:custGeom>
              <a:avLst/>
              <a:gdLst>
                <a:gd name="T0" fmla="*/ 774 w 1547"/>
                <a:gd name="T1" fmla="*/ 426 h 426"/>
                <a:gd name="T2" fmla="*/ 1547 w 1547"/>
                <a:gd name="T3" fmla="*/ 0 h 426"/>
                <a:gd name="T4" fmla="*/ 0 w 1547"/>
                <a:gd name="T5" fmla="*/ 0 h 426"/>
                <a:gd name="T6" fmla="*/ 774 w 1547"/>
                <a:gd name="T7" fmla="*/ 426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7" h="426">
                  <a:moveTo>
                    <a:pt x="774" y="426"/>
                  </a:moveTo>
                  <a:cubicBezTo>
                    <a:pt x="1135" y="426"/>
                    <a:pt x="1547" y="256"/>
                    <a:pt x="1547" y="0"/>
                  </a:cubicBezTo>
                  <a:lnTo>
                    <a:pt x="0" y="0"/>
                  </a:lnTo>
                  <a:cubicBezTo>
                    <a:pt x="0" y="256"/>
                    <a:pt x="413" y="426"/>
                    <a:pt x="774" y="426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800"/>
            </a:p>
          </p:txBody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02CB09F4-2B73-48BF-AC7E-E624A1D8B032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7370" y="3674586"/>
              <a:ext cx="1890312" cy="1679052"/>
            </a:xfrm>
            <a:custGeom>
              <a:avLst/>
              <a:gdLst>
                <a:gd name="T0" fmla="*/ 2964 w 2981"/>
                <a:gd name="T1" fmla="*/ 1304 h 2653"/>
                <a:gd name="T2" fmla="*/ 2868 w 2981"/>
                <a:gd name="T3" fmla="*/ 1183 h 2653"/>
                <a:gd name="T4" fmla="*/ 2857 w 2981"/>
                <a:gd name="T5" fmla="*/ 1177 h 2653"/>
                <a:gd name="T6" fmla="*/ 2724 w 2981"/>
                <a:gd name="T7" fmla="*/ 1140 h 2653"/>
                <a:gd name="T8" fmla="*/ 2475 w 2981"/>
                <a:gd name="T9" fmla="*/ 1214 h 2653"/>
                <a:gd name="T10" fmla="*/ 2473 w 2981"/>
                <a:gd name="T11" fmla="*/ 1215 h 2653"/>
                <a:gd name="T12" fmla="*/ 2374 w 2981"/>
                <a:gd name="T13" fmla="*/ 1237 h 2653"/>
                <a:gd name="T14" fmla="*/ 2182 w 2981"/>
                <a:gd name="T15" fmla="*/ 1024 h 2653"/>
                <a:gd name="T16" fmla="*/ 2182 w 2981"/>
                <a:gd name="T17" fmla="*/ 0 h 2653"/>
                <a:gd name="T18" fmla="*/ 1154 w 2981"/>
                <a:gd name="T19" fmla="*/ 0 h 2653"/>
                <a:gd name="T20" fmla="*/ 1076 w 2981"/>
                <a:gd name="T21" fmla="*/ 31 h 2653"/>
                <a:gd name="T22" fmla="*/ 1079 w 2981"/>
                <a:gd name="T23" fmla="*/ 115 h 2653"/>
                <a:gd name="T24" fmla="*/ 1165 w 2981"/>
                <a:gd name="T25" fmla="*/ 415 h 2653"/>
                <a:gd name="T26" fmla="*/ 780 w 2981"/>
                <a:gd name="T27" fmla="*/ 799 h 2653"/>
                <a:gd name="T28" fmla="*/ 397 w 2981"/>
                <a:gd name="T29" fmla="*/ 415 h 2653"/>
                <a:gd name="T30" fmla="*/ 482 w 2981"/>
                <a:gd name="T31" fmla="*/ 115 h 2653"/>
                <a:gd name="T32" fmla="*/ 485 w 2981"/>
                <a:gd name="T33" fmla="*/ 31 h 2653"/>
                <a:gd name="T34" fmla="*/ 407 w 2981"/>
                <a:gd name="T35" fmla="*/ 0 h 2653"/>
                <a:gd name="T36" fmla="*/ 0 w 2981"/>
                <a:gd name="T37" fmla="*/ 0 h 2653"/>
                <a:gd name="T38" fmla="*/ 254 w 2981"/>
                <a:gd name="T39" fmla="*/ 664 h 2653"/>
                <a:gd name="T40" fmla="*/ 1060 w 2981"/>
                <a:gd name="T41" fmla="*/ 2030 h 2653"/>
                <a:gd name="T42" fmla="*/ 1134 w 2981"/>
                <a:gd name="T43" fmla="*/ 2332 h 2653"/>
                <a:gd name="T44" fmla="*/ 1062 w 2981"/>
                <a:gd name="T45" fmla="*/ 2440 h 2653"/>
                <a:gd name="T46" fmla="*/ 1062 w 2981"/>
                <a:gd name="T47" fmla="*/ 2475 h 2653"/>
                <a:gd name="T48" fmla="*/ 1062 w 2981"/>
                <a:gd name="T49" fmla="*/ 2525 h 2653"/>
                <a:gd name="T50" fmla="*/ 1216 w 2981"/>
                <a:gd name="T51" fmla="*/ 2653 h 2653"/>
                <a:gd name="T52" fmla="*/ 2182 w 2981"/>
                <a:gd name="T53" fmla="*/ 2653 h 2653"/>
                <a:gd name="T54" fmla="*/ 2182 w 2981"/>
                <a:gd name="T55" fmla="*/ 1983 h 2653"/>
                <a:gd name="T56" fmla="*/ 2182 w 2981"/>
                <a:gd name="T57" fmla="*/ 1770 h 2653"/>
                <a:gd name="T58" fmla="*/ 2374 w 2981"/>
                <a:gd name="T59" fmla="*/ 1557 h 2653"/>
                <a:gd name="T60" fmla="*/ 2472 w 2981"/>
                <a:gd name="T61" fmla="*/ 1578 h 2653"/>
                <a:gd name="T62" fmla="*/ 2475 w 2981"/>
                <a:gd name="T63" fmla="*/ 1579 h 2653"/>
                <a:gd name="T64" fmla="*/ 2640 w 2981"/>
                <a:gd name="T65" fmla="*/ 1639 h 2653"/>
                <a:gd name="T66" fmla="*/ 2724 w 2981"/>
                <a:gd name="T67" fmla="*/ 1654 h 2653"/>
                <a:gd name="T68" fmla="*/ 2857 w 2981"/>
                <a:gd name="T69" fmla="*/ 1617 h 2653"/>
                <a:gd name="T70" fmla="*/ 2868 w 2981"/>
                <a:gd name="T71" fmla="*/ 1610 h 2653"/>
                <a:gd name="T72" fmla="*/ 2981 w 2981"/>
                <a:gd name="T73" fmla="*/ 1397 h 2653"/>
                <a:gd name="T74" fmla="*/ 2964 w 2981"/>
                <a:gd name="T75" fmla="*/ 1304 h 26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981" h="2653">
                  <a:moveTo>
                    <a:pt x="2964" y="1304"/>
                  </a:moveTo>
                  <a:cubicBezTo>
                    <a:pt x="2945" y="1256"/>
                    <a:pt x="2912" y="1213"/>
                    <a:pt x="2868" y="1183"/>
                  </a:cubicBezTo>
                  <a:cubicBezTo>
                    <a:pt x="2864" y="1181"/>
                    <a:pt x="2861" y="1179"/>
                    <a:pt x="2857" y="1177"/>
                  </a:cubicBezTo>
                  <a:cubicBezTo>
                    <a:pt x="2817" y="1152"/>
                    <a:pt x="2771" y="1140"/>
                    <a:pt x="2724" y="1140"/>
                  </a:cubicBezTo>
                  <a:cubicBezTo>
                    <a:pt x="2668" y="1140"/>
                    <a:pt x="2544" y="1184"/>
                    <a:pt x="2475" y="1214"/>
                  </a:cubicBezTo>
                  <a:lnTo>
                    <a:pt x="2473" y="1215"/>
                  </a:lnTo>
                  <a:cubicBezTo>
                    <a:pt x="2440" y="1230"/>
                    <a:pt x="2406" y="1237"/>
                    <a:pt x="2374" y="1237"/>
                  </a:cubicBezTo>
                  <a:cubicBezTo>
                    <a:pt x="2261" y="1237"/>
                    <a:pt x="2182" y="1150"/>
                    <a:pt x="2182" y="1024"/>
                  </a:cubicBezTo>
                  <a:lnTo>
                    <a:pt x="2182" y="0"/>
                  </a:lnTo>
                  <a:lnTo>
                    <a:pt x="1154" y="0"/>
                  </a:lnTo>
                  <a:cubicBezTo>
                    <a:pt x="1117" y="0"/>
                    <a:pt x="1089" y="11"/>
                    <a:pt x="1076" y="31"/>
                  </a:cubicBezTo>
                  <a:cubicBezTo>
                    <a:pt x="1063" y="51"/>
                    <a:pt x="1064" y="81"/>
                    <a:pt x="1079" y="115"/>
                  </a:cubicBezTo>
                  <a:cubicBezTo>
                    <a:pt x="1087" y="135"/>
                    <a:pt x="1165" y="313"/>
                    <a:pt x="1165" y="415"/>
                  </a:cubicBezTo>
                  <a:cubicBezTo>
                    <a:pt x="1165" y="627"/>
                    <a:pt x="992" y="799"/>
                    <a:pt x="780" y="799"/>
                  </a:cubicBezTo>
                  <a:cubicBezTo>
                    <a:pt x="569" y="799"/>
                    <a:pt x="397" y="627"/>
                    <a:pt x="397" y="415"/>
                  </a:cubicBezTo>
                  <a:cubicBezTo>
                    <a:pt x="397" y="313"/>
                    <a:pt x="474" y="135"/>
                    <a:pt x="482" y="115"/>
                  </a:cubicBezTo>
                  <a:cubicBezTo>
                    <a:pt x="497" y="81"/>
                    <a:pt x="498" y="51"/>
                    <a:pt x="485" y="31"/>
                  </a:cubicBezTo>
                  <a:cubicBezTo>
                    <a:pt x="472" y="11"/>
                    <a:pt x="444" y="0"/>
                    <a:pt x="407" y="0"/>
                  </a:cubicBezTo>
                  <a:lnTo>
                    <a:pt x="0" y="0"/>
                  </a:lnTo>
                  <a:cubicBezTo>
                    <a:pt x="52" y="236"/>
                    <a:pt x="140" y="458"/>
                    <a:pt x="254" y="664"/>
                  </a:cubicBezTo>
                  <a:cubicBezTo>
                    <a:pt x="819" y="1681"/>
                    <a:pt x="968" y="1477"/>
                    <a:pt x="1060" y="2030"/>
                  </a:cubicBezTo>
                  <a:cubicBezTo>
                    <a:pt x="1081" y="2155"/>
                    <a:pt x="1105" y="2254"/>
                    <a:pt x="1134" y="2332"/>
                  </a:cubicBezTo>
                  <a:cubicBezTo>
                    <a:pt x="1091" y="2355"/>
                    <a:pt x="1062" y="2394"/>
                    <a:pt x="1062" y="2440"/>
                  </a:cubicBezTo>
                  <a:lnTo>
                    <a:pt x="1062" y="2475"/>
                  </a:lnTo>
                  <a:lnTo>
                    <a:pt x="1062" y="2525"/>
                  </a:lnTo>
                  <a:cubicBezTo>
                    <a:pt x="1062" y="2596"/>
                    <a:pt x="1131" y="2653"/>
                    <a:pt x="1216" y="2653"/>
                  </a:cubicBezTo>
                  <a:lnTo>
                    <a:pt x="2182" y="2653"/>
                  </a:lnTo>
                  <a:lnTo>
                    <a:pt x="2182" y="1983"/>
                  </a:lnTo>
                  <a:lnTo>
                    <a:pt x="2182" y="1770"/>
                  </a:lnTo>
                  <a:cubicBezTo>
                    <a:pt x="2182" y="1644"/>
                    <a:pt x="2261" y="1557"/>
                    <a:pt x="2374" y="1557"/>
                  </a:cubicBezTo>
                  <a:cubicBezTo>
                    <a:pt x="2406" y="1557"/>
                    <a:pt x="2439" y="1564"/>
                    <a:pt x="2472" y="1578"/>
                  </a:cubicBezTo>
                  <a:lnTo>
                    <a:pt x="2475" y="1579"/>
                  </a:lnTo>
                  <a:cubicBezTo>
                    <a:pt x="2519" y="1598"/>
                    <a:pt x="2584" y="1623"/>
                    <a:pt x="2640" y="1639"/>
                  </a:cubicBezTo>
                  <a:cubicBezTo>
                    <a:pt x="2673" y="1648"/>
                    <a:pt x="2703" y="1654"/>
                    <a:pt x="2724" y="1654"/>
                  </a:cubicBezTo>
                  <a:cubicBezTo>
                    <a:pt x="2771" y="1654"/>
                    <a:pt x="2818" y="1641"/>
                    <a:pt x="2857" y="1617"/>
                  </a:cubicBezTo>
                  <a:cubicBezTo>
                    <a:pt x="2861" y="1615"/>
                    <a:pt x="2864" y="1613"/>
                    <a:pt x="2868" y="1610"/>
                  </a:cubicBezTo>
                  <a:cubicBezTo>
                    <a:pt x="2939" y="1562"/>
                    <a:pt x="2981" y="1483"/>
                    <a:pt x="2981" y="1397"/>
                  </a:cubicBezTo>
                  <a:cubicBezTo>
                    <a:pt x="2981" y="1365"/>
                    <a:pt x="2975" y="1333"/>
                    <a:pt x="2964" y="130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800"/>
            </a:p>
          </p:txBody>
        </p:sp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C6409331-3DC9-4935-BF01-6B5F1EF6D89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64303" y="1912866"/>
              <a:ext cx="1416357" cy="2184238"/>
            </a:xfrm>
            <a:custGeom>
              <a:avLst/>
              <a:gdLst>
                <a:gd name="T0" fmla="*/ 2203 w 2235"/>
                <a:gd name="T1" fmla="*/ 1546 h 3451"/>
                <a:gd name="T2" fmla="*/ 2120 w 2235"/>
                <a:gd name="T3" fmla="*/ 1549 h 3451"/>
                <a:gd name="T4" fmla="*/ 1819 w 2235"/>
                <a:gd name="T5" fmla="*/ 1634 h 3451"/>
                <a:gd name="T6" fmla="*/ 1435 w 2235"/>
                <a:gd name="T7" fmla="*/ 1250 h 3451"/>
                <a:gd name="T8" fmla="*/ 1819 w 2235"/>
                <a:gd name="T9" fmla="*/ 866 h 3451"/>
                <a:gd name="T10" fmla="*/ 2120 w 2235"/>
                <a:gd name="T11" fmla="*/ 952 h 3451"/>
                <a:gd name="T12" fmla="*/ 2203 w 2235"/>
                <a:gd name="T13" fmla="*/ 955 h 3451"/>
                <a:gd name="T14" fmla="*/ 2235 w 2235"/>
                <a:gd name="T15" fmla="*/ 877 h 3451"/>
                <a:gd name="T16" fmla="*/ 2235 w 2235"/>
                <a:gd name="T17" fmla="*/ 367 h 3451"/>
                <a:gd name="T18" fmla="*/ 2235 w 2235"/>
                <a:gd name="T19" fmla="*/ 0 h 3451"/>
                <a:gd name="T20" fmla="*/ 1693 w 2235"/>
                <a:gd name="T21" fmla="*/ 81 h 3451"/>
                <a:gd name="T22" fmla="*/ 0 w 2235"/>
                <a:gd name="T23" fmla="*/ 2299 h 3451"/>
                <a:gd name="T24" fmla="*/ 29 w 2235"/>
                <a:gd name="T25" fmla="*/ 2652 h 3451"/>
                <a:gd name="T26" fmla="*/ 465 w 2235"/>
                <a:gd name="T27" fmla="*/ 2652 h 3451"/>
                <a:gd name="T28" fmla="*/ 678 w 2235"/>
                <a:gd name="T29" fmla="*/ 2843 h 3451"/>
                <a:gd name="T30" fmla="*/ 656 w 2235"/>
                <a:gd name="T31" fmla="*/ 2942 h 3451"/>
                <a:gd name="T32" fmla="*/ 655 w 2235"/>
                <a:gd name="T33" fmla="*/ 2945 h 3451"/>
                <a:gd name="T34" fmla="*/ 580 w 2235"/>
                <a:gd name="T35" fmla="*/ 3194 h 3451"/>
                <a:gd name="T36" fmla="*/ 617 w 2235"/>
                <a:gd name="T37" fmla="*/ 3327 h 3451"/>
                <a:gd name="T38" fmla="*/ 624 w 2235"/>
                <a:gd name="T39" fmla="*/ 3338 h 3451"/>
                <a:gd name="T40" fmla="*/ 838 w 2235"/>
                <a:gd name="T41" fmla="*/ 3451 h 3451"/>
                <a:gd name="T42" fmla="*/ 1051 w 2235"/>
                <a:gd name="T43" fmla="*/ 3337 h 3451"/>
                <a:gd name="T44" fmla="*/ 1058 w 2235"/>
                <a:gd name="T45" fmla="*/ 3327 h 3451"/>
                <a:gd name="T46" fmla="*/ 1095 w 2235"/>
                <a:gd name="T47" fmla="*/ 3194 h 3451"/>
                <a:gd name="T48" fmla="*/ 1020 w 2235"/>
                <a:gd name="T49" fmla="*/ 2945 h 3451"/>
                <a:gd name="T50" fmla="*/ 1019 w 2235"/>
                <a:gd name="T51" fmla="*/ 2943 h 3451"/>
                <a:gd name="T52" fmla="*/ 997 w 2235"/>
                <a:gd name="T53" fmla="*/ 2843 h 3451"/>
                <a:gd name="T54" fmla="*/ 1211 w 2235"/>
                <a:gd name="T55" fmla="*/ 2652 h 3451"/>
                <a:gd name="T56" fmla="*/ 2235 w 2235"/>
                <a:gd name="T57" fmla="*/ 2652 h 3451"/>
                <a:gd name="T58" fmla="*/ 2235 w 2235"/>
                <a:gd name="T59" fmla="*/ 1623 h 3451"/>
                <a:gd name="T60" fmla="*/ 2203 w 2235"/>
                <a:gd name="T61" fmla="*/ 1546 h 34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235" h="3451">
                  <a:moveTo>
                    <a:pt x="2203" y="1546"/>
                  </a:moveTo>
                  <a:cubicBezTo>
                    <a:pt x="2184" y="1533"/>
                    <a:pt x="2154" y="1534"/>
                    <a:pt x="2120" y="1549"/>
                  </a:cubicBezTo>
                  <a:cubicBezTo>
                    <a:pt x="2100" y="1557"/>
                    <a:pt x="1922" y="1634"/>
                    <a:pt x="1819" y="1634"/>
                  </a:cubicBezTo>
                  <a:cubicBezTo>
                    <a:pt x="1608" y="1634"/>
                    <a:pt x="1435" y="1462"/>
                    <a:pt x="1435" y="1250"/>
                  </a:cubicBezTo>
                  <a:cubicBezTo>
                    <a:pt x="1435" y="1039"/>
                    <a:pt x="1608" y="866"/>
                    <a:pt x="1819" y="866"/>
                  </a:cubicBezTo>
                  <a:cubicBezTo>
                    <a:pt x="1922" y="866"/>
                    <a:pt x="2100" y="943"/>
                    <a:pt x="2120" y="952"/>
                  </a:cubicBezTo>
                  <a:cubicBezTo>
                    <a:pt x="2154" y="967"/>
                    <a:pt x="2184" y="968"/>
                    <a:pt x="2203" y="955"/>
                  </a:cubicBezTo>
                  <a:cubicBezTo>
                    <a:pt x="2224" y="942"/>
                    <a:pt x="2235" y="914"/>
                    <a:pt x="2235" y="877"/>
                  </a:cubicBezTo>
                  <a:lnTo>
                    <a:pt x="2235" y="367"/>
                  </a:lnTo>
                  <a:lnTo>
                    <a:pt x="2235" y="0"/>
                  </a:lnTo>
                  <a:cubicBezTo>
                    <a:pt x="2048" y="5"/>
                    <a:pt x="1866" y="33"/>
                    <a:pt x="1693" y="81"/>
                  </a:cubicBezTo>
                  <a:cubicBezTo>
                    <a:pt x="717" y="347"/>
                    <a:pt x="0" y="1239"/>
                    <a:pt x="0" y="2299"/>
                  </a:cubicBezTo>
                  <a:cubicBezTo>
                    <a:pt x="0" y="2419"/>
                    <a:pt x="10" y="2537"/>
                    <a:pt x="29" y="2652"/>
                  </a:cubicBezTo>
                  <a:lnTo>
                    <a:pt x="465" y="2652"/>
                  </a:lnTo>
                  <a:cubicBezTo>
                    <a:pt x="590" y="2652"/>
                    <a:pt x="678" y="2731"/>
                    <a:pt x="678" y="2843"/>
                  </a:cubicBezTo>
                  <a:cubicBezTo>
                    <a:pt x="678" y="2876"/>
                    <a:pt x="670" y="2909"/>
                    <a:pt x="656" y="2942"/>
                  </a:cubicBezTo>
                  <a:lnTo>
                    <a:pt x="655" y="2945"/>
                  </a:lnTo>
                  <a:cubicBezTo>
                    <a:pt x="625" y="3014"/>
                    <a:pt x="580" y="3137"/>
                    <a:pt x="580" y="3194"/>
                  </a:cubicBezTo>
                  <a:cubicBezTo>
                    <a:pt x="580" y="3241"/>
                    <a:pt x="593" y="3287"/>
                    <a:pt x="617" y="3327"/>
                  </a:cubicBezTo>
                  <a:cubicBezTo>
                    <a:pt x="620" y="3331"/>
                    <a:pt x="622" y="3334"/>
                    <a:pt x="624" y="3338"/>
                  </a:cubicBezTo>
                  <a:cubicBezTo>
                    <a:pt x="672" y="3409"/>
                    <a:pt x="752" y="3451"/>
                    <a:pt x="838" y="3451"/>
                  </a:cubicBezTo>
                  <a:cubicBezTo>
                    <a:pt x="923" y="3451"/>
                    <a:pt x="1003" y="3409"/>
                    <a:pt x="1051" y="3337"/>
                  </a:cubicBezTo>
                  <a:cubicBezTo>
                    <a:pt x="1054" y="3334"/>
                    <a:pt x="1056" y="3331"/>
                    <a:pt x="1058" y="3327"/>
                  </a:cubicBezTo>
                  <a:cubicBezTo>
                    <a:pt x="1082" y="3287"/>
                    <a:pt x="1095" y="3241"/>
                    <a:pt x="1095" y="3194"/>
                  </a:cubicBezTo>
                  <a:cubicBezTo>
                    <a:pt x="1095" y="3138"/>
                    <a:pt x="1050" y="3014"/>
                    <a:pt x="1020" y="2945"/>
                  </a:cubicBezTo>
                  <a:lnTo>
                    <a:pt x="1019" y="2943"/>
                  </a:lnTo>
                  <a:cubicBezTo>
                    <a:pt x="1005" y="2909"/>
                    <a:pt x="997" y="2876"/>
                    <a:pt x="997" y="2843"/>
                  </a:cubicBezTo>
                  <a:cubicBezTo>
                    <a:pt x="997" y="2731"/>
                    <a:pt x="1085" y="2652"/>
                    <a:pt x="1211" y="2652"/>
                  </a:cubicBezTo>
                  <a:lnTo>
                    <a:pt x="2235" y="2652"/>
                  </a:lnTo>
                  <a:lnTo>
                    <a:pt x="2235" y="1623"/>
                  </a:lnTo>
                  <a:cubicBezTo>
                    <a:pt x="2235" y="1587"/>
                    <a:pt x="2224" y="1559"/>
                    <a:pt x="2203" y="154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800"/>
            </a:p>
          </p:txBody>
        </p:sp>
        <p:sp>
          <p:nvSpPr>
            <p:cNvPr id="16" name="Freeform 10">
              <a:extLst>
                <a:ext uri="{FF2B5EF4-FFF2-40B4-BE49-F238E27FC236}">
                  <a16:creationId xmlns:a16="http://schemas.microsoft.com/office/drawing/2014/main" id="{71951869-AC7C-4347-B2E9-5D39F1C9A5E9}"/>
                </a:ext>
              </a:extLst>
            </p:cNvPr>
            <p:cNvSpPr>
              <a:spLocks/>
            </p:cNvSpPr>
            <p:nvPr/>
          </p:nvSpPr>
          <p:spPr bwMode="auto">
            <a:xfrm>
              <a:off x="3658141" y="1912866"/>
              <a:ext cx="1923379" cy="1679052"/>
            </a:xfrm>
            <a:custGeom>
              <a:avLst/>
              <a:gdLst>
                <a:gd name="T0" fmla="*/ 799 w 3034"/>
                <a:gd name="T1" fmla="*/ 0 h 2652"/>
                <a:gd name="T2" fmla="*/ 799 w 3034"/>
                <a:gd name="T3" fmla="*/ 454 h 2652"/>
                <a:gd name="T4" fmla="*/ 799 w 3034"/>
                <a:gd name="T5" fmla="*/ 882 h 2652"/>
                <a:gd name="T6" fmla="*/ 608 w 3034"/>
                <a:gd name="T7" fmla="*/ 1095 h 2652"/>
                <a:gd name="T8" fmla="*/ 509 w 3034"/>
                <a:gd name="T9" fmla="*/ 1073 h 2652"/>
                <a:gd name="T10" fmla="*/ 506 w 3034"/>
                <a:gd name="T11" fmla="*/ 1072 h 2652"/>
                <a:gd name="T12" fmla="*/ 257 w 3034"/>
                <a:gd name="T13" fmla="*/ 997 h 2652"/>
                <a:gd name="T14" fmla="*/ 124 w 3034"/>
                <a:gd name="T15" fmla="*/ 1034 h 2652"/>
                <a:gd name="T16" fmla="*/ 114 w 3034"/>
                <a:gd name="T17" fmla="*/ 1041 h 2652"/>
                <a:gd name="T18" fmla="*/ 0 w 3034"/>
                <a:gd name="T19" fmla="*/ 1255 h 2652"/>
                <a:gd name="T20" fmla="*/ 114 w 3034"/>
                <a:gd name="T21" fmla="*/ 1468 h 2652"/>
                <a:gd name="T22" fmla="*/ 124 w 3034"/>
                <a:gd name="T23" fmla="*/ 1475 h 2652"/>
                <a:gd name="T24" fmla="*/ 257 w 3034"/>
                <a:gd name="T25" fmla="*/ 1512 h 2652"/>
                <a:gd name="T26" fmla="*/ 506 w 3034"/>
                <a:gd name="T27" fmla="*/ 1437 h 2652"/>
                <a:gd name="T28" fmla="*/ 508 w 3034"/>
                <a:gd name="T29" fmla="*/ 1436 h 2652"/>
                <a:gd name="T30" fmla="*/ 608 w 3034"/>
                <a:gd name="T31" fmla="*/ 1414 h 2652"/>
                <a:gd name="T32" fmla="*/ 799 w 3034"/>
                <a:gd name="T33" fmla="*/ 1627 h 2652"/>
                <a:gd name="T34" fmla="*/ 799 w 3034"/>
                <a:gd name="T35" fmla="*/ 2652 h 2652"/>
                <a:gd name="T36" fmla="*/ 1828 w 3034"/>
                <a:gd name="T37" fmla="*/ 2651 h 2652"/>
                <a:gd name="T38" fmla="*/ 1905 w 3034"/>
                <a:gd name="T39" fmla="*/ 2620 h 2652"/>
                <a:gd name="T40" fmla="*/ 1903 w 3034"/>
                <a:gd name="T41" fmla="*/ 2537 h 2652"/>
                <a:gd name="T42" fmla="*/ 1817 w 3034"/>
                <a:gd name="T43" fmla="*/ 2236 h 2652"/>
                <a:gd name="T44" fmla="*/ 1941 w 3034"/>
                <a:gd name="T45" fmla="*/ 1954 h 2652"/>
                <a:gd name="T46" fmla="*/ 2201 w 3034"/>
                <a:gd name="T47" fmla="*/ 1852 h 2652"/>
                <a:gd name="T48" fmla="*/ 2585 w 3034"/>
                <a:gd name="T49" fmla="*/ 2236 h 2652"/>
                <a:gd name="T50" fmla="*/ 2499 w 3034"/>
                <a:gd name="T51" fmla="*/ 2537 h 2652"/>
                <a:gd name="T52" fmla="*/ 2496 w 3034"/>
                <a:gd name="T53" fmla="*/ 2620 h 2652"/>
                <a:gd name="T54" fmla="*/ 2574 w 3034"/>
                <a:gd name="T55" fmla="*/ 2651 h 2652"/>
                <a:gd name="T56" fmla="*/ 3006 w 3034"/>
                <a:gd name="T57" fmla="*/ 2652 h 2652"/>
                <a:gd name="T58" fmla="*/ 3034 w 3034"/>
                <a:gd name="T59" fmla="*/ 2299 h 2652"/>
                <a:gd name="T60" fmla="*/ 799 w 3034"/>
                <a:gd name="T61" fmla="*/ 0 h 26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3034" h="2652">
                  <a:moveTo>
                    <a:pt x="799" y="0"/>
                  </a:moveTo>
                  <a:lnTo>
                    <a:pt x="799" y="454"/>
                  </a:lnTo>
                  <a:lnTo>
                    <a:pt x="799" y="882"/>
                  </a:lnTo>
                  <a:cubicBezTo>
                    <a:pt x="799" y="1007"/>
                    <a:pt x="720" y="1095"/>
                    <a:pt x="608" y="1095"/>
                  </a:cubicBezTo>
                  <a:cubicBezTo>
                    <a:pt x="576" y="1095"/>
                    <a:pt x="542" y="1087"/>
                    <a:pt x="509" y="1073"/>
                  </a:cubicBezTo>
                  <a:lnTo>
                    <a:pt x="506" y="1072"/>
                  </a:lnTo>
                  <a:cubicBezTo>
                    <a:pt x="437" y="1042"/>
                    <a:pt x="314" y="997"/>
                    <a:pt x="257" y="997"/>
                  </a:cubicBezTo>
                  <a:cubicBezTo>
                    <a:pt x="210" y="997"/>
                    <a:pt x="164" y="1010"/>
                    <a:pt x="124" y="1034"/>
                  </a:cubicBezTo>
                  <a:cubicBezTo>
                    <a:pt x="121" y="1036"/>
                    <a:pt x="117" y="1039"/>
                    <a:pt x="114" y="1041"/>
                  </a:cubicBezTo>
                  <a:cubicBezTo>
                    <a:pt x="42" y="1089"/>
                    <a:pt x="0" y="1169"/>
                    <a:pt x="0" y="1255"/>
                  </a:cubicBezTo>
                  <a:cubicBezTo>
                    <a:pt x="0" y="1340"/>
                    <a:pt x="42" y="1420"/>
                    <a:pt x="114" y="1468"/>
                  </a:cubicBezTo>
                  <a:cubicBezTo>
                    <a:pt x="117" y="1470"/>
                    <a:pt x="120" y="1472"/>
                    <a:pt x="124" y="1475"/>
                  </a:cubicBezTo>
                  <a:cubicBezTo>
                    <a:pt x="164" y="1499"/>
                    <a:pt x="210" y="1512"/>
                    <a:pt x="257" y="1512"/>
                  </a:cubicBezTo>
                  <a:cubicBezTo>
                    <a:pt x="314" y="1512"/>
                    <a:pt x="437" y="1467"/>
                    <a:pt x="506" y="1437"/>
                  </a:cubicBezTo>
                  <a:lnTo>
                    <a:pt x="508" y="1436"/>
                  </a:lnTo>
                  <a:cubicBezTo>
                    <a:pt x="542" y="1422"/>
                    <a:pt x="575" y="1414"/>
                    <a:pt x="608" y="1414"/>
                  </a:cubicBezTo>
                  <a:cubicBezTo>
                    <a:pt x="720" y="1414"/>
                    <a:pt x="799" y="1502"/>
                    <a:pt x="799" y="1627"/>
                  </a:cubicBezTo>
                  <a:lnTo>
                    <a:pt x="799" y="2652"/>
                  </a:lnTo>
                  <a:lnTo>
                    <a:pt x="1828" y="2651"/>
                  </a:lnTo>
                  <a:cubicBezTo>
                    <a:pt x="1865" y="2651"/>
                    <a:pt x="1892" y="2640"/>
                    <a:pt x="1905" y="2620"/>
                  </a:cubicBezTo>
                  <a:cubicBezTo>
                    <a:pt x="1918" y="2600"/>
                    <a:pt x="1918" y="2571"/>
                    <a:pt x="1903" y="2537"/>
                  </a:cubicBezTo>
                  <a:cubicBezTo>
                    <a:pt x="1894" y="2517"/>
                    <a:pt x="1817" y="2338"/>
                    <a:pt x="1817" y="2236"/>
                  </a:cubicBezTo>
                  <a:cubicBezTo>
                    <a:pt x="1817" y="2125"/>
                    <a:pt x="1865" y="2025"/>
                    <a:pt x="1941" y="1954"/>
                  </a:cubicBezTo>
                  <a:cubicBezTo>
                    <a:pt x="2009" y="1891"/>
                    <a:pt x="2101" y="1852"/>
                    <a:pt x="2201" y="1852"/>
                  </a:cubicBezTo>
                  <a:cubicBezTo>
                    <a:pt x="2413" y="1852"/>
                    <a:pt x="2585" y="2024"/>
                    <a:pt x="2585" y="2236"/>
                  </a:cubicBezTo>
                  <a:cubicBezTo>
                    <a:pt x="2585" y="2338"/>
                    <a:pt x="2508" y="2517"/>
                    <a:pt x="2499" y="2537"/>
                  </a:cubicBezTo>
                  <a:cubicBezTo>
                    <a:pt x="2484" y="2571"/>
                    <a:pt x="2483" y="2600"/>
                    <a:pt x="2496" y="2620"/>
                  </a:cubicBezTo>
                  <a:cubicBezTo>
                    <a:pt x="2509" y="2640"/>
                    <a:pt x="2537" y="2651"/>
                    <a:pt x="2574" y="2651"/>
                  </a:cubicBezTo>
                  <a:lnTo>
                    <a:pt x="3006" y="2652"/>
                  </a:lnTo>
                  <a:cubicBezTo>
                    <a:pt x="3024" y="2537"/>
                    <a:pt x="3034" y="2419"/>
                    <a:pt x="3034" y="2299"/>
                  </a:cubicBezTo>
                  <a:cubicBezTo>
                    <a:pt x="3034" y="1050"/>
                    <a:pt x="2039" y="35"/>
                    <a:pt x="79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800"/>
            </a:p>
          </p:txBody>
        </p: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9EAFC439-8854-49B1-B715-5F08EE9404FD}"/>
                </a:ext>
              </a:extLst>
            </p:cNvPr>
            <p:cNvCxnSpPr/>
            <p:nvPr/>
          </p:nvCxnSpPr>
          <p:spPr>
            <a:xfrm>
              <a:off x="2554240" y="2716589"/>
              <a:ext cx="865632" cy="0"/>
            </a:xfrm>
            <a:prstGeom prst="line">
              <a:avLst/>
            </a:prstGeom>
            <a:ln w="12700">
              <a:solidFill>
                <a:schemeClr val="bg1">
                  <a:lumMod val="65000"/>
                </a:schemeClr>
              </a:solidFill>
              <a:prstDash val="dash"/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706A49AD-D2E8-4834-BE9D-FA3FD0A06736}"/>
                </a:ext>
              </a:extLst>
            </p:cNvPr>
            <p:cNvCxnSpPr/>
            <p:nvPr/>
          </p:nvCxnSpPr>
          <p:spPr>
            <a:xfrm>
              <a:off x="4788024" y="2716589"/>
              <a:ext cx="865632" cy="0"/>
            </a:xfrm>
            <a:prstGeom prst="line">
              <a:avLst/>
            </a:prstGeom>
            <a:ln w="12700">
              <a:solidFill>
                <a:schemeClr val="bg1">
                  <a:lumMod val="65000"/>
                </a:schemeClr>
              </a:solidFill>
              <a:prstDash val="dash"/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E18133F8-214D-40A6-81ED-5D8D915E7AB7}"/>
                </a:ext>
              </a:extLst>
            </p:cNvPr>
            <p:cNvCxnSpPr/>
            <p:nvPr/>
          </p:nvCxnSpPr>
          <p:spPr>
            <a:xfrm>
              <a:off x="2555776" y="4364784"/>
              <a:ext cx="865632" cy="0"/>
            </a:xfrm>
            <a:prstGeom prst="line">
              <a:avLst/>
            </a:prstGeom>
            <a:ln w="12700">
              <a:solidFill>
                <a:schemeClr val="bg1">
                  <a:lumMod val="65000"/>
                </a:schemeClr>
              </a:solidFill>
              <a:prstDash val="dash"/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06BEF7FD-ABC5-4F40-A462-2963C10FE155}"/>
                </a:ext>
              </a:extLst>
            </p:cNvPr>
            <p:cNvCxnSpPr/>
            <p:nvPr/>
          </p:nvCxnSpPr>
          <p:spPr>
            <a:xfrm>
              <a:off x="4788024" y="4364784"/>
              <a:ext cx="865632" cy="0"/>
            </a:xfrm>
            <a:prstGeom prst="line">
              <a:avLst/>
            </a:prstGeom>
            <a:ln w="12700">
              <a:solidFill>
                <a:schemeClr val="bg1">
                  <a:lumMod val="65000"/>
                </a:schemeClr>
              </a:solidFill>
              <a:prstDash val="dash"/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ounded Rectangle 47">
            <a:extLst>
              <a:ext uri="{FF2B5EF4-FFF2-40B4-BE49-F238E27FC236}">
                <a16:creationId xmlns:a16="http://schemas.microsoft.com/office/drawing/2014/main" id="{0BE8ACB2-D84F-4396-B59B-2DE53AC14ECC}"/>
              </a:ext>
            </a:extLst>
          </p:cNvPr>
          <p:cNvSpPr/>
          <p:nvPr/>
        </p:nvSpPr>
        <p:spPr>
          <a:xfrm>
            <a:off x="8320315" y="3869543"/>
            <a:ext cx="1921559" cy="1295167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endParaRPr lang="en-US" sz="1801"/>
          </a:p>
        </p:txBody>
      </p:sp>
      <p:sp>
        <p:nvSpPr>
          <p:cNvPr id="22" name="Text Placeholder 22">
            <a:extLst>
              <a:ext uri="{FF2B5EF4-FFF2-40B4-BE49-F238E27FC236}">
                <a16:creationId xmlns:a16="http://schemas.microsoft.com/office/drawing/2014/main" id="{1E84F59F-E75D-44FB-A17D-14631F3ABB2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319274" y="3869543"/>
            <a:ext cx="1921559" cy="366144"/>
          </a:xfrm>
          <a:gradFill flip="none" rotWithShape="1">
            <a:gsLst>
              <a:gs pos="0">
                <a:schemeClr val="accent5">
                  <a:lumMod val="90000"/>
                  <a:lumOff val="10000"/>
                </a:schemeClr>
              </a:gs>
              <a:gs pos="100000">
                <a:schemeClr val="accent5">
                  <a:lumMod val="9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square" lIns="76835" tIns="38481" rIns="76835" bIns="38481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 b="0" baseline="0">
                <a:solidFill>
                  <a:schemeClr val="accent5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92" indent="0">
              <a:buFontTx/>
              <a:buNone/>
              <a:defRPr sz="1600"/>
            </a:lvl2pPr>
            <a:lvl3pPr marL="914384" indent="0">
              <a:buFontTx/>
              <a:buNone/>
              <a:defRPr sz="1600"/>
            </a:lvl3pPr>
            <a:lvl4pPr marL="1371576" indent="0">
              <a:buFontTx/>
              <a:buNone/>
              <a:defRPr sz="1600"/>
            </a:lvl4pPr>
            <a:lvl5pPr marL="1828770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label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001A67D-22D8-4EBB-BC7B-C8689DD71A0E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319274" y="4259106"/>
            <a:ext cx="1921559" cy="905378"/>
          </a:xfrm>
          <a:noFill/>
          <a:ln>
            <a:noFill/>
          </a:ln>
        </p:spPr>
        <p:txBody>
          <a:bodyPr wrap="square" lIns="76835" tIns="38481" rIns="76835" bIns="38481" anchor="t">
            <a:normAutofit/>
          </a:bodyPr>
          <a:lstStyle>
            <a:lvl1pPr marL="0" indent="0" algn="l">
              <a:lnSpc>
                <a:spcPct val="90000"/>
              </a:lnSpc>
              <a:spcBef>
                <a:spcPts val="571"/>
              </a:spcBef>
              <a:spcAft>
                <a:spcPts val="0"/>
              </a:spcAft>
              <a:buFontTx/>
              <a:buNone/>
              <a:defRPr sz="1600" b="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  <a:lvl2pPr marL="457192" indent="0">
              <a:buFontTx/>
              <a:buNone/>
              <a:defRPr sz="1600"/>
            </a:lvl2pPr>
            <a:lvl3pPr marL="914384" indent="0">
              <a:buFontTx/>
              <a:buNone/>
              <a:defRPr sz="1600"/>
            </a:lvl3pPr>
            <a:lvl4pPr marL="1371576" indent="0">
              <a:buFontTx/>
              <a:buNone/>
              <a:defRPr sz="1600"/>
            </a:lvl4pPr>
            <a:lvl5pPr marL="1828770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4" name="Rounded Rectangle 47">
            <a:extLst>
              <a:ext uri="{FF2B5EF4-FFF2-40B4-BE49-F238E27FC236}">
                <a16:creationId xmlns:a16="http://schemas.microsoft.com/office/drawing/2014/main" id="{9BD95E09-8AB1-4AF7-B633-5BC2E11AC4E6}"/>
              </a:ext>
            </a:extLst>
          </p:cNvPr>
          <p:cNvSpPr/>
          <p:nvPr/>
        </p:nvSpPr>
        <p:spPr>
          <a:xfrm>
            <a:off x="8319274" y="2209286"/>
            <a:ext cx="1921559" cy="1295167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endParaRPr lang="en-US" sz="1801"/>
          </a:p>
        </p:txBody>
      </p:sp>
      <p:sp>
        <p:nvSpPr>
          <p:cNvPr id="25" name="Text Placeholder 22">
            <a:extLst>
              <a:ext uri="{FF2B5EF4-FFF2-40B4-BE49-F238E27FC236}">
                <a16:creationId xmlns:a16="http://schemas.microsoft.com/office/drawing/2014/main" id="{3F2EADE8-F98F-4C88-BFE5-8CF6BDE3ABF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319274" y="2209286"/>
            <a:ext cx="1921559" cy="366144"/>
          </a:xfrm>
          <a:gradFill flip="none" rotWithShape="1">
            <a:gsLst>
              <a:gs pos="0">
                <a:schemeClr val="accent4">
                  <a:lumMod val="90000"/>
                  <a:lumOff val="10000"/>
                </a:schemeClr>
              </a:gs>
              <a:gs pos="100000">
                <a:schemeClr val="accent4">
                  <a:lumMod val="9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square" lIns="76835" tIns="38481" rIns="76835" bIns="38481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 b="0" baseline="0">
                <a:solidFill>
                  <a:schemeClr val="accent4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92" indent="0">
              <a:buFontTx/>
              <a:buNone/>
              <a:defRPr sz="1600"/>
            </a:lvl2pPr>
            <a:lvl3pPr marL="914384" indent="0">
              <a:buFontTx/>
              <a:buNone/>
              <a:defRPr sz="1600"/>
            </a:lvl3pPr>
            <a:lvl4pPr marL="1371576" indent="0">
              <a:buFontTx/>
              <a:buNone/>
              <a:defRPr sz="1600"/>
            </a:lvl4pPr>
            <a:lvl5pPr marL="1828770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label</a:t>
            </a:r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F4FBF535-62EA-44B5-935D-A9AD677E6A82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319274" y="2598847"/>
            <a:ext cx="1921559" cy="905378"/>
          </a:xfrm>
          <a:noFill/>
          <a:ln>
            <a:noFill/>
          </a:ln>
        </p:spPr>
        <p:txBody>
          <a:bodyPr wrap="square" lIns="76835" tIns="38481" rIns="76835" bIns="38481" anchor="t">
            <a:normAutofit/>
          </a:bodyPr>
          <a:lstStyle>
            <a:lvl1pPr marL="0" indent="0" algn="l">
              <a:lnSpc>
                <a:spcPct val="90000"/>
              </a:lnSpc>
              <a:spcBef>
                <a:spcPts val="571"/>
              </a:spcBef>
              <a:spcAft>
                <a:spcPts val="0"/>
              </a:spcAft>
              <a:buFontTx/>
              <a:buNone/>
              <a:defRPr sz="1600" b="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  <a:lvl2pPr marL="457192" indent="0">
              <a:buFontTx/>
              <a:buNone/>
              <a:defRPr sz="1600"/>
            </a:lvl2pPr>
            <a:lvl3pPr marL="914384" indent="0">
              <a:buFontTx/>
              <a:buNone/>
              <a:defRPr sz="1600"/>
            </a:lvl3pPr>
            <a:lvl4pPr marL="1371576" indent="0">
              <a:buFontTx/>
              <a:buNone/>
              <a:defRPr sz="1600"/>
            </a:lvl4pPr>
            <a:lvl5pPr marL="1828770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7" name="Rounded Rectangle 47">
            <a:extLst>
              <a:ext uri="{FF2B5EF4-FFF2-40B4-BE49-F238E27FC236}">
                <a16:creationId xmlns:a16="http://schemas.microsoft.com/office/drawing/2014/main" id="{6F611C4B-A610-4ADC-978D-E1EF5FF8D435}"/>
              </a:ext>
            </a:extLst>
          </p:cNvPr>
          <p:cNvSpPr/>
          <p:nvPr/>
        </p:nvSpPr>
        <p:spPr>
          <a:xfrm>
            <a:off x="3212808" y="3869543"/>
            <a:ext cx="1921559" cy="1295167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endParaRPr lang="en-US" sz="1801"/>
          </a:p>
        </p:txBody>
      </p:sp>
      <p:sp>
        <p:nvSpPr>
          <p:cNvPr id="28" name="Text Placeholder 22">
            <a:extLst>
              <a:ext uri="{FF2B5EF4-FFF2-40B4-BE49-F238E27FC236}">
                <a16:creationId xmlns:a16="http://schemas.microsoft.com/office/drawing/2014/main" id="{D11593E8-2B41-4995-A0EA-40BE2317AF52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211094" y="3869543"/>
            <a:ext cx="1921559" cy="366144"/>
          </a:xfrm>
          <a:gradFill flip="none" rotWithShape="1">
            <a:gsLst>
              <a:gs pos="0">
                <a:schemeClr val="accent2">
                  <a:lumMod val="90000"/>
                  <a:lumOff val="10000"/>
                </a:schemeClr>
              </a:gs>
              <a:gs pos="100000">
                <a:schemeClr val="accent2">
                  <a:lumMod val="9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square" lIns="76835" tIns="38481" rIns="76835" bIns="38481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 b="0" baseline="0">
                <a:solidFill>
                  <a:schemeClr val="accent2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92" indent="0">
              <a:buFontTx/>
              <a:buNone/>
              <a:defRPr sz="1600"/>
            </a:lvl2pPr>
            <a:lvl3pPr marL="914384" indent="0">
              <a:buFontTx/>
              <a:buNone/>
              <a:defRPr sz="1600"/>
            </a:lvl3pPr>
            <a:lvl4pPr marL="1371576" indent="0">
              <a:buFontTx/>
              <a:buNone/>
              <a:defRPr sz="1600"/>
            </a:lvl4pPr>
            <a:lvl5pPr marL="1828770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label</a:t>
            </a:r>
          </a:p>
        </p:txBody>
      </p:sp>
      <p:sp>
        <p:nvSpPr>
          <p:cNvPr id="29" name="Text Placeholder 22">
            <a:extLst>
              <a:ext uri="{FF2B5EF4-FFF2-40B4-BE49-F238E27FC236}">
                <a16:creationId xmlns:a16="http://schemas.microsoft.com/office/drawing/2014/main" id="{9D3E591E-6625-4E85-A7FF-023B7FCB4AA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211094" y="4259106"/>
            <a:ext cx="1921559" cy="905378"/>
          </a:xfrm>
          <a:noFill/>
          <a:ln>
            <a:noFill/>
          </a:ln>
        </p:spPr>
        <p:txBody>
          <a:bodyPr wrap="square" lIns="76835" tIns="38481" rIns="76835" bIns="38481" anchor="t">
            <a:normAutofit/>
          </a:bodyPr>
          <a:lstStyle>
            <a:lvl1pPr marL="0" indent="0" algn="l">
              <a:lnSpc>
                <a:spcPct val="90000"/>
              </a:lnSpc>
              <a:spcBef>
                <a:spcPts val="571"/>
              </a:spcBef>
              <a:spcAft>
                <a:spcPts val="0"/>
              </a:spcAft>
              <a:buFontTx/>
              <a:buNone/>
              <a:defRPr sz="1600" b="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  <a:lvl2pPr marL="457192" indent="0">
              <a:buFontTx/>
              <a:buNone/>
              <a:defRPr sz="1600"/>
            </a:lvl2pPr>
            <a:lvl3pPr marL="914384" indent="0">
              <a:buFontTx/>
              <a:buNone/>
              <a:defRPr sz="1600"/>
            </a:lvl3pPr>
            <a:lvl4pPr marL="1371576" indent="0">
              <a:buFontTx/>
              <a:buNone/>
              <a:defRPr sz="1600"/>
            </a:lvl4pPr>
            <a:lvl5pPr marL="1828770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0" name="Rounded Rectangle 47">
            <a:extLst>
              <a:ext uri="{FF2B5EF4-FFF2-40B4-BE49-F238E27FC236}">
                <a16:creationId xmlns:a16="http://schemas.microsoft.com/office/drawing/2014/main" id="{264D8072-883B-42FB-BE6A-558B99AD9605}"/>
              </a:ext>
            </a:extLst>
          </p:cNvPr>
          <p:cNvSpPr/>
          <p:nvPr/>
        </p:nvSpPr>
        <p:spPr>
          <a:xfrm>
            <a:off x="3211767" y="2209286"/>
            <a:ext cx="1921559" cy="1295167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endParaRPr lang="en-US" sz="1801"/>
          </a:p>
        </p:txBody>
      </p:sp>
      <p:sp>
        <p:nvSpPr>
          <p:cNvPr id="31" name="Text Placeholder 22">
            <a:extLst>
              <a:ext uri="{FF2B5EF4-FFF2-40B4-BE49-F238E27FC236}">
                <a16:creationId xmlns:a16="http://schemas.microsoft.com/office/drawing/2014/main" id="{968C649C-14FA-4D8E-9606-25F58ABE526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211094" y="2209286"/>
            <a:ext cx="1921559" cy="366144"/>
          </a:xfrm>
          <a:gradFill flip="none" rotWithShape="1">
            <a:gsLst>
              <a:gs pos="0">
                <a:schemeClr val="accent3">
                  <a:lumMod val="90000"/>
                  <a:lumOff val="10000"/>
                </a:schemeClr>
              </a:gs>
              <a:gs pos="100000">
                <a:schemeClr val="accent3">
                  <a:lumMod val="9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square" lIns="76835" tIns="38481" rIns="76835" bIns="38481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 b="0" baseline="0">
                <a:solidFill>
                  <a:schemeClr val="accent3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92" indent="0">
              <a:buFontTx/>
              <a:buNone/>
              <a:defRPr sz="1600"/>
            </a:lvl2pPr>
            <a:lvl3pPr marL="914384" indent="0">
              <a:buFontTx/>
              <a:buNone/>
              <a:defRPr sz="1600"/>
            </a:lvl3pPr>
            <a:lvl4pPr marL="1371576" indent="0">
              <a:buFontTx/>
              <a:buNone/>
              <a:defRPr sz="1600"/>
            </a:lvl4pPr>
            <a:lvl5pPr marL="1828770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label</a:t>
            </a:r>
          </a:p>
        </p:txBody>
      </p:sp>
      <p:sp>
        <p:nvSpPr>
          <p:cNvPr id="32" name="Text Placeholder 22">
            <a:extLst>
              <a:ext uri="{FF2B5EF4-FFF2-40B4-BE49-F238E27FC236}">
                <a16:creationId xmlns:a16="http://schemas.microsoft.com/office/drawing/2014/main" id="{A37192F0-A8C0-47EB-9FEF-843A6D5DBABD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3211094" y="2598847"/>
            <a:ext cx="1921559" cy="905378"/>
          </a:xfrm>
          <a:noFill/>
          <a:ln>
            <a:noFill/>
          </a:ln>
        </p:spPr>
        <p:txBody>
          <a:bodyPr wrap="square" lIns="76835" tIns="38481" rIns="76835" bIns="38481" anchor="t">
            <a:normAutofit/>
          </a:bodyPr>
          <a:lstStyle>
            <a:lvl1pPr marL="0" indent="0" algn="l">
              <a:lnSpc>
                <a:spcPct val="90000"/>
              </a:lnSpc>
              <a:spcBef>
                <a:spcPts val="571"/>
              </a:spcBef>
              <a:spcAft>
                <a:spcPts val="0"/>
              </a:spcAft>
              <a:buFontTx/>
              <a:buNone/>
              <a:defRPr sz="1600" b="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  <a:lvl2pPr marL="457192" indent="0">
              <a:buFontTx/>
              <a:buNone/>
              <a:defRPr sz="1600"/>
            </a:lvl2pPr>
            <a:lvl3pPr marL="914384" indent="0">
              <a:buFontTx/>
              <a:buNone/>
              <a:defRPr sz="1600"/>
            </a:lvl3pPr>
            <a:lvl4pPr marL="1371576" indent="0">
              <a:buFontTx/>
              <a:buNone/>
              <a:defRPr sz="1600"/>
            </a:lvl4pPr>
            <a:lvl5pPr marL="1828770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3495178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hf sldNum="0" hdr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ea Concept 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AA4416-6EF5-4861-8342-06CA5AC1DB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46246C1-9E93-44CC-AF27-89C56A65DDB0}" type="datetime1">
              <a:rPr lang="en-IN" smtClean="0"/>
              <a:t>25-07-2026</a:t>
            </a:fld>
            <a:endParaRPr lang="en-IN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ECCBA54-53D8-4096-9E27-324B687C4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27B06194-B45B-4874-A691-21AB55FCD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F2AB8F2-7686-4971-BD89-DC5252206682}" type="slidenum">
              <a:rPr lang="en-IN" smtClean="0"/>
              <a:t>‹#›</a:t>
            </a:fld>
            <a:endParaRPr lang="en-IN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7D9B802-C4AA-4117-AC54-70C7203625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Rounded Rectangle 47">
            <a:extLst>
              <a:ext uri="{FF2B5EF4-FFF2-40B4-BE49-F238E27FC236}">
                <a16:creationId xmlns:a16="http://schemas.microsoft.com/office/drawing/2014/main" id="{86FBD3E9-FB56-858F-0982-350E69FFE186}"/>
              </a:ext>
            </a:extLst>
          </p:cNvPr>
          <p:cNvSpPr/>
          <p:nvPr/>
        </p:nvSpPr>
        <p:spPr>
          <a:xfrm>
            <a:off x="8018973" y="4946323"/>
            <a:ext cx="2660558" cy="1097534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endParaRPr lang="en-US" sz="1801"/>
          </a:p>
        </p:txBody>
      </p:sp>
      <p:sp>
        <p:nvSpPr>
          <p:cNvPr id="5" name="Rounded Rectangle 47">
            <a:extLst>
              <a:ext uri="{FF2B5EF4-FFF2-40B4-BE49-F238E27FC236}">
                <a16:creationId xmlns:a16="http://schemas.microsoft.com/office/drawing/2014/main" id="{468DBBBC-7081-BFA0-3F1B-54C3363AFB6F}"/>
              </a:ext>
            </a:extLst>
          </p:cNvPr>
          <p:cNvSpPr/>
          <p:nvPr/>
        </p:nvSpPr>
        <p:spPr>
          <a:xfrm>
            <a:off x="2789287" y="4946323"/>
            <a:ext cx="2660558" cy="1097534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endParaRPr lang="en-US" sz="1801"/>
          </a:p>
        </p:txBody>
      </p:sp>
      <p:sp>
        <p:nvSpPr>
          <p:cNvPr id="9" name="Rounded Rectangle 47">
            <a:extLst>
              <a:ext uri="{FF2B5EF4-FFF2-40B4-BE49-F238E27FC236}">
                <a16:creationId xmlns:a16="http://schemas.microsoft.com/office/drawing/2014/main" id="{B3359394-1CB1-B5FE-DA38-6AAD3A68654F}"/>
              </a:ext>
            </a:extLst>
          </p:cNvPr>
          <p:cNvSpPr/>
          <p:nvPr/>
        </p:nvSpPr>
        <p:spPr>
          <a:xfrm>
            <a:off x="8018973" y="3540174"/>
            <a:ext cx="2660558" cy="1097534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endParaRPr lang="en-US" sz="1801"/>
          </a:p>
        </p:txBody>
      </p:sp>
      <p:sp>
        <p:nvSpPr>
          <p:cNvPr id="10" name="Rounded Rectangle 47">
            <a:extLst>
              <a:ext uri="{FF2B5EF4-FFF2-40B4-BE49-F238E27FC236}">
                <a16:creationId xmlns:a16="http://schemas.microsoft.com/office/drawing/2014/main" id="{7C84286D-D471-72E3-F50F-C11EAFD737FD}"/>
              </a:ext>
            </a:extLst>
          </p:cNvPr>
          <p:cNvSpPr/>
          <p:nvPr/>
        </p:nvSpPr>
        <p:spPr>
          <a:xfrm>
            <a:off x="2789287" y="3540174"/>
            <a:ext cx="2660558" cy="1097534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endParaRPr lang="en-US" sz="1801"/>
          </a:p>
        </p:txBody>
      </p:sp>
      <p:sp>
        <p:nvSpPr>
          <p:cNvPr id="11" name="Rounded Rectangle 47">
            <a:extLst>
              <a:ext uri="{FF2B5EF4-FFF2-40B4-BE49-F238E27FC236}">
                <a16:creationId xmlns:a16="http://schemas.microsoft.com/office/drawing/2014/main" id="{F1A15F3D-DA39-7693-C5E8-33A92CA097E2}"/>
              </a:ext>
            </a:extLst>
          </p:cNvPr>
          <p:cNvSpPr/>
          <p:nvPr/>
        </p:nvSpPr>
        <p:spPr>
          <a:xfrm>
            <a:off x="8018973" y="2120228"/>
            <a:ext cx="2660558" cy="1097534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endParaRPr lang="en-US" sz="1801"/>
          </a:p>
        </p:txBody>
      </p:sp>
      <p:sp>
        <p:nvSpPr>
          <p:cNvPr id="13" name="Rounded Rectangle 47">
            <a:extLst>
              <a:ext uri="{FF2B5EF4-FFF2-40B4-BE49-F238E27FC236}">
                <a16:creationId xmlns:a16="http://schemas.microsoft.com/office/drawing/2014/main" id="{AE546DAA-8A99-CFC5-60C2-3FF32B6CF244}"/>
              </a:ext>
            </a:extLst>
          </p:cNvPr>
          <p:cNvSpPr/>
          <p:nvPr/>
        </p:nvSpPr>
        <p:spPr>
          <a:xfrm>
            <a:off x="2789287" y="2120228"/>
            <a:ext cx="2660558" cy="1097534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endParaRPr lang="en-US" sz="1801"/>
          </a:p>
        </p:txBody>
      </p:sp>
      <p:sp>
        <p:nvSpPr>
          <p:cNvPr id="14" name="Text Placeholder 22">
            <a:extLst>
              <a:ext uri="{FF2B5EF4-FFF2-40B4-BE49-F238E27FC236}">
                <a16:creationId xmlns:a16="http://schemas.microsoft.com/office/drawing/2014/main" id="{B2AB01BD-90B8-3923-E343-DC3B796A480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018973" y="3540173"/>
            <a:ext cx="2660558" cy="365845"/>
          </a:xfrm>
          <a:gradFill flip="none" rotWithShape="1">
            <a:gsLst>
              <a:gs pos="0">
                <a:schemeClr val="accent4">
                  <a:lumMod val="90000"/>
                  <a:lumOff val="10000"/>
                </a:schemeClr>
              </a:gs>
              <a:gs pos="100000">
                <a:schemeClr val="accent4">
                  <a:lumMod val="9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square" lIns="88900" tIns="44450" rIns="88900" bIns="44450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 b="0" baseline="0">
                <a:solidFill>
                  <a:schemeClr val="accent4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08" indent="0">
              <a:buFontTx/>
              <a:buNone/>
              <a:defRPr sz="1600"/>
            </a:lvl2pPr>
            <a:lvl3pPr marL="914218" indent="0">
              <a:buFontTx/>
              <a:buNone/>
              <a:defRPr sz="1600"/>
            </a:lvl3pPr>
            <a:lvl4pPr marL="1371326" indent="0">
              <a:buFontTx/>
              <a:buNone/>
              <a:defRPr sz="1600"/>
            </a:lvl4pPr>
            <a:lvl5pPr marL="1828434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label</a:t>
            </a:r>
          </a:p>
        </p:txBody>
      </p:sp>
      <p:sp>
        <p:nvSpPr>
          <p:cNvPr id="15" name="Text Placeholder 22">
            <a:extLst>
              <a:ext uri="{FF2B5EF4-FFF2-40B4-BE49-F238E27FC236}">
                <a16:creationId xmlns:a16="http://schemas.microsoft.com/office/drawing/2014/main" id="{FB07B146-3A67-71CC-EB8F-87755B2C18C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018973" y="3906018"/>
            <a:ext cx="2660558" cy="731689"/>
          </a:xfrm>
          <a:noFill/>
          <a:ln>
            <a:noFill/>
          </a:ln>
        </p:spPr>
        <p:txBody>
          <a:bodyPr wrap="square" lIns="88900" tIns="44450" rIns="88900" bIns="44450" anchor="t">
            <a:normAutofit/>
          </a:bodyPr>
          <a:lstStyle>
            <a:lvl1pPr marL="0" indent="0" algn="l">
              <a:lnSpc>
                <a:spcPct val="90000"/>
              </a:lnSpc>
              <a:spcBef>
                <a:spcPts val="571"/>
              </a:spcBef>
              <a:spcAft>
                <a:spcPts val="0"/>
              </a:spcAft>
              <a:buFontTx/>
              <a:buNone/>
              <a:defRPr sz="1600" b="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  <a:lvl2pPr marL="457108" indent="0">
              <a:buFontTx/>
              <a:buNone/>
              <a:defRPr sz="1600"/>
            </a:lvl2pPr>
            <a:lvl3pPr marL="914218" indent="0">
              <a:buFontTx/>
              <a:buNone/>
              <a:defRPr sz="1600"/>
            </a:lvl3pPr>
            <a:lvl4pPr marL="1371326" indent="0">
              <a:buFontTx/>
              <a:buNone/>
              <a:defRPr sz="1600"/>
            </a:lvl4pPr>
            <a:lvl5pPr marL="1828434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FCB8B2F-EE72-7ED1-2F6B-723D2E5EBACD}"/>
              </a:ext>
            </a:extLst>
          </p:cNvPr>
          <p:cNvGrpSpPr/>
          <p:nvPr/>
        </p:nvGrpSpPr>
        <p:grpSpPr>
          <a:xfrm>
            <a:off x="5188558" y="1970867"/>
            <a:ext cx="3089494" cy="3732320"/>
            <a:chOff x="3096892" y="1120775"/>
            <a:chExt cx="2980232" cy="3597716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9689151F-2E31-D29A-09CC-98BE13C1082C}"/>
                </a:ext>
              </a:extLst>
            </p:cNvPr>
            <p:cNvGrpSpPr/>
            <p:nvPr/>
          </p:nvGrpSpPr>
          <p:grpSpPr>
            <a:xfrm>
              <a:off x="3575050" y="1120775"/>
              <a:ext cx="1981585" cy="3400425"/>
              <a:chOff x="3524250" y="1069975"/>
              <a:chExt cx="2101850" cy="3606801"/>
            </a:xfrm>
          </p:grpSpPr>
          <p:sp>
            <p:nvSpPr>
              <p:cNvPr id="19" name="AutoShape 3">
                <a:extLst>
                  <a:ext uri="{FF2B5EF4-FFF2-40B4-BE49-F238E27FC236}">
                    <a16:creationId xmlns:a16="http://schemas.microsoft.com/office/drawing/2014/main" id="{D8AF4CD4-4C99-05A0-CAE8-F4D2BBD0A696}"/>
                  </a:ext>
                </a:extLst>
              </p:cNvPr>
              <p:cNvSpPr>
                <a:spLocks noChangeAspect="1" noChangeArrowheads="1" noTextEdit="1"/>
              </p:cNvSpPr>
              <p:nvPr/>
            </p:nvSpPr>
            <p:spPr bwMode="auto">
              <a:xfrm>
                <a:off x="3524250" y="1073150"/>
                <a:ext cx="2095500" cy="36036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0" name="Freeform 39">
                <a:extLst>
                  <a:ext uri="{FF2B5EF4-FFF2-40B4-BE49-F238E27FC236}">
                    <a16:creationId xmlns:a16="http://schemas.microsoft.com/office/drawing/2014/main" id="{AE71074F-B64F-DB3A-FC87-0B80C4F17C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46488" y="1163638"/>
                <a:ext cx="1911350" cy="2382838"/>
              </a:xfrm>
              <a:custGeom>
                <a:avLst/>
                <a:gdLst>
                  <a:gd name="T0" fmla="*/ 2773 w 5377"/>
                  <a:gd name="T1" fmla="*/ 6722 h 6722"/>
                  <a:gd name="T2" fmla="*/ 2042 w 5377"/>
                  <a:gd name="T3" fmla="*/ 6566 h 6722"/>
                  <a:gd name="T4" fmla="*/ 1592 w 5377"/>
                  <a:gd name="T5" fmla="*/ 6178 h 6722"/>
                  <a:gd name="T6" fmla="*/ 1467 w 5377"/>
                  <a:gd name="T7" fmla="*/ 5628 h 6722"/>
                  <a:gd name="T8" fmla="*/ 448 w 5377"/>
                  <a:gd name="T9" fmla="*/ 3734 h 6722"/>
                  <a:gd name="T10" fmla="*/ 855 w 5377"/>
                  <a:gd name="T11" fmla="*/ 1006 h 6722"/>
                  <a:gd name="T12" fmla="*/ 3715 w 5377"/>
                  <a:gd name="T13" fmla="*/ 538 h 6722"/>
                  <a:gd name="T14" fmla="*/ 4626 w 5377"/>
                  <a:gd name="T15" fmla="*/ 3946 h 6722"/>
                  <a:gd name="T16" fmla="*/ 3681 w 5377"/>
                  <a:gd name="T17" fmla="*/ 5825 h 6722"/>
                  <a:gd name="T18" fmla="*/ 3416 w 5377"/>
                  <a:gd name="T19" fmla="*/ 6389 h 6722"/>
                  <a:gd name="T20" fmla="*/ 2773 w 5377"/>
                  <a:gd name="T21" fmla="*/ 6722 h 67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377" h="6722">
                    <a:moveTo>
                      <a:pt x="2773" y="6722"/>
                    </a:moveTo>
                    <a:lnTo>
                      <a:pt x="2042" y="6566"/>
                    </a:lnTo>
                    <a:cubicBezTo>
                      <a:pt x="1786" y="6518"/>
                      <a:pt x="1626" y="6345"/>
                      <a:pt x="1592" y="6178"/>
                    </a:cubicBezTo>
                    <a:cubicBezTo>
                      <a:pt x="1562" y="5993"/>
                      <a:pt x="1531" y="5812"/>
                      <a:pt x="1467" y="5628"/>
                    </a:cubicBezTo>
                    <a:cubicBezTo>
                      <a:pt x="1199" y="4614"/>
                      <a:pt x="790" y="4365"/>
                      <a:pt x="448" y="3734"/>
                    </a:cubicBezTo>
                    <a:cubicBezTo>
                      <a:pt x="0" y="2929"/>
                      <a:pt x="103" y="1860"/>
                      <a:pt x="855" y="1006"/>
                    </a:cubicBezTo>
                    <a:cubicBezTo>
                      <a:pt x="1533" y="290"/>
                      <a:pt x="2721" y="0"/>
                      <a:pt x="3715" y="538"/>
                    </a:cubicBezTo>
                    <a:cubicBezTo>
                      <a:pt x="5098" y="1328"/>
                      <a:pt x="5377" y="2859"/>
                      <a:pt x="4626" y="3946"/>
                    </a:cubicBezTo>
                    <a:cubicBezTo>
                      <a:pt x="4169" y="4495"/>
                      <a:pt x="3854" y="5121"/>
                      <a:pt x="3681" y="5825"/>
                    </a:cubicBezTo>
                    <a:cubicBezTo>
                      <a:pt x="3665" y="6091"/>
                      <a:pt x="3576" y="6278"/>
                      <a:pt x="3416" y="6389"/>
                    </a:cubicBezTo>
                    <a:cubicBezTo>
                      <a:pt x="3223" y="6512"/>
                      <a:pt x="3001" y="6642"/>
                      <a:pt x="2773" y="6722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1" name="Freeform 40">
                <a:extLst>
                  <a:ext uri="{FF2B5EF4-FFF2-40B4-BE49-F238E27FC236}">
                    <a16:creationId xmlns:a16="http://schemas.microsoft.com/office/drawing/2014/main" id="{301DDA1F-903D-EFBF-D3B5-F87C8A6328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89400" y="3651250"/>
                <a:ext cx="536575" cy="234950"/>
              </a:xfrm>
              <a:custGeom>
                <a:avLst/>
                <a:gdLst>
                  <a:gd name="T0" fmla="*/ 518 w 1512"/>
                  <a:gd name="T1" fmla="*/ 0 h 665"/>
                  <a:gd name="T2" fmla="*/ 0 w 1512"/>
                  <a:gd name="T3" fmla="*/ 141 h 665"/>
                  <a:gd name="T4" fmla="*/ 0 w 1512"/>
                  <a:gd name="T5" fmla="*/ 665 h 665"/>
                  <a:gd name="T6" fmla="*/ 1512 w 1512"/>
                  <a:gd name="T7" fmla="*/ 252 h 665"/>
                  <a:gd name="T8" fmla="*/ 570 w 1512"/>
                  <a:gd name="T9" fmla="*/ 26 h 665"/>
                  <a:gd name="T10" fmla="*/ 518 w 1512"/>
                  <a:gd name="T11" fmla="*/ 0 h 6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512" h="665">
                    <a:moveTo>
                      <a:pt x="518" y="0"/>
                    </a:moveTo>
                    <a:lnTo>
                      <a:pt x="0" y="141"/>
                    </a:lnTo>
                    <a:lnTo>
                      <a:pt x="0" y="665"/>
                    </a:lnTo>
                    <a:lnTo>
                      <a:pt x="1512" y="252"/>
                    </a:lnTo>
                    <a:lnTo>
                      <a:pt x="570" y="26"/>
                    </a:lnTo>
                    <a:cubicBezTo>
                      <a:pt x="552" y="18"/>
                      <a:pt x="535" y="9"/>
                      <a:pt x="518" y="0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 dirty="0"/>
              </a:p>
            </p:txBody>
          </p:sp>
          <p:sp>
            <p:nvSpPr>
              <p:cNvPr id="22" name="Freeform 41">
                <a:extLst>
                  <a:ext uri="{FF2B5EF4-FFF2-40B4-BE49-F238E27FC236}">
                    <a16:creationId xmlns:a16="http://schemas.microsoft.com/office/drawing/2014/main" id="{491F9AB0-AED4-0C05-42C0-127F8F9BE0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02100" y="3905250"/>
                <a:ext cx="925513" cy="273050"/>
              </a:xfrm>
              <a:custGeom>
                <a:avLst/>
                <a:gdLst>
                  <a:gd name="T0" fmla="*/ 2607 w 2607"/>
                  <a:gd name="T1" fmla="*/ 0 h 772"/>
                  <a:gd name="T2" fmla="*/ 0 w 2607"/>
                  <a:gd name="T3" fmla="*/ 234 h 772"/>
                  <a:gd name="T4" fmla="*/ 0 w 2607"/>
                  <a:gd name="T5" fmla="*/ 772 h 772"/>
                  <a:gd name="T6" fmla="*/ 2607 w 2607"/>
                  <a:gd name="T7" fmla="*/ 538 h 772"/>
                  <a:gd name="T8" fmla="*/ 2607 w 2607"/>
                  <a:gd name="T9" fmla="*/ 0 h 7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07" h="772">
                    <a:moveTo>
                      <a:pt x="2607" y="0"/>
                    </a:moveTo>
                    <a:lnTo>
                      <a:pt x="0" y="234"/>
                    </a:lnTo>
                    <a:lnTo>
                      <a:pt x="0" y="772"/>
                    </a:lnTo>
                    <a:lnTo>
                      <a:pt x="2607" y="538"/>
                    </a:lnTo>
                    <a:lnTo>
                      <a:pt x="2607" y="0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3" name="Freeform 42">
                <a:extLst>
                  <a:ext uri="{FF2B5EF4-FFF2-40B4-BE49-F238E27FC236}">
                    <a16:creationId xmlns:a16="http://schemas.microsoft.com/office/drawing/2014/main" id="{E61BCD02-6833-C602-F6AC-3C8062353B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68775" y="4278313"/>
                <a:ext cx="811213" cy="95250"/>
              </a:xfrm>
              <a:custGeom>
                <a:avLst/>
                <a:gdLst>
                  <a:gd name="T0" fmla="*/ 0 w 2280"/>
                  <a:gd name="T1" fmla="*/ 263 h 268"/>
                  <a:gd name="T2" fmla="*/ 1071 w 2280"/>
                  <a:gd name="T3" fmla="*/ 0 h 268"/>
                  <a:gd name="T4" fmla="*/ 2280 w 2280"/>
                  <a:gd name="T5" fmla="*/ 268 h 268"/>
                  <a:gd name="T6" fmla="*/ 0 w 2280"/>
                  <a:gd name="T7" fmla="*/ 263 h 2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80" h="268">
                    <a:moveTo>
                      <a:pt x="0" y="263"/>
                    </a:moveTo>
                    <a:lnTo>
                      <a:pt x="1071" y="0"/>
                    </a:lnTo>
                    <a:lnTo>
                      <a:pt x="2280" y="268"/>
                    </a:lnTo>
                    <a:lnTo>
                      <a:pt x="0" y="263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4" name="Freeform 43">
                <a:extLst>
                  <a:ext uri="{FF2B5EF4-FFF2-40B4-BE49-F238E27FC236}">
                    <a16:creationId xmlns:a16="http://schemas.microsoft.com/office/drawing/2014/main" id="{942910C0-2BCF-C840-3A61-F280212460C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89400" y="3698875"/>
                <a:ext cx="938213" cy="393700"/>
              </a:xfrm>
              <a:custGeom>
                <a:avLst/>
                <a:gdLst>
                  <a:gd name="T0" fmla="*/ 0 w 2642"/>
                  <a:gd name="T1" fmla="*/ 0 h 1115"/>
                  <a:gd name="T2" fmla="*/ 2642 w 2642"/>
                  <a:gd name="T3" fmla="*/ 584 h 1115"/>
                  <a:gd name="T4" fmla="*/ 2642 w 2642"/>
                  <a:gd name="T5" fmla="*/ 1115 h 1115"/>
                  <a:gd name="T6" fmla="*/ 0 w 2642"/>
                  <a:gd name="T7" fmla="*/ 531 h 1115"/>
                  <a:gd name="T8" fmla="*/ 0 w 2642"/>
                  <a:gd name="T9" fmla="*/ 0 h 11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42" h="1115">
                    <a:moveTo>
                      <a:pt x="0" y="0"/>
                    </a:moveTo>
                    <a:lnTo>
                      <a:pt x="2642" y="584"/>
                    </a:lnTo>
                    <a:lnTo>
                      <a:pt x="2642" y="1115"/>
                    </a:lnTo>
                    <a:lnTo>
                      <a:pt x="0" y="53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5" name="Freeform 44">
                <a:extLst>
                  <a:ext uri="{FF2B5EF4-FFF2-40B4-BE49-F238E27FC236}">
                    <a16:creationId xmlns:a16="http://schemas.microsoft.com/office/drawing/2014/main" id="{58C993DA-F444-E034-3C77-3C2314EE29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02100" y="3990975"/>
                <a:ext cx="877888" cy="382588"/>
              </a:xfrm>
              <a:custGeom>
                <a:avLst/>
                <a:gdLst>
                  <a:gd name="T0" fmla="*/ 0 w 2471"/>
                  <a:gd name="T1" fmla="*/ 0 h 1078"/>
                  <a:gd name="T2" fmla="*/ 2471 w 2471"/>
                  <a:gd name="T3" fmla="*/ 546 h 1078"/>
                  <a:gd name="T4" fmla="*/ 2471 w 2471"/>
                  <a:gd name="T5" fmla="*/ 1078 h 1078"/>
                  <a:gd name="T6" fmla="*/ 0 w 2471"/>
                  <a:gd name="T7" fmla="*/ 531 h 1078"/>
                  <a:gd name="T8" fmla="*/ 0 w 2471"/>
                  <a:gd name="T9" fmla="*/ 0 h 10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71" h="1078">
                    <a:moveTo>
                      <a:pt x="0" y="0"/>
                    </a:moveTo>
                    <a:lnTo>
                      <a:pt x="2471" y="546"/>
                    </a:lnTo>
                    <a:lnTo>
                      <a:pt x="2471" y="1078"/>
                    </a:lnTo>
                    <a:lnTo>
                      <a:pt x="0" y="53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6" name="Freeform 45">
                <a:extLst>
                  <a:ext uri="{FF2B5EF4-FFF2-40B4-BE49-F238E27FC236}">
                    <a16:creationId xmlns:a16="http://schemas.microsoft.com/office/drawing/2014/main" id="{22C058E8-5CAC-DC1A-9724-A8ED1DEA6D6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68775" y="4371975"/>
                <a:ext cx="811213" cy="192088"/>
              </a:xfrm>
              <a:custGeom>
                <a:avLst/>
                <a:gdLst>
                  <a:gd name="T0" fmla="*/ 0 w 2280"/>
                  <a:gd name="T1" fmla="*/ 0 h 544"/>
                  <a:gd name="T2" fmla="*/ 2280 w 2280"/>
                  <a:gd name="T3" fmla="*/ 5 h 544"/>
                  <a:gd name="T4" fmla="*/ 1843 w 2280"/>
                  <a:gd name="T5" fmla="*/ 424 h 544"/>
                  <a:gd name="T6" fmla="*/ 430 w 2280"/>
                  <a:gd name="T7" fmla="*/ 424 h 544"/>
                  <a:gd name="T8" fmla="*/ 0 w 2280"/>
                  <a:gd name="T9" fmla="*/ 0 h 5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80" h="544">
                    <a:moveTo>
                      <a:pt x="0" y="0"/>
                    </a:moveTo>
                    <a:lnTo>
                      <a:pt x="2280" y="5"/>
                    </a:lnTo>
                    <a:lnTo>
                      <a:pt x="1843" y="424"/>
                    </a:lnTo>
                    <a:cubicBezTo>
                      <a:pt x="1372" y="537"/>
                      <a:pt x="901" y="544"/>
                      <a:pt x="430" y="424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7" name="Freeform 46">
                <a:extLst>
                  <a:ext uri="{FF2B5EF4-FFF2-40B4-BE49-F238E27FC236}">
                    <a16:creationId xmlns:a16="http://schemas.microsoft.com/office/drawing/2014/main" id="{FC67F44D-58AF-41B4-C737-29F311E0D9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24350" y="4541838"/>
                <a:ext cx="501650" cy="134938"/>
              </a:xfrm>
              <a:custGeom>
                <a:avLst/>
                <a:gdLst>
                  <a:gd name="T0" fmla="*/ 706 w 1412"/>
                  <a:gd name="T1" fmla="*/ 382 h 382"/>
                  <a:gd name="T2" fmla="*/ 1412 w 1412"/>
                  <a:gd name="T3" fmla="*/ 0 h 382"/>
                  <a:gd name="T4" fmla="*/ 706 w 1412"/>
                  <a:gd name="T5" fmla="*/ 107 h 382"/>
                  <a:gd name="T6" fmla="*/ 0 w 1412"/>
                  <a:gd name="T7" fmla="*/ 0 h 382"/>
                  <a:gd name="T8" fmla="*/ 706 w 1412"/>
                  <a:gd name="T9" fmla="*/ 382 h 3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12" h="382">
                    <a:moveTo>
                      <a:pt x="706" y="382"/>
                    </a:moveTo>
                    <a:cubicBezTo>
                      <a:pt x="1079" y="382"/>
                      <a:pt x="1385" y="214"/>
                      <a:pt x="1412" y="0"/>
                    </a:cubicBezTo>
                    <a:cubicBezTo>
                      <a:pt x="1226" y="67"/>
                      <a:pt x="978" y="107"/>
                      <a:pt x="706" y="107"/>
                    </a:cubicBezTo>
                    <a:cubicBezTo>
                      <a:pt x="434" y="107"/>
                      <a:pt x="187" y="67"/>
                      <a:pt x="0" y="0"/>
                    </a:cubicBezTo>
                    <a:cubicBezTo>
                      <a:pt x="28" y="214"/>
                      <a:pt x="333" y="382"/>
                      <a:pt x="706" y="38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grpSp>
            <p:nvGrpSpPr>
              <p:cNvPr id="28" name="Group 27">
                <a:extLst>
                  <a:ext uri="{FF2B5EF4-FFF2-40B4-BE49-F238E27FC236}">
                    <a16:creationId xmlns:a16="http://schemas.microsoft.com/office/drawing/2014/main" id="{4F91A9B6-A014-A02B-3D54-646F17763DBA}"/>
                  </a:ext>
                </a:extLst>
              </p:cNvPr>
              <p:cNvGrpSpPr/>
              <p:nvPr/>
            </p:nvGrpSpPr>
            <p:grpSpPr>
              <a:xfrm>
                <a:off x="3524250" y="1069975"/>
                <a:ext cx="2101850" cy="2771775"/>
                <a:chOff x="3524250" y="1069975"/>
                <a:chExt cx="2101850" cy="2771775"/>
              </a:xfrm>
            </p:grpSpPr>
            <p:sp>
              <p:nvSpPr>
                <p:cNvPr id="29" name="Freeform 50">
                  <a:extLst>
                    <a:ext uri="{FF2B5EF4-FFF2-40B4-BE49-F238E27FC236}">
                      <a16:creationId xmlns:a16="http://schemas.microsoft.com/office/drawing/2014/main" id="{C6D4BF63-A3AB-4D0C-B8C0-78788723D1D3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035425" y="3394075"/>
                  <a:ext cx="1069975" cy="447675"/>
                </a:xfrm>
                <a:custGeom>
                  <a:avLst/>
                  <a:gdLst>
                    <a:gd name="T0" fmla="*/ 2864 w 3011"/>
                    <a:gd name="T1" fmla="*/ 1262 h 1262"/>
                    <a:gd name="T2" fmla="*/ 2864 w 3011"/>
                    <a:gd name="T3" fmla="*/ 678 h 1262"/>
                    <a:gd name="T4" fmla="*/ 952 w 3011"/>
                    <a:gd name="T5" fmla="*/ 270 h 1262"/>
                    <a:gd name="T6" fmla="*/ 548 w 3011"/>
                    <a:gd name="T7" fmla="*/ 0 h 1262"/>
                    <a:gd name="T8" fmla="*/ 0 w 3011"/>
                    <a:gd name="T9" fmla="*/ 0 h 1262"/>
                    <a:gd name="T10" fmla="*/ 722 w 3011"/>
                    <a:gd name="T11" fmla="*/ 748 h 1262"/>
                    <a:gd name="T12" fmla="*/ 2864 w 3011"/>
                    <a:gd name="T13" fmla="*/ 1262 h 1262"/>
                    <a:gd name="T14" fmla="*/ 2429 w 3011"/>
                    <a:gd name="T15" fmla="*/ 0 h 1262"/>
                    <a:gd name="T16" fmla="*/ 2326 w 3011"/>
                    <a:gd name="T17" fmla="*/ 93 h 1262"/>
                    <a:gd name="T18" fmla="*/ 1683 w 3011"/>
                    <a:gd name="T19" fmla="*/ 426 h 1262"/>
                    <a:gd name="T20" fmla="*/ 2508 w 3011"/>
                    <a:gd name="T21" fmla="*/ 602 h 1262"/>
                    <a:gd name="T22" fmla="*/ 3011 w 3011"/>
                    <a:gd name="T23" fmla="*/ 0 h 1262"/>
                    <a:gd name="T24" fmla="*/ 2429 w 3011"/>
                    <a:gd name="T25" fmla="*/ 0 h 12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3011" h="1262">
                      <a:moveTo>
                        <a:pt x="2864" y="1262"/>
                      </a:moveTo>
                      <a:lnTo>
                        <a:pt x="2864" y="678"/>
                      </a:lnTo>
                      <a:lnTo>
                        <a:pt x="952" y="270"/>
                      </a:lnTo>
                      <a:cubicBezTo>
                        <a:pt x="757" y="234"/>
                        <a:pt x="618" y="124"/>
                        <a:pt x="548" y="0"/>
                      </a:cubicBezTo>
                      <a:lnTo>
                        <a:pt x="0" y="0"/>
                      </a:lnTo>
                      <a:cubicBezTo>
                        <a:pt x="104" y="322"/>
                        <a:pt x="362" y="573"/>
                        <a:pt x="722" y="748"/>
                      </a:cubicBezTo>
                      <a:lnTo>
                        <a:pt x="2864" y="1262"/>
                      </a:lnTo>
                      <a:close/>
                      <a:moveTo>
                        <a:pt x="2429" y="0"/>
                      </a:moveTo>
                      <a:cubicBezTo>
                        <a:pt x="2399" y="35"/>
                        <a:pt x="2365" y="66"/>
                        <a:pt x="2326" y="93"/>
                      </a:cubicBezTo>
                      <a:cubicBezTo>
                        <a:pt x="2134" y="216"/>
                        <a:pt x="1912" y="346"/>
                        <a:pt x="1683" y="426"/>
                      </a:cubicBezTo>
                      <a:lnTo>
                        <a:pt x="2508" y="602"/>
                      </a:lnTo>
                      <a:cubicBezTo>
                        <a:pt x="2789" y="422"/>
                        <a:pt x="2905" y="325"/>
                        <a:pt x="3011" y="0"/>
                      </a:cubicBezTo>
                      <a:lnTo>
                        <a:pt x="2429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30" name="Freeform 51">
                  <a:extLst>
                    <a:ext uri="{FF2B5EF4-FFF2-40B4-BE49-F238E27FC236}">
                      <a16:creationId xmlns:a16="http://schemas.microsoft.com/office/drawing/2014/main" id="{D8767CE4-2B38-ED07-983F-FBC8B925E1DA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876675" y="2925763"/>
                  <a:ext cx="1393825" cy="468313"/>
                </a:xfrm>
                <a:custGeom>
                  <a:avLst/>
                  <a:gdLst>
                    <a:gd name="T0" fmla="*/ 996 w 3924"/>
                    <a:gd name="T1" fmla="*/ 1323 h 1323"/>
                    <a:gd name="T2" fmla="*/ 951 w 3924"/>
                    <a:gd name="T3" fmla="*/ 1205 h 1323"/>
                    <a:gd name="T4" fmla="*/ 825 w 3924"/>
                    <a:gd name="T5" fmla="*/ 655 h 1323"/>
                    <a:gd name="T6" fmla="*/ 592 w 3924"/>
                    <a:gd name="T7" fmla="*/ 0 h 1323"/>
                    <a:gd name="T8" fmla="*/ 0 w 3924"/>
                    <a:gd name="T9" fmla="*/ 0 h 1323"/>
                    <a:gd name="T10" fmla="*/ 409 w 3924"/>
                    <a:gd name="T11" fmla="*/ 1151 h 1323"/>
                    <a:gd name="T12" fmla="*/ 448 w 3924"/>
                    <a:gd name="T13" fmla="*/ 1323 h 1323"/>
                    <a:gd name="T14" fmla="*/ 996 w 3924"/>
                    <a:gd name="T15" fmla="*/ 1323 h 1323"/>
                    <a:gd name="T16" fmla="*/ 3335 w 3924"/>
                    <a:gd name="T17" fmla="*/ 0 h 1323"/>
                    <a:gd name="T18" fmla="*/ 3040 w 3924"/>
                    <a:gd name="T19" fmla="*/ 852 h 1323"/>
                    <a:gd name="T20" fmla="*/ 2877 w 3924"/>
                    <a:gd name="T21" fmla="*/ 1323 h 1323"/>
                    <a:gd name="T22" fmla="*/ 3459 w 3924"/>
                    <a:gd name="T23" fmla="*/ 1323 h 1323"/>
                    <a:gd name="T24" fmla="*/ 3547 w 3924"/>
                    <a:gd name="T25" fmla="*/ 990 h 1323"/>
                    <a:gd name="T26" fmla="*/ 3924 w 3924"/>
                    <a:gd name="T27" fmla="*/ 0 h 1323"/>
                    <a:gd name="T28" fmla="*/ 3335 w 3924"/>
                    <a:gd name="T29" fmla="*/ 0 h 13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3924" h="1323">
                      <a:moveTo>
                        <a:pt x="996" y="1323"/>
                      </a:moveTo>
                      <a:cubicBezTo>
                        <a:pt x="974" y="1284"/>
                        <a:pt x="959" y="1244"/>
                        <a:pt x="951" y="1205"/>
                      </a:cubicBezTo>
                      <a:cubicBezTo>
                        <a:pt x="921" y="1020"/>
                        <a:pt x="890" y="839"/>
                        <a:pt x="825" y="655"/>
                      </a:cubicBezTo>
                      <a:cubicBezTo>
                        <a:pt x="756" y="392"/>
                        <a:pt x="677" y="181"/>
                        <a:pt x="592" y="0"/>
                      </a:cubicBezTo>
                      <a:lnTo>
                        <a:pt x="0" y="0"/>
                      </a:lnTo>
                      <a:cubicBezTo>
                        <a:pt x="215" y="390"/>
                        <a:pt x="362" y="784"/>
                        <a:pt x="409" y="1151"/>
                      </a:cubicBezTo>
                      <a:cubicBezTo>
                        <a:pt x="417" y="1210"/>
                        <a:pt x="430" y="1268"/>
                        <a:pt x="448" y="1323"/>
                      </a:cubicBezTo>
                      <a:lnTo>
                        <a:pt x="996" y="1323"/>
                      </a:lnTo>
                      <a:close/>
                      <a:moveTo>
                        <a:pt x="3335" y="0"/>
                      </a:moveTo>
                      <a:cubicBezTo>
                        <a:pt x="3211" y="270"/>
                        <a:pt x="3113" y="554"/>
                        <a:pt x="3040" y="852"/>
                      </a:cubicBezTo>
                      <a:cubicBezTo>
                        <a:pt x="3028" y="1054"/>
                        <a:pt x="2973" y="1211"/>
                        <a:pt x="2877" y="1323"/>
                      </a:cubicBezTo>
                      <a:lnTo>
                        <a:pt x="3459" y="1323"/>
                      </a:lnTo>
                      <a:cubicBezTo>
                        <a:pt x="3488" y="1232"/>
                        <a:pt x="3516" y="1123"/>
                        <a:pt x="3547" y="990"/>
                      </a:cubicBezTo>
                      <a:cubicBezTo>
                        <a:pt x="3642" y="640"/>
                        <a:pt x="3764" y="310"/>
                        <a:pt x="3924" y="0"/>
                      </a:cubicBezTo>
                      <a:lnTo>
                        <a:pt x="3335" y="0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31" name="Freeform 54">
                  <a:extLst>
                    <a:ext uri="{FF2B5EF4-FFF2-40B4-BE49-F238E27FC236}">
                      <a16:creationId xmlns:a16="http://schemas.microsoft.com/office/drawing/2014/main" id="{8B970FD7-6D04-76B2-070B-C411B8530032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592513" y="2457450"/>
                  <a:ext cx="1958975" cy="468313"/>
                </a:xfrm>
                <a:custGeom>
                  <a:avLst/>
                  <a:gdLst>
                    <a:gd name="T0" fmla="*/ 1388 w 5512"/>
                    <a:gd name="T1" fmla="*/ 1322 h 1322"/>
                    <a:gd name="T2" fmla="*/ 602 w 5512"/>
                    <a:gd name="T3" fmla="*/ 83 h 1322"/>
                    <a:gd name="T4" fmla="*/ 558 w 5512"/>
                    <a:gd name="T5" fmla="*/ 0 h 1322"/>
                    <a:gd name="T6" fmla="*/ 0 w 5512"/>
                    <a:gd name="T7" fmla="*/ 0 h 1322"/>
                    <a:gd name="T8" fmla="*/ 485 w 5512"/>
                    <a:gd name="T9" fmla="*/ 826 h 1322"/>
                    <a:gd name="T10" fmla="*/ 796 w 5512"/>
                    <a:gd name="T11" fmla="*/ 1322 h 1322"/>
                    <a:gd name="T12" fmla="*/ 1388 w 5512"/>
                    <a:gd name="T13" fmla="*/ 1322 h 1322"/>
                    <a:gd name="T14" fmla="*/ 4954 w 5512"/>
                    <a:gd name="T15" fmla="*/ 0 h 1322"/>
                    <a:gd name="T16" fmla="*/ 4781 w 5512"/>
                    <a:gd name="T17" fmla="*/ 295 h 1322"/>
                    <a:gd name="T18" fmla="*/ 4131 w 5512"/>
                    <a:gd name="T19" fmla="*/ 1322 h 1322"/>
                    <a:gd name="T20" fmla="*/ 4720 w 5512"/>
                    <a:gd name="T21" fmla="*/ 1322 h 1322"/>
                    <a:gd name="T22" fmla="*/ 4976 w 5512"/>
                    <a:gd name="T23" fmla="*/ 897 h 1322"/>
                    <a:gd name="T24" fmla="*/ 5512 w 5512"/>
                    <a:gd name="T25" fmla="*/ 0 h 1322"/>
                    <a:gd name="T26" fmla="*/ 4954 w 5512"/>
                    <a:gd name="T27" fmla="*/ 0 h 13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5512" h="1322">
                      <a:moveTo>
                        <a:pt x="1388" y="1322"/>
                      </a:moveTo>
                      <a:cubicBezTo>
                        <a:pt x="1146" y="808"/>
                        <a:pt x="856" y="550"/>
                        <a:pt x="602" y="83"/>
                      </a:cubicBezTo>
                      <a:cubicBezTo>
                        <a:pt x="587" y="55"/>
                        <a:pt x="572" y="28"/>
                        <a:pt x="558" y="0"/>
                      </a:cubicBezTo>
                      <a:lnTo>
                        <a:pt x="0" y="0"/>
                      </a:lnTo>
                      <a:cubicBezTo>
                        <a:pt x="131" y="322"/>
                        <a:pt x="311" y="566"/>
                        <a:pt x="485" y="826"/>
                      </a:cubicBezTo>
                      <a:cubicBezTo>
                        <a:pt x="599" y="989"/>
                        <a:pt x="704" y="1155"/>
                        <a:pt x="796" y="1322"/>
                      </a:cubicBezTo>
                      <a:lnTo>
                        <a:pt x="1388" y="1322"/>
                      </a:lnTo>
                      <a:close/>
                      <a:moveTo>
                        <a:pt x="4954" y="0"/>
                      </a:moveTo>
                      <a:cubicBezTo>
                        <a:pt x="4904" y="101"/>
                        <a:pt x="4847" y="200"/>
                        <a:pt x="4781" y="295"/>
                      </a:cubicBezTo>
                      <a:cubicBezTo>
                        <a:pt x="4517" y="612"/>
                        <a:pt x="4301" y="954"/>
                        <a:pt x="4131" y="1322"/>
                      </a:cubicBezTo>
                      <a:lnTo>
                        <a:pt x="4720" y="1322"/>
                      </a:lnTo>
                      <a:cubicBezTo>
                        <a:pt x="4796" y="1176"/>
                        <a:pt x="4881" y="1034"/>
                        <a:pt x="4976" y="897"/>
                      </a:cubicBezTo>
                      <a:cubicBezTo>
                        <a:pt x="5189" y="629"/>
                        <a:pt x="5379" y="328"/>
                        <a:pt x="5512" y="0"/>
                      </a:cubicBezTo>
                      <a:lnTo>
                        <a:pt x="4954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32" name="Freeform 55">
                  <a:extLst>
                    <a:ext uri="{FF2B5EF4-FFF2-40B4-BE49-F238E27FC236}">
                      <a16:creationId xmlns:a16="http://schemas.microsoft.com/office/drawing/2014/main" id="{F70A1742-8E63-F1F0-3A0E-198C27083166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524250" y="1989138"/>
                  <a:ext cx="2101850" cy="468313"/>
                </a:xfrm>
                <a:custGeom>
                  <a:avLst/>
                  <a:gdLst>
                    <a:gd name="T0" fmla="*/ 752 w 5913"/>
                    <a:gd name="T1" fmla="*/ 1323 h 1323"/>
                    <a:gd name="T2" fmla="*/ 559 w 5913"/>
                    <a:gd name="T3" fmla="*/ 0 h 1323"/>
                    <a:gd name="T4" fmla="*/ 19 w 5913"/>
                    <a:gd name="T5" fmla="*/ 0 h 1323"/>
                    <a:gd name="T6" fmla="*/ 0 w 5913"/>
                    <a:gd name="T7" fmla="*/ 308 h 1323"/>
                    <a:gd name="T8" fmla="*/ 194 w 5913"/>
                    <a:gd name="T9" fmla="*/ 1323 h 1323"/>
                    <a:gd name="T10" fmla="*/ 752 w 5913"/>
                    <a:gd name="T11" fmla="*/ 1323 h 1323"/>
                    <a:gd name="T12" fmla="*/ 5357 w 5913"/>
                    <a:gd name="T13" fmla="*/ 0 h 1323"/>
                    <a:gd name="T14" fmla="*/ 5148 w 5913"/>
                    <a:gd name="T15" fmla="*/ 1323 h 1323"/>
                    <a:gd name="T16" fmla="*/ 5706 w 5913"/>
                    <a:gd name="T17" fmla="*/ 1323 h 1323"/>
                    <a:gd name="T18" fmla="*/ 5895 w 5913"/>
                    <a:gd name="T19" fmla="*/ 255 h 1323"/>
                    <a:gd name="T20" fmla="*/ 5870 w 5913"/>
                    <a:gd name="T21" fmla="*/ 0 h 1323"/>
                    <a:gd name="T22" fmla="*/ 5357 w 5913"/>
                    <a:gd name="T23" fmla="*/ 0 h 13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5913" h="1323">
                      <a:moveTo>
                        <a:pt x="752" y="1323"/>
                      </a:moveTo>
                      <a:cubicBezTo>
                        <a:pt x="553" y="922"/>
                        <a:pt x="484" y="463"/>
                        <a:pt x="559" y="0"/>
                      </a:cubicBezTo>
                      <a:lnTo>
                        <a:pt x="19" y="0"/>
                      </a:lnTo>
                      <a:cubicBezTo>
                        <a:pt x="7" y="102"/>
                        <a:pt x="1" y="205"/>
                        <a:pt x="0" y="308"/>
                      </a:cubicBezTo>
                      <a:cubicBezTo>
                        <a:pt x="11" y="736"/>
                        <a:pt x="85" y="1056"/>
                        <a:pt x="194" y="1323"/>
                      </a:cubicBezTo>
                      <a:lnTo>
                        <a:pt x="752" y="1323"/>
                      </a:lnTo>
                      <a:close/>
                      <a:moveTo>
                        <a:pt x="5357" y="0"/>
                      </a:moveTo>
                      <a:cubicBezTo>
                        <a:pt x="5424" y="448"/>
                        <a:pt x="5353" y="908"/>
                        <a:pt x="5148" y="1323"/>
                      </a:cubicBezTo>
                      <a:lnTo>
                        <a:pt x="5706" y="1323"/>
                      </a:lnTo>
                      <a:cubicBezTo>
                        <a:pt x="5838" y="994"/>
                        <a:pt x="5913" y="636"/>
                        <a:pt x="5895" y="255"/>
                      </a:cubicBezTo>
                      <a:cubicBezTo>
                        <a:pt x="5890" y="168"/>
                        <a:pt x="5881" y="83"/>
                        <a:pt x="5870" y="0"/>
                      </a:cubicBezTo>
                      <a:lnTo>
                        <a:pt x="5357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33" name="Freeform 56">
                  <a:extLst>
                    <a:ext uri="{FF2B5EF4-FFF2-40B4-BE49-F238E27FC236}">
                      <a16:creationId xmlns:a16="http://schemas.microsoft.com/office/drawing/2014/main" id="{653D76E1-D0A0-AAA1-A852-422859364390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530600" y="1520825"/>
                  <a:ext cx="2079625" cy="468313"/>
                </a:xfrm>
                <a:custGeom>
                  <a:avLst/>
                  <a:gdLst>
                    <a:gd name="T0" fmla="*/ 540 w 5851"/>
                    <a:gd name="T1" fmla="*/ 1322 h 1322"/>
                    <a:gd name="T2" fmla="*/ 1185 w 5851"/>
                    <a:gd name="T3" fmla="*/ 0 h 1322"/>
                    <a:gd name="T4" fmla="*/ 499 w 5851"/>
                    <a:gd name="T5" fmla="*/ 0 h 1322"/>
                    <a:gd name="T6" fmla="*/ 0 w 5851"/>
                    <a:gd name="T7" fmla="*/ 1322 h 1322"/>
                    <a:gd name="T8" fmla="*/ 540 w 5851"/>
                    <a:gd name="T9" fmla="*/ 1322 h 1322"/>
                    <a:gd name="T10" fmla="*/ 4661 w 5851"/>
                    <a:gd name="T11" fmla="*/ 0 h 1322"/>
                    <a:gd name="T12" fmla="*/ 5338 w 5851"/>
                    <a:gd name="T13" fmla="*/ 1322 h 1322"/>
                    <a:gd name="T14" fmla="*/ 5851 w 5851"/>
                    <a:gd name="T15" fmla="*/ 1322 h 1322"/>
                    <a:gd name="T16" fmla="*/ 5365 w 5851"/>
                    <a:gd name="T17" fmla="*/ 0 h 1322"/>
                    <a:gd name="T18" fmla="*/ 4661 w 5851"/>
                    <a:gd name="T19" fmla="*/ 0 h 13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5851" h="1322">
                      <a:moveTo>
                        <a:pt x="540" y="1322"/>
                      </a:moveTo>
                      <a:cubicBezTo>
                        <a:pt x="613" y="867"/>
                        <a:pt x="824" y="409"/>
                        <a:pt x="1185" y="0"/>
                      </a:cubicBezTo>
                      <a:lnTo>
                        <a:pt x="499" y="0"/>
                      </a:lnTo>
                      <a:cubicBezTo>
                        <a:pt x="228" y="391"/>
                        <a:pt x="54" y="846"/>
                        <a:pt x="0" y="1322"/>
                      </a:cubicBezTo>
                      <a:lnTo>
                        <a:pt x="540" y="1322"/>
                      </a:lnTo>
                      <a:close/>
                      <a:moveTo>
                        <a:pt x="4661" y="0"/>
                      </a:moveTo>
                      <a:cubicBezTo>
                        <a:pt x="5044" y="385"/>
                        <a:pt x="5268" y="847"/>
                        <a:pt x="5338" y="1322"/>
                      </a:cubicBezTo>
                      <a:lnTo>
                        <a:pt x="5851" y="1322"/>
                      </a:lnTo>
                      <a:cubicBezTo>
                        <a:pt x="5780" y="805"/>
                        <a:pt x="5608" y="364"/>
                        <a:pt x="5365" y="0"/>
                      </a:cubicBezTo>
                      <a:lnTo>
                        <a:pt x="4661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34" name="Freeform 18">
                  <a:extLst>
                    <a:ext uri="{FF2B5EF4-FFF2-40B4-BE49-F238E27FC236}">
                      <a16:creationId xmlns:a16="http://schemas.microsoft.com/office/drawing/2014/main" id="{1A76EC3C-2F69-97A9-1A2C-1233A19B184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708400" y="1069975"/>
                  <a:ext cx="1728788" cy="450850"/>
                </a:xfrm>
                <a:custGeom>
                  <a:avLst/>
                  <a:gdLst>
                    <a:gd name="T0" fmla="*/ 686 w 4866"/>
                    <a:gd name="T1" fmla="*/ 1272 h 1272"/>
                    <a:gd name="T2" fmla="*/ 686 w 4866"/>
                    <a:gd name="T3" fmla="*/ 1272 h 1272"/>
                    <a:gd name="T4" fmla="*/ 3546 w 4866"/>
                    <a:gd name="T5" fmla="*/ 804 h 1272"/>
                    <a:gd name="T6" fmla="*/ 4162 w 4866"/>
                    <a:gd name="T7" fmla="*/ 1272 h 1272"/>
                    <a:gd name="T8" fmla="*/ 4866 w 4866"/>
                    <a:gd name="T9" fmla="*/ 1272 h 1272"/>
                    <a:gd name="T10" fmla="*/ 2419 w 4866"/>
                    <a:gd name="T11" fmla="*/ 10 h 1272"/>
                    <a:gd name="T12" fmla="*/ 0 w 4866"/>
                    <a:gd name="T13" fmla="*/ 1272 h 1272"/>
                    <a:gd name="T14" fmla="*/ 686 w 4866"/>
                    <a:gd name="T15" fmla="*/ 1272 h 127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4866" h="1272">
                      <a:moveTo>
                        <a:pt x="686" y="1272"/>
                      </a:moveTo>
                      <a:lnTo>
                        <a:pt x="686" y="1272"/>
                      </a:lnTo>
                      <a:cubicBezTo>
                        <a:pt x="1363" y="556"/>
                        <a:pt x="2551" y="266"/>
                        <a:pt x="3546" y="804"/>
                      </a:cubicBezTo>
                      <a:cubicBezTo>
                        <a:pt x="3784" y="940"/>
                        <a:pt x="3989" y="1098"/>
                        <a:pt x="4162" y="1272"/>
                      </a:cubicBezTo>
                      <a:lnTo>
                        <a:pt x="4866" y="1272"/>
                      </a:lnTo>
                      <a:cubicBezTo>
                        <a:pt x="4301" y="427"/>
                        <a:pt x="3355" y="0"/>
                        <a:pt x="2419" y="10"/>
                      </a:cubicBezTo>
                      <a:cubicBezTo>
                        <a:pt x="1367" y="22"/>
                        <a:pt x="511" y="535"/>
                        <a:pt x="0" y="1272"/>
                      </a:cubicBezTo>
                      <a:lnTo>
                        <a:pt x="686" y="1272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</p:grpSp>
        </p:grp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28FE2105-F5EC-C102-A5F8-896E7D877AAE}"/>
                </a:ext>
              </a:extLst>
            </p:cNvPr>
            <p:cNvSpPr/>
            <p:nvPr/>
          </p:nvSpPr>
          <p:spPr>
            <a:xfrm>
              <a:off x="3096892" y="4592919"/>
              <a:ext cx="2980232" cy="125572"/>
            </a:xfrm>
            <a:prstGeom prst="ellipse">
              <a:avLst/>
            </a:prstGeom>
            <a:gradFill flip="none" rotWithShape="1">
              <a:gsLst>
                <a:gs pos="0">
                  <a:srgbClr val="DCDCDC"/>
                </a:gs>
                <a:gs pos="100000">
                  <a:schemeClr val="bg1">
                    <a:alpha val="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800"/>
            </a:p>
          </p:txBody>
        </p:sp>
      </p:grpSp>
      <p:sp>
        <p:nvSpPr>
          <p:cNvPr id="35" name="Text Placeholder 22">
            <a:extLst>
              <a:ext uri="{FF2B5EF4-FFF2-40B4-BE49-F238E27FC236}">
                <a16:creationId xmlns:a16="http://schemas.microsoft.com/office/drawing/2014/main" id="{D49F3D72-0CC2-9A0B-8B87-34660528C52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789287" y="2120228"/>
            <a:ext cx="2660558" cy="365845"/>
          </a:xfrm>
          <a:gradFill flip="none" rotWithShape="1">
            <a:gsLst>
              <a:gs pos="0">
                <a:schemeClr val="accent1">
                  <a:lumMod val="90000"/>
                  <a:lumOff val="10000"/>
                </a:schemeClr>
              </a:gs>
              <a:gs pos="100000">
                <a:schemeClr val="accent1">
                  <a:lumMod val="9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square" lIns="88900" tIns="44450" rIns="88900" bIns="44450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 b="0" baseline="0">
                <a:solidFill>
                  <a:schemeClr val="accent1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08" indent="0">
              <a:buFontTx/>
              <a:buNone/>
              <a:defRPr sz="1600"/>
            </a:lvl2pPr>
            <a:lvl3pPr marL="914218" indent="0">
              <a:buFontTx/>
              <a:buNone/>
              <a:defRPr sz="1600"/>
            </a:lvl3pPr>
            <a:lvl4pPr marL="1371326" indent="0">
              <a:buFontTx/>
              <a:buNone/>
              <a:defRPr sz="1600"/>
            </a:lvl4pPr>
            <a:lvl5pPr marL="1828434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label</a:t>
            </a:r>
          </a:p>
        </p:txBody>
      </p:sp>
      <p:sp>
        <p:nvSpPr>
          <p:cNvPr id="36" name="Text Placeholder 22">
            <a:extLst>
              <a:ext uri="{FF2B5EF4-FFF2-40B4-BE49-F238E27FC236}">
                <a16:creationId xmlns:a16="http://schemas.microsoft.com/office/drawing/2014/main" id="{33699349-22C8-0545-2D13-EAC83FAC62A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789287" y="2486073"/>
            <a:ext cx="2660558" cy="731689"/>
          </a:xfrm>
          <a:noFill/>
          <a:ln>
            <a:noFill/>
          </a:ln>
        </p:spPr>
        <p:txBody>
          <a:bodyPr wrap="square" lIns="88900" tIns="44450" rIns="88900" bIns="44450" anchor="t">
            <a:normAutofit/>
          </a:bodyPr>
          <a:lstStyle>
            <a:lvl1pPr marL="0" indent="0" algn="l">
              <a:lnSpc>
                <a:spcPct val="90000"/>
              </a:lnSpc>
              <a:spcBef>
                <a:spcPts val="571"/>
              </a:spcBef>
              <a:spcAft>
                <a:spcPts val="0"/>
              </a:spcAft>
              <a:buFontTx/>
              <a:buNone/>
              <a:defRPr sz="1600" b="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  <a:lvl2pPr marL="457108" indent="0">
              <a:buFontTx/>
              <a:buNone/>
              <a:defRPr sz="1600"/>
            </a:lvl2pPr>
            <a:lvl3pPr marL="914218" indent="0">
              <a:buFontTx/>
              <a:buNone/>
              <a:defRPr sz="1600"/>
            </a:lvl3pPr>
            <a:lvl4pPr marL="1371326" indent="0">
              <a:buFontTx/>
              <a:buNone/>
              <a:defRPr sz="1600"/>
            </a:lvl4pPr>
            <a:lvl5pPr marL="1828434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7" name="Text Placeholder 22">
            <a:extLst>
              <a:ext uri="{FF2B5EF4-FFF2-40B4-BE49-F238E27FC236}">
                <a16:creationId xmlns:a16="http://schemas.microsoft.com/office/drawing/2014/main" id="{7AEC2B02-AADC-94E7-DA8C-ECF48A1E646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018973" y="2120228"/>
            <a:ext cx="2660558" cy="365845"/>
          </a:xfrm>
          <a:gradFill flip="none" rotWithShape="1">
            <a:gsLst>
              <a:gs pos="0">
                <a:schemeClr val="accent2">
                  <a:lumMod val="90000"/>
                  <a:lumOff val="10000"/>
                </a:schemeClr>
              </a:gs>
              <a:gs pos="100000">
                <a:schemeClr val="accent2">
                  <a:lumMod val="9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square" lIns="88900" tIns="44450" rIns="88900" bIns="44450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 b="0" baseline="0">
                <a:solidFill>
                  <a:schemeClr val="accent2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08" indent="0">
              <a:buFontTx/>
              <a:buNone/>
              <a:defRPr sz="1600"/>
            </a:lvl2pPr>
            <a:lvl3pPr marL="914218" indent="0">
              <a:buFontTx/>
              <a:buNone/>
              <a:defRPr sz="1600"/>
            </a:lvl3pPr>
            <a:lvl4pPr marL="1371326" indent="0">
              <a:buFontTx/>
              <a:buNone/>
              <a:defRPr sz="1600"/>
            </a:lvl4pPr>
            <a:lvl5pPr marL="1828434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label</a:t>
            </a:r>
          </a:p>
        </p:txBody>
      </p:sp>
      <p:sp>
        <p:nvSpPr>
          <p:cNvPr id="38" name="Text Placeholder 22">
            <a:extLst>
              <a:ext uri="{FF2B5EF4-FFF2-40B4-BE49-F238E27FC236}">
                <a16:creationId xmlns:a16="http://schemas.microsoft.com/office/drawing/2014/main" id="{8ED8223A-E49D-264C-6499-D24CF6189BC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018973" y="2486073"/>
            <a:ext cx="2660558" cy="731689"/>
          </a:xfrm>
          <a:noFill/>
          <a:ln>
            <a:noFill/>
          </a:ln>
        </p:spPr>
        <p:txBody>
          <a:bodyPr wrap="square" lIns="88900" tIns="44450" rIns="88900" bIns="44450" anchor="t">
            <a:normAutofit/>
          </a:bodyPr>
          <a:lstStyle>
            <a:lvl1pPr marL="0" indent="0" algn="l">
              <a:lnSpc>
                <a:spcPct val="90000"/>
              </a:lnSpc>
              <a:spcBef>
                <a:spcPts val="571"/>
              </a:spcBef>
              <a:spcAft>
                <a:spcPts val="0"/>
              </a:spcAft>
              <a:buFontTx/>
              <a:buNone/>
              <a:defRPr sz="1600" b="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  <a:lvl2pPr marL="457108" indent="0">
              <a:buFontTx/>
              <a:buNone/>
              <a:defRPr sz="1600"/>
            </a:lvl2pPr>
            <a:lvl3pPr marL="914218" indent="0">
              <a:buFontTx/>
              <a:buNone/>
              <a:defRPr sz="1600"/>
            </a:lvl3pPr>
            <a:lvl4pPr marL="1371326" indent="0">
              <a:buFontTx/>
              <a:buNone/>
              <a:defRPr sz="1600"/>
            </a:lvl4pPr>
            <a:lvl5pPr marL="1828434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9" name="Text Placeholder 22">
            <a:extLst>
              <a:ext uri="{FF2B5EF4-FFF2-40B4-BE49-F238E27FC236}">
                <a16:creationId xmlns:a16="http://schemas.microsoft.com/office/drawing/2014/main" id="{C187136F-1EEC-80D3-1A90-596A4BE5D23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789287" y="3540173"/>
            <a:ext cx="2660558" cy="365845"/>
          </a:xfrm>
          <a:gradFill flip="none" rotWithShape="1">
            <a:gsLst>
              <a:gs pos="0">
                <a:schemeClr val="accent3">
                  <a:lumMod val="90000"/>
                  <a:lumOff val="10000"/>
                </a:schemeClr>
              </a:gs>
              <a:gs pos="100000">
                <a:schemeClr val="accent3">
                  <a:lumMod val="9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square" lIns="88900" tIns="44450" rIns="88900" bIns="44450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 b="0" baseline="0">
                <a:solidFill>
                  <a:schemeClr val="accent3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08" indent="0">
              <a:buFontTx/>
              <a:buNone/>
              <a:defRPr sz="1600"/>
            </a:lvl2pPr>
            <a:lvl3pPr marL="914218" indent="0">
              <a:buFontTx/>
              <a:buNone/>
              <a:defRPr sz="1600"/>
            </a:lvl3pPr>
            <a:lvl4pPr marL="1371326" indent="0">
              <a:buFontTx/>
              <a:buNone/>
              <a:defRPr sz="1600"/>
            </a:lvl4pPr>
            <a:lvl5pPr marL="1828434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label</a:t>
            </a:r>
          </a:p>
        </p:txBody>
      </p:sp>
      <p:sp>
        <p:nvSpPr>
          <p:cNvPr id="40" name="Text Placeholder 22">
            <a:extLst>
              <a:ext uri="{FF2B5EF4-FFF2-40B4-BE49-F238E27FC236}">
                <a16:creationId xmlns:a16="http://schemas.microsoft.com/office/drawing/2014/main" id="{10E70597-1CDE-661C-4FCB-B72AD0AD74C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789287" y="3906018"/>
            <a:ext cx="2660558" cy="731689"/>
          </a:xfrm>
          <a:noFill/>
          <a:ln>
            <a:noFill/>
          </a:ln>
        </p:spPr>
        <p:txBody>
          <a:bodyPr wrap="square" lIns="88900" tIns="44450" rIns="88900" bIns="44450" anchor="t">
            <a:normAutofit/>
          </a:bodyPr>
          <a:lstStyle>
            <a:lvl1pPr marL="0" indent="0" algn="l">
              <a:lnSpc>
                <a:spcPct val="90000"/>
              </a:lnSpc>
              <a:spcBef>
                <a:spcPts val="571"/>
              </a:spcBef>
              <a:spcAft>
                <a:spcPts val="0"/>
              </a:spcAft>
              <a:buFontTx/>
              <a:buNone/>
              <a:defRPr sz="1600" b="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  <a:lvl2pPr marL="457108" indent="0">
              <a:buFontTx/>
              <a:buNone/>
              <a:defRPr sz="1600"/>
            </a:lvl2pPr>
            <a:lvl3pPr marL="914218" indent="0">
              <a:buFontTx/>
              <a:buNone/>
              <a:defRPr sz="1600"/>
            </a:lvl3pPr>
            <a:lvl4pPr marL="1371326" indent="0">
              <a:buFontTx/>
              <a:buNone/>
              <a:defRPr sz="1600"/>
            </a:lvl4pPr>
            <a:lvl5pPr marL="1828434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41" name="Text Placeholder 22">
            <a:extLst>
              <a:ext uri="{FF2B5EF4-FFF2-40B4-BE49-F238E27FC236}">
                <a16:creationId xmlns:a16="http://schemas.microsoft.com/office/drawing/2014/main" id="{D6373219-12AC-7A10-77F6-594AC34C81DB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018973" y="4946323"/>
            <a:ext cx="2660558" cy="365845"/>
          </a:xfrm>
          <a:gradFill flip="none" rotWithShape="1">
            <a:gsLst>
              <a:gs pos="0">
                <a:schemeClr val="accent6">
                  <a:lumMod val="90000"/>
                  <a:lumOff val="10000"/>
                </a:schemeClr>
              </a:gs>
              <a:gs pos="100000">
                <a:schemeClr val="accent6">
                  <a:lumMod val="9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square" lIns="88900" tIns="44450" rIns="88900" bIns="44450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 b="0" baseline="0">
                <a:solidFill>
                  <a:schemeClr val="accent6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08" indent="0">
              <a:buFontTx/>
              <a:buNone/>
              <a:defRPr sz="1600"/>
            </a:lvl2pPr>
            <a:lvl3pPr marL="914218" indent="0">
              <a:buFontTx/>
              <a:buNone/>
              <a:defRPr sz="1600"/>
            </a:lvl3pPr>
            <a:lvl4pPr marL="1371326" indent="0">
              <a:buFontTx/>
              <a:buNone/>
              <a:defRPr sz="1600"/>
            </a:lvl4pPr>
            <a:lvl5pPr marL="1828434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label</a:t>
            </a:r>
          </a:p>
        </p:txBody>
      </p:sp>
      <p:sp>
        <p:nvSpPr>
          <p:cNvPr id="42" name="Text Placeholder 22">
            <a:extLst>
              <a:ext uri="{FF2B5EF4-FFF2-40B4-BE49-F238E27FC236}">
                <a16:creationId xmlns:a16="http://schemas.microsoft.com/office/drawing/2014/main" id="{45812B1F-A2E7-A45C-E85B-F0DDFFB86FCB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018973" y="5312168"/>
            <a:ext cx="2660558" cy="731689"/>
          </a:xfrm>
          <a:noFill/>
          <a:ln>
            <a:noFill/>
          </a:ln>
        </p:spPr>
        <p:txBody>
          <a:bodyPr wrap="square" lIns="88900" tIns="44450" rIns="88900" bIns="44450" anchor="t">
            <a:normAutofit/>
          </a:bodyPr>
          <a:lstStyle>
            <a:lvl1pPr marL="0" indent="0" algn="l">
              <a:lnSpc>
                <a:spcPct val="90000"/>
              </a:lnSpc>
              <a:spcBef>
                <a:spcPts val="571"/>
              </a:spcBef>
              <a:spcAft>
                <a:spcPts val="0"/>
              </a:spcAft>
              <a:buFontTx/>
              <a:buNone/>
              <a:defRPr sz="1600" b="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  <a:lvl2pPr marL="457108" indent="0">
              <a:buFontTx/>
              <a:buNone/>
              <a:defRPr sz="1600"/>
            </a:lvl2pPr>
            <a:lvl3pPr marL="914218" indent="0">
              <a:buFontTx/>
              <a:buNone/>
              <a:defRPr sz="1600"/>
            </a:lvl3pPr>
            <a:lvl4pPr marL="1371326" indent="0">
              <a:buFontTx/>
              <a:buNone/>
              <a:defRPr sz="1600"/>
            </a:lvl4pPr>
            <a:lvl5pPr marL="1828434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43" name="Text Placeholder 22">
            <a:extLst>
              <a:ext uri="{FF2B5EF4-FFF2-40B4-BE49-F238E27FC236}">
                <a16:creationId xmlns:a16="http://schemas.microsoft.com/office/drawing/2014/main" id="{90FFBB33-BE02-A1F2-AD34-9C729A7CC740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2789287" y="4946323"/>
            <a:ext cx="2660558" cy="365845"/>
          </a:xfrm>
          <a:gradFill flip="none" rotWithShape="1">
            <a:gsLst>
              <a:gs pos="0">
                <a:schemeClr val="accent5">
                  <a:lumMod val="90000"/>
                  <a:lumOff val="10000"/>
                </a:schemeClr>
              </a:gs>
              <a:gs pos="100000">
                <a:schemeClr val="accent5">
                  <a:lumMod val="9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square" lIns="88900" tIns="44450" rIns="88900" bIns="44450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 b="0" baseline="0">
                <a:solidFill>
                  <a:schemeClr val="accent5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08" indent="0">
              <a:buFontTx/>
              <a:buNone/>
              <a:defRPr sz="1600"/>
            </a:lvl2pPr>
            <a:lvl3pPr marL="914218" indent="0">
              <a:buFontTx/>
              <a:buNone/>
              <a:defRPr sz="1600"/>
            </a:lvl3pPr>
            <a:lvl4pPr marL="1371326" indent="0">
              <a:buFontTx/>
              <a:buNone/>
              <a:defRPr sz="1600"/>
            </a:lvl4pPr>
            <a:lvl5pPr marL="1828434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label</a:t>
            </a:r>
          </a:p>
        </p:txBody>
      </p:sp>
      <p:sp>
        <p:nvSpPr>
          <p:cNvPr id="44" name="Text Placeholder 22">
            <a:extLst>
              <a:ext uri="{FF2B5EF4-FFF2-40B4-BE49-F238E27FC236}">
                <a16:creationId xmlns:a16="http://schemas.microsoft.com/office/drawing/2014/main" id="{9E34CF06-6AFE-8952-B23F-510DA9BC694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789287" y="5312168"/>
            <a:ext cx="2660558" cy="731689"/>
          </a:xfrm>
          <a:noFill/>
          <a:ln>
            <a:noFill/>
          </a:ln>
        </p:spPr>
        <p:txBody>
          <a:bodyPr wrap="square" lIns="88900" tIns="44450" rIns="88900" bIns="44450" anchor="t">
            <a:normAutofit/>
          </a:bodyPr>
          <a:lstStyle>
            <a:lvl1pPr marL="0" indent="0" algn="l">
              <a:lnSpc>
                <a:spcPct val="90000"/>
              </a:lnSpc>
              <a:spcBef>
                <a:spcPts val="571"/>
              </a:spcBef>
              <a:spcAft>
                <a:spcPts val="0"/>
              </a:spcAft>
              <a:buFontTx/>
              <a:buNone/>
              <a:defRPr sz="1600" b="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  <a:lvl2pPr marL="457108" indent="0">
              <a:buFontTx/>
              <a:buNone/>
              <a:defRPr sz="1600"/>
            </a:lvl2pPr>
            <a:lvl3pPr marL="914218" indent="0">
              <a:buFontTx/>
              <a:buNone/>
              <a:defRPr sz="1600"/>
            </a:lvl3pPr>
            <a:lvl4pPr marL="1371326" indent="0">
              <a:buFontTx/>
              <a:buNone/>
              <a:defRPr sz="1600"/>
            </a:lvl4pPr>
            <a:lvl5pPr marL="1828434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45" name="Text Placeholder 22">
            <a:extLst>
              <a:ext uri="{FF2B5EF4-FFF2-40B4-BE49-F238E27FC236}">
                <a16:creationId xmlns:a16="http://schemas.microsoft.com/office/drawing/2014/main" id="{1BD30DD0-1A4D-B10D-1D54-9C644C20D685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775290" y="2487619"/>
            <a:ext cx="1858704" cy="1056031"/>
          </a:xfrm>
          <a:noFill/>
          <a:ln>
            <a:noFill/>
          </a:ln>
        </p:spPr>
        <p:txBody>
          <a:bodyPr wrap="square" lIns="74422" tIns="37211" rIns="74422" bIns="37211" anchor="ctr" anchorCtr="0">
            <a:normAutofit/>
          </a:bodyPr>
          <a:lstStyle>
            <a:lvl1pPr marL="0" indent="0" algn="ctr">
              <a:lnSpc>
                <a:spcPct val="90000"/>
              </a:lnSpc>
              <a:spcBef>
                <a:spcPts val="714"/>
              </a:spcBef>
              <a:spcAft>
                <a:spcPts val="0"/>
              </a:spcAft>
              <a:buFontTx/>
              <a:buNone/>
              <a:defRPr sz="2000" b="0" baseline="0">
                <a:solidFill>
                  <a:schemeClr val="tx2">
                    <a:lumMod val="95000"/>
                    <a:lumOff val="5000"/>
                  </a:schemeClr>
                </a:solidFill>
                <a:latin typeface="Calibri Light" panose="020F0302020204030204" pitchFamily="34" charset="0"/>
              </a:defRPr>
            </a:lvl1pPr>
            <a:lvl2pPr marL="457108" indent="0">
              <a:buFontTx/>
              <a:buNone/>
              <a:defRPr sz="1600"/>
            </a:lvl2pPr>
            <a:lvl3pPr marL="914218" indent="0">
              <a:buFontTx/>
              <a:buNone/>
              <a:defRPr sz="1600"/>
            </a:lvl3pPr>
            <a:lvl4pPr marL="1371326" indent="0">
              <a:buFontTx/>
              <a:buNone/>
              <a:defRPr sz="1600"/>
            </a:lvl4pPr>
            <a:lvl5pPr marL="1828434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Great Ideas</a:t>
            </a:r>
          </a:p>
        </p:txBody>
      </p:sp>
    </p:spTree>
    <p:extLst>
      <p:ext uri="{BB962C8B-B14F-4D97-AF65-F5344CB8AC3E}">
        <p14:creationId xmlns:p14="http://schemas.microsoft.com/office/powerpoint/2010/main" val="1820381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7" orient="horz" pos="2160" userDrawn="1">
          <p15:clr>
            <a:srgbClr val="FBAE40"/>
          </p15:clr>
        </p15:guide>
        <p15:guide id="8" pos="3839" userDrawn="1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ear in Sync 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AA4416-6EF5-4861-8342-06CA5AC1DB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A1BED20-63B5-48FE-A4FE-629A256EBF51}" type="datetime1">
              <a:rPr lang="en-IN" smtClean="0"/>
              <a:t>25-07-2026</a:t>
            </a:fld>
            <a:endParaRPr lang="en-IN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ECCBA54-53D8-4096-9E27-324B687C4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27B06194-B45B-4874-A691-21AB55FCD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F2AB8F2-7686-4971-BD89-DC5252206682}" type="slidenum">
              <a:rPr lang="en-IN" smtClean="0"/>
              <a:t>‹#›</a:t>
            </a:fld>
            <a:endParaRPr lang="en-IN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7D9B802-C4AA-4117-AC54-70C7203625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Oval 14">
            <a:extLst>
              <a:ext uri="{FF2B5EF4-FFF2-40B4-BE49-F238E27FC236}">
                <a16:creationId xmlns:a16="http://schemas.microsoft.com/office/drawing/2014/main" id="{FCEF1133-5132-49E3-A38F-8315C20161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88262" y="3655795"/>
            <a:ext cx="740082" cy="740349"/>
          </a:xfrm>
          <a:prstGeom prst="ellipse">
            <a:avLst/>
          </a:prstGeom>
          <a:solidFill>
            <a:schemeClr val="bg1"/>
          </a:solidFill>
          <a:ln>
            <a:noFill/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IN" sz="1801">
              <a:solidFill>
                <a:schemeClr val="lt1"/>
              </a:solidFill>
            </a:endParaRPr>
          </a:p>
        </p:txBody>
      </p:sp>
      <p:sp>
        <p:nvSpPr>
          <p:cNvPr id="10" name="Oval 15">
            <a:extLst>
              <a:ext uri="{FF2B5EF4-FFF2-40B4-BE49-F238E27FC236}">
                <a16:creationId xmlns:a16="http://schemas.microsoft.com/office/drawing/2014/main" id="{CA51F848-6F03-4A67-AA9F-A79C70A838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69666" y="2848477"/>
            <a:ext cx="518802" cy="518990"/>
          </a:xfrm>
          <a:prstGeom prst="ellipse">
            <a:avLst/>
          </a:prstGeom>
          <a:solidFill>
            <a:schemeClr val="bg1"/>
          </a:solidFill>
          <a:ln>
            <a:noFill/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IN" sz="1801">
              <a:solidFill>
                <a:schemeClr val="lt1"/>
              </a:solidFill>
            </a:endParaRPr>
          </a:p>
        </p:txBody>
      </p:sp>
      <p:sp>
        <p:nvSpPr>
          <p:cNvPr id="11" name="Oval 16">
            <a:extLst>
              <a:ext uri="{FF2B5EF4-FFF2-40B4-BE49-F238E27FC236}">
                <a16:creationId xmlns:a16="http://schemas.microsoft.com/office/drawing/2014/main" id="{26E4CEE7-B9DC-45B4-9979-5926FFAAEF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72818" y="4407772"/>
            <a:ext cx="595969" cy="596185"/>
          </a:xfrm>
          <a:prstGeom prst="ellipse">
            <a:avLst/>
          </a:prstGeom>
          <a:solidFill>
            <a:schemeClr val="bg1"/>
          </a:solidFill>
          <a:ln>
            <a:noFill/>
            <a:headEnd/>
            <a:tailEnd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IN" sz="1801">
              <a:solidFill>
                <a:schemeClr val="lt1"/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1E7645B-9182-4F5C-BF02-45876C42C130}"/>
              </a:ext>
            </a:extLst>
          </p:cNvPr>
          <p:cNvGrpSpPr/>
          <p:nvPr/>
        </p:nvGrpSpPr>
        <p:grpSpPr>
          <a:xfrm>
            <a:off x="5033251" y="5064155"/>
            <a:ext cx="790665" cy="316806"/>
            <a:chOff x="2324912" y="3810000"/>
            <a:chExt cx="778434" cy="226979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A44BE193-3DD2-4DC4-99F9-1DFCC6ACF3D9}"/>
                </a:ext>
              </a:extLst>
            </p:cNvPr>
            <p:cNvCxnSpPr/>
            <p:nvPr/>
          </p:nvCxnSpPr>
          <p:spPr>
            <a:xfrm flipH="1">
              <a:off x="2324912" y="4036979"/>
              <a:ext cx="632297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439A04C9-D61D-43F5-805C-4A021C58CEA8}"/>
                </a:ext>
              </a:extLst>
            </p:cNvPr>
            <p:cNvCxnSpPr/>
            <p:nvPr/>
          </p:nvCxnSpPr>
          <p:spPr>
            <a:xfrm flipH="1">
              <a:off x="2957209" y="3810000"/>
              <a:ext cx="146137" cy="226979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F8DF006C-85A6-4F34-BFF3-FB1C3171111A}"/>
              </a:ext>
            </a:extLst>
          </p:cNvPr>
          <p:cNvGrpSpPr/>
          <p:nvPr/>
        </p:nvGrpSpPr>
        <p:grpSpPr>
          <a:xfrm flipH="1">
            <a:off x="7895810" y="5380961"/>
            <a:ext cx="549017" cy="381126"/>
            <a:chOff x="2324912" y="3810000"/>
            <a:chExt cx="778434" cy="226979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B6E8E58-B9C7-4C9C-BC63-F2F9EEF0C848}"/>
                </a:ext>
              </a:extLst>
            </p:cNvPr>
            <p:cNvCxnSpPr/>
            <p:nvPr/>
          </p:nvCxnSpPr>
          <p:spPr>
            <a:xfrm flipH="1">
              <a:off x="2324912" y="4036979"/>
              <a:ext cx="632297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210C3B28-9685-49DC-909A-D7F839FB857D}"/>
                </a:ext>
              </a:extLst>
            </p:cNvPr>
            <p:cNvCxnSpPr/>
            <p:nvPr/>
          </p:nvCxnSpPr>
          <p:spPr>
            <a:xfrm flipH="1">
              <a:off x="2957209" y="3810000"/>
              <a:ext cx="146137" cy="226979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0FFE08D-B0E1-45F8-BA8A-926C04FD633A}"/>
              </a:ext>
            </a:extLst>
          </p:cNvPr>
          <p:cNvGrpSpPr/>
          <p:nvPr/>
        </p:nvGrpSpPr>
        <p:grpSpPr>
          <a:xfrm flipH="1" flipV="1">
            <a:off x="7517044" y="2267203"/>
            <a:ext cx="759431" cy="377110"/>
            <a:chOff x="2324912" y="3810000"/>
            <a:chExt cx="778434" cy="226979"/>
          </a:xfrm>
        </p:grpSpPr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F9F054ED-2C0A-416F-AF4D-41B0C97B2CF2}"/>
                </a:ext>
              </a:extLst>
            </p:cNvPr>
            <p:cNvCxnSpPr/>
            <p:nvPr/>
          </p:nvCxnSpPr>
          <p:spPr>
            <a:xfrm flipH="1">
              <a:off x="2324912" y="4036979"/>
              <a:ext cx="632297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BE9788DD-5DC2-48B6-B813-79CCE9492604}"/>
                </a:ext>
              </a:extLst>
            </p:cNvPr>
            <p:cNvCxnSpPr/>
            <p:nvPr/>
          </p:nvCxnSpPr>
          <p:spPr>
            <a:xfrm flipH="1">
              <a:off x="2957209" y="3810000"/>
              <a:ext cx="146137" cy="226979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39B4DBD1-F0AD-4FC1-B466-9A5939E5BF53}"/>
              </a:ext>
            </a:extLst>
          </p:cNvPr>
          <p:cNvGrpSpPr>
            <a:grpSpLocks noChangeAspect="1"/>
          </p:cNvGrpSpPr>
          <p:nvPr/>
        </p:nvGrpSpPr>
        <p:grpSpPr>
          <a:xfrm>
            <a:off x="4853485" y="2515849"/>
            <a:ext cx="3567412" cy="2894951"/>
            <a:chOff x="2253346" y="2260160"/>
            <a:chExt cx="3946873" cy="3201725"/>
          </a:xfrm>
        </p:grpSpPr>
        <p:sp>
          <p:nvSpPr>
            <p:cNvPr id="23" name="Freeform 12">
              <a:extLst>
                <a:ext uri="{FF2B5EF4-FFF2-40B4-BE49-F238E27FC236}">
                  <a16:creationId xmlns:a16="http://schemas.microsoft.com/office/drawing/2014/main" id="{57F37CC5-110C-4C52-9E18-33F915F94875}"/>
                </a:ext>
              </a:extLst>
            </p:cNvPr>
            <p:cNvSpPr>
              <a:spLocks/>
            </p:cNvSpPr>
            <p:nvPr/>
          </p:nvSpPr>
          <p:spPr bwMode="auto">
            <a:xfrm>
              <a:off x="4353142" y="2260160"/>
              <a:ext cx="1469858" cy="1469858"/>
            </a:xfrm>
            <a:custGeom>
              <a:avLst/>
              <a:gdLst>
                <a:gd name="T0" fmla="*/ 5635 w 6250"/>
                <a:gd name="T1" fmla="*/ 1562 h 6246"/>
                <a:gd name="T2" fmla="*/ 5914 w 6250"/>
                <a:gd name="T3" fmla="*/ 1708 h 6246"/>
                <a:gd name="T4" fmla="*/ 5795 w 6250"/>
                <a:gd name="T5" fmla="*/ 2075 h 6246"/>
                <a:gd name="T6" fmla="*/ 5636 w 6250"/>
                <a:gd name="T7" fmla="*/ 2474 h 6246"/>
                <a:gd name="T8" fmla="*/ 5886 w 6250"/>
                <a:gd name="T9" fmla="*/ 2712 h 6246"/>
                <a:gd name="T10" fmla="*/ 6225 w 6250"/>
                <a:gd name="T11" fmla="*/ 2764 h 6246"/>
                <a:gd name="T12" fmla="*/ 6123 w 6250"/>
                <a:gd name="T13" fmla="*/ 3238 h 6246"/>
                <a:gd name="T14" fmla="*/ 5735 w 6250"/>
                <a:gd name="T15" fmla="*/ 3337 h 6246"/>
                <a:gd name="T16" fmla="*/ 5824 w 6250"/>
                <a:gd name="T17" fmla="*/ 3896 h 6246"/>
                <a:gd name="T18" fmla="*/ 6099 w 6250"/>
                <a:gd name="T19" fmla="*/ 4073 h 6246"/>
                <a:gd name="T20" fmla="*/ 5672 w 6250"/>
                <a:gd name="T21" fmla="*/ 4442 h 6246"/>
                <a:gd name="T22" fmla="*/ 5332 w 6250"/>
                <a:gd name="T23" fmla="*/ 4477 h 6246"/>
                <a:gd name="T24" fmla="*/ 5302 w 6250"/>
                <a:gd name="T25" fmla="*/ 4983 h 6246"/>
                <a:gd name="T26" fmla="*/ 5320 w 6250"/>
                <a:gd name="T27" fmla="*/ 5343 h 6246"/>
                <a:gd name="T28" fmla="*/ 4967 w 6250"/>
                <a:gd name="T29" fmla="*/ 5418 h 6246"/>
                <a:gd name="T30" fmla="*/ 4675 w 6250"/>
                <a:gd name="T31" fmla="*/ 5223 h 6246"/>
                <a:gd name="T32" fmla="*/ 4318 w 6250"/>
                <a:gd name="T33" fmla="*/ 5475 h 6246"/>
                <a:gd name="T34" fmla="*/ 4273 w 6250"/>
                <a:gd name="T35" fmla="*/ 6025 h 6246"/>
                <a:gd name="T36" fmla="*/ 3911 w 6250"/>
                <a:gd name="T37" fmla="*/ 6044 h 6246"/>
                <a:gd name="T38" fmla="*/ 3677 w 6250"/>
                <a:gd name="T39" fmla="*/ 5674 h 6246"/>
                <a:gd name="T40" fmla="*/ 3338 w 6250"/>
                <a:gd name="T41" fmla="*/ 5704 h 6246"/>
                <a:gd name="T42" fmla="*/ 2969 w 6250"/>
                <a:gd name="T43" fmla="*/ 6242 h 6246"/>
                <a:gd name="T44" fmla="*/ 2663 w 6250"/>
                <a:gd name="T45" fmla="*/ 6174 h 6246"/>
                <a:gd name="T46" fmla="*/ 2511 w 6250"/>
                <a:gd name="T47" fmla="*/ 5640 h 6246"/>
                <a:gd name="T48" fmla="*/ 2199 w 6250"/>
                <a:gd name="T49" fmla="*/ 5587 h 6246"/>
                <a:gd name="T50" fmla="*/ 1757 w 6250"/>
                <a:gd name="T51" fmla="*/ 5933 h 6246"/>
                <a:gd name="T52" fmla="*/ 1457 w 6250"/>
                <a:gd name="T53" fmla="*/ 5767 h 6246"/>
                <a:gd name="T54" fmla="*/ 1390 w 6250"/>
                <a:gd name="T55" fmla="*/ 5053 h 6246"/>
                <a:gd name="T56" fmla="*/ 1030 w 6250"/>
                <a:gd name="T57" fmla="*/ 5146 h 6246"/>
                <a:gd name="T58" fmla="*/ 712 w 6250"/>
                <a:gd name="T59" fmla="*/ 5115 h 6246"/>
                <a:gd name="T60" fmla="*/ 643 w 6250"/>
                <a:gd name="T61" fmla="*/ 4741 h 6246"/>
                <a:gd name="T62" fmla="*/ 797 w 6250"/>
                <a:gd name="T63" fmla="*/ 4275 h 6246"/>
                <a:gd name="T64" fmla="*/ 515 w 6250"/>
                <a:gd name="T65" fmla="*/ 4132 h 6246"/>
                <a:gd name="T66" fmla="*/ 167 w 6250"/>
                <a:gd name="T67" fmla="*/ 4152 h 6246"/>
                <a:gd name="T68" fmla="*/ 94 w 6250"/>
                <a:gd name="T69" fmla="*/ 3665 h 6246"/>
                <a:gd name="T70" fmla="*/ 519 w 6250"/>
                <a:gd name="T71" fmla="*/ 3455 h 6246"/>
                <a:gd name="T72" fmla="*/ 388 w 6250"/>
                <a:gd name="T73" fmla="*/ 3024 h 6246"/>
                <a:gd name="T74" fmla="*/ 71 w 6250"/>
                <a:gd name="T75" fmla="*/ 2904 h 6246"/>
                <a:gd name="T76" fmla="*/ 237 w 6250"/>
                <a:gd name="T77" fmla="*/ 2401 h 6246"/>
                <a:gd name="T78" fmla="*/ 598 w 6250"/>
                <a:gd name="T79" fmla="*/ 2387 h 6246"/>
                <a:gd name="T80" fmla="*/ 561 w 6250"/>
                <a:gd name="T81" fmla="*/ 1835 h 6246"/>
                <a:gd name="T82" fmla="*/ 521 w 6250"/>
                <a:gd name="T83" fmla="*/ 1373 h 6246"/>
                <a:gd name="T84" fmla="*/ 860 w 6250"/>
                <a:gd name="T85" fmla="*/ 1340 h 6246"/>
                <a:gd name="T86" fmla="*/ 1168 w 6250"/>
                <a:gd name="T87" fmla="*/ 1404 h 6246"/>
                <a:gd name="T88" fmla="*/ 1303 w 6250"/>
                <a:gd name="T89" fmla="*/ 911 h 6246"/>
                <a:gd name="T90" fmla="*/ 1414 w 6250"/>
                <a:gd name="T91" fmla="*/ 493 h 6246"/>
                <a:gd name="T92" fmla="*/ 1748 w 6250"/>
                <a:gd name="T93" fmla="*/ 558 h 6246"/>
                <a:gd name="T94" fmla="*/ 2007 w 6250"/>
                <a:gd name="T95" fmla="*/ 771 h 6246"/>
                <a:gd name="T96" fmla="*/ 2359 w 6250"/>
                <a:gd name="T97" fmla="*/ 450 h 6246"/>
                <a:gd name="T98" fmla="*/ 2636 w 6250"/>
                <a:gd name="T99" fmla="*/ 24 h 6246"/>
                <a:gd name="T100" fmla="*/ 2903 w 6250"/>
                <a:gd name="T101" fmla="*/ 213 h 6246"/>
                <a:gd name="T102" fmla="*/ 3130 w 6250"/>
                <a:gd name="T103" fmla="*/ 520 h 6246"/>
                <a:gd name="T104" fmla="*/ 3478 w 6250"/>
                <a:gd name="T105" fmla="*/ 462 h 6246"/>
                <a:gd name="T106" fmla="*/ 3928 w 6250"/>
                <a:gd name="T107" fmla="*/ 94 h 6246"/>
                <a:gd name="T108" fmla="*/ 4095 w 6250"/>
                <a:gd name="T109" fmla="*/ 585 h 6246"/>
                <a:gd name="T110" fmla="*/ 4344 w 6250"/>
                <a:gd name="T111" fmla="*/ 827 h 6246"/>
                <a:gd name="T112" fmla="*/ 4711 w 6250"/>
                <a:gd name="T113" fmla="*/ 709 h 6246"/>
                <a:gd name="T114" fmla="*/ 5057 w 6250"/>
                <a:gd name="T115" fmla="*/ 658 h 6246"/>
                <a:gd name="T116" fmla="*/ 5095 w 6250"/>
                <a:gd name="T117" fmla="*/ 1125 h 6246"/>
                <a:gd name="T118" fmla="*/ 5198 w 6250"/>
                <a:gd name="T119" fmla="*/ 1559 h 6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250" h="6246">
                  <a:moveTo>
                    <a:pt x="5274" y="1660"/>
                  </a:moveTo>
                  <a:lnTo>
                    <a:pt x="5304" y="1652"/>
                  </a:lnTo>
                  <a:lnTo>
                    <a:pt x="5334" y="1644"/>
                  </a:lnTo>
                  <a:lnTo>
                    <a:pt x="5364" y="1636"/>
                  </a:lnTo>
                  <a:lnTo>
                    <a:pt x="5394" y="1628"/>
                  </a:lnTo>
                  <a:lnTo>
                    <a:pt x="5424" y="1619"/>
                  </a:lnTo>
                  <a:lnTo>
                    <a:pt x="5455" y="1611"/>
                  </a:lnTo>
                  <a:lnTo>
                    <a:pt x="5485" y="1603"/>
                  </a:lnTo>
                  <a:lnTo>
                    <a:pt x="5515" y="1595"/>
                  </a:lnTo>
                  <a:lnTo>
                    <a:pt x="5545" y="1586"/>
                  </a:lnTo>
                  <a:lnTo>
                    <a:pt x="5575" y="1578"/>
                  </a:lnTo>
                  <a:lnTo>
                    <a:pt x="5605" y="1570"/>
                  </a:lnTo>
                  <a:lnTo>
                    <a:pt x="5635" y="1562"/>
                  </a:lnTo>
                  <a:lnTo>
                    <a:pt x="5665" y="1554"/>
                  </a:lnTo>
                  <a:lnTo>
                    <a:pt x="5695" y="1545"/>
                  </a:lnTo>
                  <a:lnTo>
                    <a:pt x="5725" y="1537"/>
                  </a:lnTo>
                  <a:lnTo>
                    <a:pt x="5756" y="1529"/>
                  </a:lnTo>
                  <a:lnTo>
                    <a:pt x="5786" y="1521"/>
                  </a:lnTo>
                  <a:lnTo>
                    <a:pt x="5808" y="1515"/>
                  </a:lnTo>
                  <a:lnTo>
                    <a:pt x="5813" y="1522"/>
                  </a:lnTo>
                  <a:lnTo>
                    <a:pt x="5830" y="1552"/>
                  </a:lnTo>
                  <a:lnTo>
                    <a:pt x="5847" y="1583"/>
                  </a:lnTo>
                  <a:lnTo>
                    <a:pt x="5865" y="1614"/>
                  </a:lnTo>
                  <a:lnTo>
                    <a:pt x="5882" y="1645"/>
                  </a:lnTo>
                  <a:lnTo>
                    <a:pt x="5898" y="1677"/>
                  </a:lnTo>
                  <a:lnTo>
                    <a:pt x="5914" y="1708"/>
                  </a:lnTo>
                  <a:lnTo>
                    <a:pt x="5915" y="1710"/>
                  </a:lnTo>
                  <a:lnTo>
                    <a:pt x="5932" y="1743"/>
                  </a:lnTo>
                  <a:lnTo>
                    <a:pt x="5948" y="1777"/>
                  </a:lnTo>
                  <a:lnTo>
                    <a:pt x="5964" y="1811"/>
                  </a:lnTo>
                  <a:lnTo>
                    <a:pt x="5980" y="1846"/>
                  </a:lnTo>
                  <a:lnTo>
                    <a:pt x="5995" y="1882"/>
                  </a:lnTo>
                  <a:lnTo>
                    <a:pt x="6006" y="1908"/>
                  </a:lnTo>
                  <a:lnTo>
                    <a:pt x="5980" y="1929"/>
                  </a:lnTo>
                  <a:lnTo>
                    <a:pt x="5943" y="1958"/>
                  </a:lnTo>
                  <a:lnTo>
                    <a:pt x="5906" y="1987"/>
                  </a:lnTo>
                  <a:lnTo>
                    <a:pt x="5869" y="2016"/>
                  </a:lnTo>
                  <a:lnTo>
                    <a:pt x="5832" y="2045"/>
                  </a:lnTo>
                  <a:lnTo>
                    <a:pt x="5795" y="2075"/>
                  </a:lnTo>
                  <a:lnTo>
                    <a:pt x="5758" y="2104"/>
                  </a:lnTo>
                  <a:lnTo>
                    <a:pt x="5721" y="2133"/>
                  </a:lnTo>
                  <a:lnTo>
                    <a:pt x="5684" y="2162"/>
                  </a:lnTo>
                  <a:lnTo>
                    <a:pt x="5647" y="2191"/>
                  </a:lnTo>
                  <a:lnTo>
                    <a:pt x="5610" y="2220"/>
                  </a:lnTo>
                  <a:lnTo>
                    <a:pt x="5573" y="2250"/>
                  </a:lnTo>
                  <a:lnTo>
                    <a:pt x="5569" y="2253"/>
                  </a:lnTo>
                  <a:lnTo>
                    <a:pt x="5570" y="2257"/>
                  </a:lnTo>
                  <a:lnTo>
                    <a:pt x="5584" y="2298"/>
                  </a:lnTo>
                  <a:lnTo>
                    <a:pt x="5598" y="2340"/>
                  </a:lnTo>
                  <a:lnTo>
                    <a:pt x="5611" y="2383"/>
                  </a:lnTo>
                  <a:lnTo>
                    <a:pt x="5624" y="2428"/>
                  </a:lnTo>
                  <a:lnTo>
                    <a:pt x="5636" y="2474"/>
                  </a:lnTo>
                  <a:lnTo>
                    <a:pt x="5648" y="2521"/>
                  </a:lnTo>
                  <a:lnTo>
                    <a:pt x="5659" y="2570"/>
                  </a:lnTo>
                  <a:lnTo>
                    <a:pt x="5669" y="2622"/>
                  </a:lnTo>
                  <a:lnTo>
                    <a:pt x="5679" y="2675"/>
                  </a:lnTo>
                  <a:lnTo>
                    <a:pt x="5680" y="2680"/>
                  </a:lnTo>
                  <a:lnTo>
                    <a:pt x="5703" y="2684"/>
                  </a:lnTo>
                  <a:lnTo>
                    <a:pt x="5730" y="2688"/>
                  </a:lnTo>
                  <a:lnTo>
                    <a:pt x="5756" y="2692"/>
                  </a:lnTo>
                  <a:lnTo>
                    <a:pt x="5782" y="2696"/>
                  </a:lnTo>
                  <a:lnTo>
                    <a:pt x="5808" y="2700"/>
                  </a:lnTo>
                  <a:lnTo>
                    <a:pt x="5834" y="2704"/>
                  </a:lnTo>
                  <a:lnTo>
                    <a:pt x="5860" y="2708"/>
                  </a:lnTo>
                  <a:lnTo>
                    <a:pt x="5886" y="2712"/>
                  </a:lnTo>
                  <a:lnTo>
                    <a:pt x="5912" y="2716"/>
                  </a:lnTo>
                  <a:lnTo>
                    <a:pt x="5938" y="2720"/>
                  </a:lnTo>
                  <a:lnTo>
                    <a:pt x="5964" y="2724"/>
                  </a:lnTo>
                  <a:lnTo>
                    <a:pt x="5990" y="2728"/>
                  </a:lnTo>
                  <a:lnTo>
                    <a:pt x="6016" y="2732"/>
                  </a:lnTo>
                  <a:lnTo>
                    <a:pt x="6042" y="2736"/>
                  </a:lnTo>
                  <a:lnTo>
                    <a:pt x="6068" y="2740"/>
                  </a:lnTo>
                  <a:lnTo>
                    <a:pt x="6094" y="2744"/>
                  </a:lnTo>
                  <a:lnTo>
                    <a:pt x="6121" y="2748"/>
                  </a:lnTo>
                  <a:lnTo>
                    <a:pt x="6147" y="2752"/>
                  </a:lnTo>
                  <a:lnTo>
                    <a:pt x="6173" y="2756"/>
                  </a:lnTo>
                  <a:lnTo>
                    <a:pt x="6199" y="2760"/>
                  </a:lnTo>
                  <a:lnTo>
                    <a:pt x="6225" y="2764"/>
                  </a:lnTo>
                  <a:lnTo>
                    <a:pt x="6230" y="2765"/>
                  </a:lnTo>
                  <a:lnTo>
                    <a:pt x="6235" y="2815"/>
                  </a:lnTo>
                  <a:lnTo>
                    <a:pt x="6241" y="2881"/>
                  </a:lnTo>
                  <a:lnTo>
                    <a:pt x="6246" y="2950"/>
                  </a:lnTo>
                  <a:cubicBezTo>
                    <a:pt x="6247" y="2975"/>
                    <a:pt x="6248" y="3000"/>
                    <a:pt x="6249" y="3024"/>
                  </a:cubicBezTo>
                  <a:cubicBezTo>
                    <a:pt x="6249" y="3051"/>
                    <a:pt x="6250" y="3077"/>
                    <a:pt x="6250" y="3104"/>
                  </a:cubicBezTo>
                  <a:cubicBezTo>
                    <a:pt x="6250" y="3132"/>
                    <a:pt x="6250" y="3161"/>
                    <a:pt x="6249" y="3189"/>
                  </a:cubicBezTo>
                  <a:lnTo>
                    <a:pt x="6248" y="3206"/>
                  </a:lnTo>
                  <a:lnTo>
                    <a:pt x="6243" y="3207"/>
                  </a:lnTo>
                  <a:lnTo>
                    <a:pt x="6213" y="3215"/>
                  </a:lnTo>
                  <a:lnTo>
                    <a:pt x="6183" y="3223"/>
                  </a:lnTo>
                  <a:lnTo>
                    <a:pt x="6153" y="3230"/>
                  </a:lnTo>
                  <a:lnTo>
                    <a:pt x="6123" y="3238"/>
                  </a:lnTo>
                  <a:lnTo>
                    <a:pt x="6093" y="3245"/>
                  </a:lnTo>
                  <a:lnTo>
                    <a:pt x="6064" y="3253"/>
                  </a:lnTo>
                  <a:lnTo>
                    <a:pt x="6034" y="3261"/>
                  </a:lnTo>
                  <a:lnTo>
                    <a:pt x="6004" y="3268"/>
                  </a:lnTo>
                  <a:lnTo>
                    <a:pt x="5974" y="3276"/>
                  </a:lnTo>
                  <a:lnTo>
                    <a:pt x="5944" y="3283"/>
                  </a:lnTo>
                  <a:lnTo>
                    <a:pt x="5914" y="3291"/>
                  </a:lnTo>
                  <a:lnTo>
                    <a:pt x="5884" y="3299"/>
                  </a:lnTo>
                  <a:lnTo>
                    <a:pt x="5854" y="3306"/>
                  </a:lnTo>
                  <a:lnTo>
                    <a:pt x="5824" y="3314"/>
                  </a:lnTo>
                  <a:lnTo>
                    <a:pt x="5795" y="3321"/>
                  </a:lnTo>
                  <a:lnTo>
                    <a:pt x="5765" y="3329"/>
                  </a:lnTo>
                  <a:lnTo>
                    <a:pt x="5735" y="3337"/>
                  </a:lnTo>
                  <a:lnTo>
                    <a:pt x="5706" y="3344"/>
                  </a:lnTo>
                  <a:cubicBezTo>
                    <a:pt x="5703" y="3384"/>
                    <a:pt x="5698" y="3424"/>
                    <a:pt x="5693" y="3464"/>
                  </a:cubicBezTo>
                  <a:cubicBezTo>
                    <a:pt x="5685" y="3521"/>
                    <a:pt x="5675" y="3579"/>
                    <a:pt x="5664" y="3635"/>
                  </a:cubicBezTo>
                  <a:cubicBezTo>
                    <a:pt x="5654" y="3681"/>
                    <a:pt x="5644" y="3727"/>
                    <a:pt x="5632" y="3772"/>
                  </a:cubicBezTo>
                  <a:lnTo>
                    <a:pt x="5644" y="3780"/>
                  </a:lnTo>
                  <a:lnTo>
                    <a:pt x="5666" y="3794"/>
                  </a:lnTo>
                  <a:lnTo>
                    <a:pt x="5689" y="3809"/>
                  </a:lnTo>
                  <a:lnTo>
                    <a:pt x="5711" y="3823"/>
                  </a:lnTo>
                  <a:lnTo>
                    <a:pt x="5734" y="3838"/>
                  </a:lnTo>
                  <a:lnTo>
                    <a:pt x="5757" y="3852"/>
                  </a:lnTo>
                  <a:lnTo>
                    <a:pt x="5779" y="3867"/>
                  </a:lnTo>
                  <a:lnTo>
                    <a:pt x="5802" y="3881"/>
                  </a:lnTo>
                  <a:lnTo>
                    <a:pt x="5824" y="3896"/>
                  </a:lnTo>
                  <a:lnTo>
                    <a:pt x="5847" y="3910"/>
                  </a:lnTo>
                  <a:lnTo>
                    <a:pt x="5870" y="3925"/>
                  </a:lnTo>
                  <a:lnTo>
                    <a:pt x="5892" y="3939"/>
                  </a:lnTo>
                  <a:lnTo>
                    <a:pt x="5915" y="3954"/>
                  </a:lnTo>
                  <a:lnTo>
                    <a:pt x="5937" y="3968"/>
                  </a:lnTo>
                  <a:lnTo>
                    <a:pt x="5960" y="3983"/>
                  </a:lnTo>
                  <a:lnTo>
                    <a:pt x="5983" y="3998"/>
                  </a:lnTo>
                  <a:lnTo>
                    <a:pt x="6005" y="4012"/>
                  </a:lnTo>
                  <a:lnTo>
                    <a:pt x="6028" y="4027"/>
                  </a:lnTo>
                  <a:lnTo>
                    <a:pt x="6050" y="4041"/>
                  </a:lnTo>
                  <a:lnTo>
                    <a:pt x="6073" y="4056"/>
                  </a:lnTo>
                  <a:lnTo>
                    <a:pt x="6096" y="4070"/>
                  </a:lnTo>
                  <a:lnTo>
                    <a:pt x="6099" y="4073"/>
                  </a:lnTo>
                  <a:cubicBezTo>
                    <a:pt x="6080" y="4134"/>
                    <a:pt x="6058" y="4194"/>
                    <a:pt x="6035" y="4254"/>
                  </a:cubicBezTo>
                  <a:cubicBezTo>
                    <a:pt x="6004" y="4333"/>
                    <a:pt x="5970" y="4411"/>
                    <a:pt x="5933" y="4487"/>
                  </a:cubicBezTo>
                  <a:lnTo>
                    <a:pt x="5931" y="4487"/>
                  </a:lnTo>
                  <a:lnTo>
                    <a:pt x="5905" y="4482"/>
                  </a:lnTo>
                  <a:lnTo>
                    <a:pt x="5879" y="4478"/>
                  </a:lnTo>
                  <a:lnTo>
                    <a:pt x="5853" y="4473"/>
                  </a:lnTo>
                  <a:lnTo>
                    <a:pt x="5827" y="4469"/>
                  </a:lnTo>
                  <a:lnTo>
                    <a:pt x="5801" y="4465"/>
                  </a:lnTo>
                  <a:lnTo>
                    <a:pt x="5775" y="4460"/>
                  </a:lnTo>
                  <a:lnTo>
                    <a:pt x="5749" y="4456"/>
                  </a:lnTo>
                  <a:lnTo>
                    <a:pt x="5723" y="4451"/>
                  </a:lnTo>
                  <a:lnTo>
                    <a:pt x="5697" y="4447"/>
                  </a:lnTo>
                  <a:lnTo>
                    <a:pt x="5672" y="4442"/>
                  </a:lnTo>
                  <a:lnTo>
                    <a:pt x="5646" y="4438"/>
                  </a:lnTo>
                  <a:lnTo>
                    <a:pt x="5620" y="4433"/>
                  </a:lnTo>
                  <a:lnTo>
                    <a:pt x="5594" y="4429"/>
                  </a:lnTo>
                  <a:lnTo>
                    <a:pt x="5568" y="4425"/>
                  </a:lnTo>
                  <a:lnTo>
                    <a:pt x="5542" y="4420"/>
                  </a:lnTo>
                  <a:lnTo>
                    <a:pt x="5516" y="4416"/>
                  </a:lnTo>
                  <a:lnTo>
                    <a:pt x="5490" y="4411"/>
                  </a:lnTo>
                  <a:lnTo>
                    <a:pt x="5464" y="4407"/>
                  </a:lnTo>
                  <a:lnTo>
                    <a:pt x="5438" y="4402"/>
                  </a:lnTo>
                  <a:lnTo>
                    <a:pt x="5412" y="4398"/>
                  </a:lnTo>
                  <a:lnTo>
                    <a:pt x="5386" y="4393"/>
                  </a:lnTo>
                  <a:lnTo>
                    <a:pt x="5381" y="4392"/>
                  </a:lnTo>
                  <a:cubicBezTo>
                    <a:pt x="5365" y="4421"/>
                    <a:pt x="5349" y="4449"/>
                    <a:pt x="5332" y="4477"/>
                  </a:cubicBezTo>
                  <a:cubicBezTo>
                    <a:pt x="5313" y="4506"/>
                    <a:pt x="5295" y="4536"/>
                    <a:pt x="5275" y="4565"/>
                  </a:cubicBezTo>
                  <a:cubicBezTo>
                    <a:pt x="5258" y="4590"/>
                    <a:pt x="5241" y="4615"/>
                    <a:pt x="5223" y="4639"/>
                  </a:cubicBezTo>
                  <a:cubicBezTo>
                    <a:pt x="5207" y="4661"/>
                    <a:pt x="5191" y="4683"/>
                    <a:pt x="5174" y="4705"/>
                  </a:cubicBezTo>
                  <a:lnTo>
                    <a:pt x="5144" y="4743"/>
                  </a:lnTo>
                  <a:lnTo>
                    <a:pt x="5156" y="4760"/>
                  </a:lnTo>
                  <a:lnTo>
                    <a:pt x="5174" y="4788"/>
                  </a:lnTo>
                  <a:lnTo>
                    <a:pt x="5192" y="4816"/>
                  </a:lnTo>
                  <a:lnTo>
                    <a:pt x="5211" y="4844"/>
                  </a:lnTo>
                  <a:lnTo>
                    <a:pt x="5229" y="4871"/>
                  </a:lnTo>
                  <a:lnTo>
                    <a:pt x="5247" y="4899"/>
                  </a:lnTo>
                  <a:lnTo>
                    <a:pt x="5265" y="4927"/>
                  </a:lnTo>
                  <a:lnTo>
                    <a:pt x="5284" y="4955"/>
                  </a:lnTo>
                  <a:lnTo>
                    <a:pt x="5302" y="4983"/>
                  </a:lnTo>
                  <a:lnTo>
                    <a:pt x="5320" y="5010"/>
                  </a:lnTo>
                  <a:lnTo>
                    <a:pt x="5338" y="5038"/>
                  </a:lnTo>
                  <a:lnTo>
                    <a:pt x="5356" y="5066"/>
                  </a:lnTo>
                  <a:lnTo>
                    <a:pt x="5375" y="5094"/>
                  </a:lnTo>
                  <a:lnTo>
                    <a:pt x="5393" y="5122"/>
                  </a:lnTo>
                  <a:lnTo>
                    <a:pt x="5411" y="5149"/>
                  </a:lnTo>
                  <a:lnTo>
                    <a:pt x="5429" y="5177"/>
                  </a:lnTo>
                  <a:lnTo>
                    <a:pt x="5448" y="5205"/>
                  </a:lnTo>
                  <a:lnTo>
                    <a:pt x="5449" y="5207"/>
                  </a:lnTo>
                  <a:lnTo>
                    <a:pt x="5445" y="5211"/>
                  </a:lnTo>
                  <a:lnTo>
                    <a:pt x="5403" y="5258"/>
                  </a:lnTo>
                  <a:lnTo>
                    <a:pt x="5361" y="5302"/>
                  </a:lnTo>
                  <a:lnTo>
                    <a:pt x="5320" y="5343"/>
                  </a:lnTo>
                  <a:lnTo>
                    <a:pt x="5280" y="5382"/>
                  </a:lnTo>
                  <a:lnTo>
                    <a:pt x="5240" y="5419"/>
                  </a:lnTo>
                  <a:lnTo>
                    <a:pt x="5201" y="5454"/>
                  </a:lnTo>
                  <a:lnTo>
                    <a:pt x="5163" y="5488"/>
                  </a:lnTo>
                  <a:lnTo>
                    <a:pt x="5125" y="5520"/>
                  </a:lnTo>
                  <a:lnTo>
                    <a:pt x="5123" y="5522"/>
                  </a:lnTo>
                  <a:lnTo>
                    <a:pt x="5101" y="5508"/>
                  </a:lnTo>
                  <a:lnTo>
                    <a:pt x="5079" y="5493"/>
                  </a:lnTo>
                  <a:lnTo>
                    <a:pt x="5056" y="5478"/>
                  </a:lnTo>
                  <a:lnTo>
                    <a:pt x="5034" y="5463"/>
                  </a:lnTo>
                  <a:lnTo>
                    <a:pt x="5012" y="5448"/>
                  </a:lnTo>
                  <a:lnTo>
                    <a:pt x="4989" y="5433"/>
                  </a:lnTo>
                  <a:lnTo>
                    <a:pt x="4967" y="5418"/>
                  </a:lnTo>
                  <a:lnTo>
                    <a:pt x="4944" y="5403"/>
                  </a:lnTo>
                  <a:lnTo>
                    <a:pt x="4922" y="5388"/>
                  </a:lnTo>
                  <a:lnTo>
                    <a:pt x="4899" y="5373"/>
                  </a:lnTo>
                  <a:lnTo>
                    <a:pt x="4877" y="5358"/>
                  </a:lnTo>
                  <a:lnTo>
                    <a:pt x="4854" y="5343"/>
                  </a:lnTo>
                  <a:lnTo>
                    <a:pt x="4832" y="5328"/>
                  </a:lnTo>
                  <a:lnTo>
                    <a:pt x="4810" y="5313"/>
                  </a:lnTo>
                  <a:lnTo>
                    <a:pt x="4787" y="5298"/>
                  </a:lnTo>
                  <a:lnTo>
                    <a:pt x="4765" y="5283"/>
                  </a:lnTo>
                  <a:lnTo>
                    <a:pt x="4742" y="5268"/>
                  </a:lnTo>
                  <a:lnTo>
                    <a:pt x="4720" y="5253"/>
                  </a:lnTo>
                  <a:lnTo>
                    <a:pt x="4697" y="5238"/>
                  </a:lnTo>
                  <a:lnTo>
                    <a:pt x="4675" y="5223"/>
                  </a:lnTo>
                  <a:lnTo>
                    <a:pt x="4656" y="5210"/>
                  </a:lnTo>
                  <a:lnTo>
                    <a:pt x="4650" y="5214"/>
                  </a:lnTo>
                  <a:lnTo>
                    <a:pt x="4615" y="5239"/>
                  </a:lnTo>
                  <a:lnTo>
                    <a:pt x="4579" y="5264"/>
                  </a:lnTo>
                  <a:lnTo>
                    <a:pt x="4544" y="5287"/>
                  </a:lnTo>
                  <a:lnTo>
                    <a:pt x="4509" y="5310"/>
                  </a:lnTo>
                  <a:lnTo>
                    <a:pt x="4475" y="5331"/>
                  </a:lnTo>
                  <a:lnTo>
                    <a:pt x="4441" y="5351"/>
                  </a:lnTo>
                  <a:lnTo>
                    <a:pt x="4407" y="5371"/>
                  </a:lnTo>
                  <a:lnTo>
                    <a:pt x="4373" y="5390"/>
                  </a:lnTo>
                  <a:lnTo>
                    <a:pt x="4340" y="5408"/>
                  </a:lnTo>
                  <a:lnTo>
                    <a:pt x="4310" y="5424"/>
                  </a:lnTo>
                  <a:lnTo>
                    <a:pt x="4318" y="5475"/>
                  </a:lnTo>
                  <a:lnTo>
                    <a:pt x="4327" y="5530"/>
                  </a:lnTo>
                  <a:lnTo>
                    <a:pt x="4336" y="5586"/>
                  </a:lnTo>
                  <a:lnTo>
                    <a:pt x="4345" y="5642"/>
                  </a:lnTo>
                  <a:lnTo>
                    <a:pt x="4354" y="5697"/>
                  </a:lnTo>
                  <a:lnTo>
                    <a:pt x="4363" y="5753"/>
                  </a:lnTo>
                  <a:lnTo>
                    <a:pt x="4372" y="5808"/>
                  </a:lnTo>
                  <a:lnTo>
                    <a:pt x="4381" y="5864"/>
                  </a:lnTo>
                  <a:lnTo>
                    <a:pt x="4390" y="5920"/>
                  </a:lnTo>
                  <a:lnTo>
                    <a:pt x="4399" y="5972"/>
                  </a:lnTo>
                  <a:lnTo>
                    <a:pt x="4369" y="5986"/>
                  </a:lnTo>
                  <a:lnTo>
                    <a:pt x="4337" y="5999"/>
                  </a:lnTo>
                  <a:lnTo>
                    <a:pt x="4305" y="6013"/>
                  </a:lnTo>
                  <a:lnTo>
                    <a:pt x="4273" y="6025"/>
                  </a:lnTo>
                  <a:lnTo>
                    <a:pt x="4242" y="6038"/>
                  </a:lnTo>
                  <a:lnTo>
                    <a:pt x="4211" y="6050"/>
                  </a:lnTo>
                  <a:lnTo>
                    <a:pt x="4179" y="6061"/>
                  </a:lnTo>
                  <a:lnTo>
                    <a:pt x="4148" y="6072"/>
                  </a:lnTo>
                  <a:lnTo>
                    <a:pt x="4117" y="6083"/>
                  </a:lnTo>
                  <a:lnTo>
                    <a:pt x="4087" y="6093"/>
                  </a:lnTo>
                  <a:lnTo>
                    <a:pt x="4056" y="6103"/>
                  </a:lnTo>
                  <a:lnTo>
                    <a:pt x="4026" y="6112"/>
                  </a:lnTo>
                  <a:lnTo>
                    <a:pt x="3995" y="6121"/>
                  </a:lnTo>
                  <a:lnTo>
                    <a:pt x="3965" y="6130"/>
                  </a:lnTo>
                  <a:lnTo>
                    <a:pt x="3947" y="6101"/>
                  </a:lnTo>
                  <a:lnTo>
                    <a:pt x="3929" y="6073"/>
                  </a:lnTo>
                  <a:lnTo>
                    <a:pt x="3911" y="6044"/>
                  </a:lnTo>
                  <a:lnTo>
                    <a:pt x="3893" y="6016"/>
                  </a:lnTo>
                  <a:lnTo>
                    <a:pt x="3875" y="5987"/>
                  </a:lnTo>
                  <a:lnTo>
                    <a:pt x="3857" y="5959"/>
                  </a:lnTo>
                  <a:lnTo>
                    <a:pt x="3839" y="5930"/>
                  </a:lnTo>
                  <a:lnTo>
                    <a:pt x="3821" y="5902"/>
                  </a:lnTo>
                  <a:lnTo>
                    <a:pt x="3803" y="5873"/>
                  </a:lnTo>
                  <a:lnTo>
                    <a:pt x="3785" y="5845"/>
                  </a:lnTo>
                  <a:lnTo>
                    <a:pt x="3767" y="5816"/>
                  </a:lnTo>
                  <a:lnTo>
                    <a:pt x="3749" y="5788"/>
                  </a:lnTo>
                  <a:lnTo>
                    <a:pt x="3731" y="5759"/>
                  </a:lnTo>
                  <a:lnTo>
                    <a:pt x="3713" y="5731"/>
                  </a:lnTo>
                  <a:lnTo>
                    <a:pt x="3695" y="5702"/>
                  </a:lnTo>
                  <a:lnTo>
                    <a:pt x="3677" y="5674"/>
                  </a:lnTo>
                  <a:lnTo>
                    <a:pt x="3666" y="5655"/>
                  </a:lnTo>
                  <a:lnTo>
                    <a:pt x="3655" y="5657"/>
                  </a:lnTo>
                  <a:lnTo>
                    <a:pt x="3626" y="5663"/>
                  </a:lnTo>
                  <a:lnTo>
                    <a:pt x="3596" y="5669"/>
                  </a:lnTo>
                  <a:lnTo>
                    <a:pt x="3567" y="5674"/>
                  </a:lnTo>
                  <a:lnTo>
                    <a:pt x="3538" y="5679"/>
                  </a:lnTo>
                  <a:lnTo>
                    <a:pt x="3509" y="5684"/>
                  </a:lnTo>
                  <a:lnTo>
                    <a:pt x="3481" y="5688"/>
                  </a:lnTo>
                  <a:lnTo>
                    <a:pt x="3452" y="5692"/>
                  </a:lnTo>
                  <a:lnTo>
                    <a:pt x="3423" y="5695"/>
                  </a:lnTo>
                  <a:lnTo>
                    <a:pt x="3395" y="5699"/>
                  </a:lnTo>
                  <a:lnTo>
                    <a:pt x="3367" y="5701"/>
                  </a:lnTo>
                  <a:lnTo>
                    <a:pt x="3338" y="5704"/>
                  </a:lnTo>
                  <a:lnTo>
                    <a:pt x="3310" y="5706"/>
                  </a:lnTo>
                  <a:lnTo>
                    <a:pt x="3282" y="5708"/>
                  </a:lnTo>
                  <a:lnTo>
                    <a:pt x="3278" y="5708"/>
                  </a:lnTo>
                  <a:lnTo>
                    <a:pt x="3261" y="5773"/>
                  </a:lnTo>
                  <a:lnTo>
                    <a:pt x="3152" y="6185"/>
                  </a:lnTo>
                  <a:lnTo>
                    <a:pt x="3136" y="6246"/>
                  </a:lnTo>
                  <a:lnTo>
                    <a:pt x="3132" y="6246"/>
                  </a:lnTo>
                  <a:lnTo>
                    <a:pt x="3105" y="6246"/>
                  </a:lnTo>
                  <a:lnTo>
                    <a:pt x="3078" y="6246"/>
                  </a:lnTo>
                  <a:lnTo>
                    <a:pt x="3050" y="6245"/>
                  </a:lnTo>
                  <a:lnTo>
                    <a:pt x="3023" y="6244"/>
                  </a:lnTo>
                  <a:lnTo>
                    <a:pt x="2996" y="6244"/>
                  </a:lnTo>
                  <a:lnTo>
                    <a:pt x="2969" y="6242"/>
                  </a:lnTo>
                  <a:lnTo>
                    <a:pt x="2942" y="6241"/>
                  </a:lnTo>
                  <a:lnTo>
                    <a:pt x="2916" y="6239"/>
                  </a:lnTo>
                  <a:lnTo>
                    <a:pt x="2889" y="6237"/>
                  </a:lnTo>
                  <a:lnTo>
                    <a:pt x="2862" y="6235"/>
                  </a:lnTo>
                  <a:lnTo>
                    <a:pt x="2835" y="6233"/>
                  </a:lnTo>
                  <a:lnTo>
                    <a:pt x="2809" y="6230"/>
                  </a:lnTo>
                  <a:lnTo>
                    <a:pt x="2782" y="6228"/>
                  </a:lnTo>
                  <a:lnTo>
                    <a:pt x="2756" y="6225"/>
                  </a:lnTo>
                  <a:lnTo>
                    <a:pt x="2730" y="6221"/>
                  </a:lnTo>
                  <a:lnTo>
                    <a:pt x="2703" y="6218"/>
                  </a:lnTo>
                  <a:lnTo>
                    <a:pt x="2677" y="6214"/>
                  </a:lnTo>
                  <a:lnTo>
                    <a:pt x="2669" y="6213"/>
                  </a:lnTo>
                  <a:lnTo>
                    <a:pt x="2663" y="6174"/>
                  </a:lnTo>
                  <a:lnTo>
                    <a:pt x="2655" y="6117"/>
                  </a:lnTo>
                  <a:lnTo>
                    <a:pt x="2646" y="6059"/>
                  </a:lnTo>
                  <a:lnTo>
                    <a:pt x="2638" y="6001"/>
                  </a:lnTo>
                  <a:lnTo>
                    <a:pt x="2630" y="5944"/>
                  </a:lnTo>
                  <a:lnTo>
                    <a:pt x="2621" y="5886"/>
                  </a:lnTo>
                  <a:lnTo>
                    <a:pt x="2613" y="5828"/>
                  </a:lnTo>
                  <a:lnTo>
                    <a:pt x="2604" y="5771"/>
                  </a:lnTo>
                  <a:lnTo>
                    <a:pt x="2596" y="5713"/>
                  </a:lnTo>
                  <a:lnTo>
                    <a:pt x="2588" y="5657"/>
                  </a:lnTo>
                  <a:lnTo>
                    <a:pt x="2587" y="5657"/>
                  </a:lnTo>
                  <a:lnTo>
                    <a:pt x="2561" y="5652"/>
                  </a:lnTo>
                  <a:lnTo>
                    <a:pt x="2536" y="5646"/>
                  </a:lnTo>
                  <a:lnTo>
                    <a:pt x="2511" y="5640"/>
                  </a:lnTo>
                  <a:lnTo>
                    <a:pt x="2485" y="5634"/>
                  </a:lnTo>
                  <a:lnTo>
                    <a:pt x="2460" y="5627"/>
                  </a:lnTo>
                  <a:lnTo>
                    <a:pt x="2435" y="5620"/>
                  </a:lnTo>
                  <a:lnTo>
                    <a:pt x="2410" y="5613"/>
                  </a:lnTo>
                  <a:lnTo>
                    <a:pt x="2385" y="5606"/>
                  </a:lnTo>
                  <a:lnTo>
                    <a:pt x="2360" y="5599"/>
                  </a:lnTo>
                  <a:lnTo>
                    <a:pt x="2335" y="5591"/>
                  </a:lnTo>
                  <a:lnTo>
                    <a:pt x="2310" y="5583"/>
                  </a:lnTo>
                  <a:lnTo>
                    <a:pt x="2286" y="5575"/>
                  </a:lnTo>
                  <a:lnTo>
                    <a:pt x="2261" y="5566"/>
                  </a:lnTo>
                  <a:lnTo>
                    <a:pt x="2236" y="5557"/>
                  </a:lnTo>
                  <a:lnTo>
                    <a:pt x="2226" y="5554"/>
                  </a:lnTo>
                  <a:lnTo>
                    <a:pt x="2199" y="5587"/>
                  </a:lnTo>
                  <a:lnTo>
                    <a:pt x="2153" y="5644"/>
                  </a:lnTo>
                  <a:lnTo>
                    <a:pt x="2107" y="5702"/>
                  </a:lnTo>
                  <a:lnTo>
                    <a:pt x="2060" y="5760"/>
                  </a:lnTo>
                  <a:lnTo>
                    <a:pt x="2014" y="5818"/>
                  </a:lnTo>
                  <a:lnTo>
                    <a:pt x="1967" y="5876"/>
                  </a:lnTo>
                  <a:lnTo>
                    <a:pt x="1921" y="5934"/>
                  </a:lnTo>
                  <a:lnTo>
                    <a:pt x="1877" y="5988"/>
                  </a:lnTo>
                  <a:lnTo>
                    <a:pt x="1876" y="5987"/>
                  </a:lnTo>
                  <a:lnTo>
                    <a:pt x="1852" y="5977"/>
                  </a:lnTo>
                  <a:lnTo>
                    <a:pt x="1828" y="5966"/>
                  </a:lnTo>
                  <a:lnTo>
                    <a:pt x="1804" y="5955"/>
                  </a:lnTo>
                  <a:lnTo>
                    <a:pt x="1780" y="5944"/>
                  </a:lnTo>
                  <a:lnTo>
                    <a:pt x="1757" y="5933"/>
                  </a:lnTo>
                  <a:lnTo>
                    <a:pt x="1733" y="5922"/>
                  </a:lnTo>
                  <a:lnTo>
                    <a:pt x="1709" y="5910"/>
                  </a:lnTo>
                  <a:lnTo>
                    <a:pt x="1686" y="5898"/>
                  </a:lnTo>
                  <a:lnTo>
                    <a:pt x="1663" y="5886"/>
                  </a:lnTo>
                  <a:lnTo>
                    <a:pt x="1639" y="5873"/>
                  </a:lnTo>
                  <a:lnTo>
                    <a:pt x="1616" y="5861"/>
                  </a:lnTo>
                  <a:lnTo>
                    <a:pt x="1593" y="5848"/>
                  </a:lnTo>
                  <a:lnTo>
                    <a:pt x="1570" y="5835"/>
                  </a:lnTo>
                  <a:lnTo>
                    <a:pt x="1547" y="5822"/>
                  </a:lnTo>
                  <a:lnTo>
                    <a:pt x="1524" y="5808"/>
                  </a:lnTo>
                  <a:lnTo>
                    <a:pt x="1501" y="5795"/>
                  </a:lnTo>
                  <a:lnTo>
                    <a:pt x="1478" y="5781"/>
                  </a:lnTo>
                  <a:lnTo>
                    <a:pt x="1457" y="5767"/>
                  </a:lnTo>
                  <a:lnTo>
                    <a:pt x="1466" y="5735"/>
                  </a:lnTo>
                  <a:lnTo>
                    <a:pt x="1609" y="5228"/>
                  </a:lnTo>
                  <a:lnTo>
                    <a:pt x="1606" y="5226"/>
                  </a:lnTo>
                  <a:lnTo>
                    <a:pt x="1584" y="5210"/>
                  </a:lnTo>
                  <a:lnTo>
                    <a:pt x="1562" y="5194"/>
                  </a:lnTo>
                  <a:lnTo>
                    <a:pt x="1540" y="5177"/>
                  </a:lnTo>
                  <a:lnTo>
                    <a:pt x="1518" y="5160"/>
                  </a:lnTo>
                  <a:lnTo>
                    <a:pt x="1497" y="5143"/>
                  </a:lnTo>
                  <a:lnTo>
                    <a:pt x="1475" y="5126"/>
                  </a:lnTo>
                  <a:lnTo>
                    <a:pt x="1453" y="5108"/>
                  </a:lnTo>
                  <a:lnTo>
                    <a:pt x="1432" y="5090"/>
                  </a:lnTo>
                  <a:lnTo>
                    <a:pt x="1411" y="5071"/>
                  </a:lnTo>
                  <a:lnTo>
                    <a:pt x="1390" y="5053"/>
                  </a:lnTo>
                  <a:lnTo>
                    <a:pt x="1368" y="5033"/>
                  </a:lnTo>
                  <a:lnTo>
                    <a:pt x="1347" y="5014"/>
                  </a:lnTo>
                  <a:lnTo>
                    <a:pt x="1327" y="4994"/>
                  </a:lnTo>
                  <a:lnTo>
                    <a:pt x="1326" y="4993"/>
                  </a:lnTo>
                  <a:lnTo>
                    <a:pt x="1294" y="5010"/>
                  </a:lnTo>
                  <a:lnTo>
                    <a:pt x="1261" y="5027"/>
                  </a:lnTo>
                  <a:lnTo>
                    <a:pt x="1228" y="5044"/>
                  </a:lnTo>
                  <a:lnTo>
                    <a:pt x="1195" y="5061"/>
                  </a:lnTo>
                  <a:lnTo>
                    <a:pt x="1162" y="5078"/>
                  </a:lnTo>
                  <a:lnTo>
                    <a:pt x="1129" y="5095"/>
                  </a:lnTo>
                  <a:lnTo>
                    <a:pt x="1096" y="5112"/>
                  </a:lnTo>
                  <a:lnTo>
                    <a:pt x="1063" y="5129"/>
                  </a:lnTo>
                  <a:lnTo>
                    <a:pt x="1030" y="5146"/>
                  </a:lnTo>
                  <a:lnTo>
                    <a:pt x="997" y="5163"/>
                  </a:lnTo>
                  <a:lnTo>
                    <a:pt x="964" y="5180"/>
                  </a:lnTo>
                  <a:lnTo>
                    <a:pt x="931" y="5197"/>
                  </a:lnTo>
                  <a:lnTo>
                    <a:pt x="898" y="5214"/>
                  </a:lnTo>
                  <a:lnTo>
                    <a:pt x="865" y="5231"/>
                  </a:lnTo>
                  <a:lnTo>
                    <a:pt x="832" y="5248"/>
                  </a:lnTo>
                  <a:lnTo>
                    <a:pt x="829" y="5249"/>
                  </a:lnTo>
                  <a:lnTo>
                    <a:pt x="811" y="5229"/>
                  </a:lnTo>
                  <a:lnTo>
                    <a:pt x="791" y="5207"/>
                  </a:lnTo>
                  <a:lnTo>
                    <a:pt x="771" y="5185"/>
                  </a:lnTo>
                  <a:lnTo>
                    <a:pt x="751" y="5162"/>
                  </a:lnTo>
                  <a:lnTo>
                    <a:pt x="731" y="5139"/>
                  </a:lnTo>
                  <a:lnTo>
                    <a:pt x="712" y="5115"/>
                  </a:lnTo>
                  <a:lnTo>
                    <a:pt x="692" y="5091"/>
                  </a:lnTo>
                  <a:lnTo>
                    <a:pt x="673" y="5067"/>
                  </a:lnTo>
                  <a:lnTo>
                    <a:pt x="653" y="5043"/>
                  </a:lnTo>
                  <a:lnTo>
                    <a:pt x="634" y="5018"/>
                  </a:lnTo>
                  <a:lnTo>
                    <a:pt x="615" y="4993"/>
                  </a:lnTo>
                  <a:lnTo>
                    <a:pt x="596" y="4967"/>
                  </a:lnTo>
                  <a:lnTo>
                    <a:pt x="577" y="4941"/>
                  </a:lnTo>
                  <a:lnTo>
                    <a:pt x="559" y="4915"/>
                  </a:lnTo>
                  <a:lnTo>
                    <a:pt x="540" y="4888"/>
                  </a:lnTo>
                  <a:lnTo>
                    <a:pt x="531" y="4875"/>
                  </a:lnTo>
                  <a:lnTo>
                    <a:pt x="553" y="4850"/>
                  </a:lnTo>
                  <a:lnTo>
                    <a:pt x="598" y="4795"/>
                  </a:lnTo>
                  <a:lnTo>
                    <a:pt x="643" y="4741"/>
                  </a:lnTo>
                  <a:lnTo>
                    <a:pt x="689" y="4686"/>
                  </a:lnTo>
                  <a:lnTo>
                    <a:pt x="734" y="4632"/>
                  </a:lnTo>
                  <a:lnTo>
                    <a:pt x="779" y="4577"/>
                  </a:lnTo>
                  <a:lnTo>
                    <a:pt x="825" y="4522"/>
                  </a:lnTo>
                  <a:lnTo>
                    <a:pt x="870" y="4468"/>
                  </a:lnTo>
                  <a:lnTo>
                    <a:pt x="889" y="4445"/>
                  </a:lnTo>
                  <a:lnTo>
                    <a:pt x="882" y="4432"/>
                  </a:lnTo>
                  <a:lnTo>
                    <a:pt x="865" y="4402"/>
                  </a:lnTo>
                  <a:lnTo>
                    <a:pt x="847" y="4371"/>
                  </a:lnTo>
                  <a:lnTo>
                    <a:pt x="830" y="4340"/>
                  </a:lnTo>
                  <a:lnTo>
                    <a:pt x="813" y="4308"/>
                  </a:lnTo>
                  <a:lnTo>
                    <a:pt x="802" y="4285"/>
                  </a:lnTo>
                  <a:lnTo>
                    <a:pt x="797" y="4275"/>
                  </a:lnTo>
                  <a:lnTo>
                    <a:pt x="780" y="4242"/>
                  </a:lnTo>
                  <a:lnTo>
                    <a:pt x="764" y="4208"/>
                  </a:lnTo>
                  <a:lnTo>
                    <a:pt x="748" y="4173"/>
                  </a:lnTo>
                  <a:lnTo>
                    <a:pt x="733" y="4137"/>
                  </a:lnTo>
                  <a:lnTo>
                    <a:pt x="726" y="4120"/>
                  </a:lnTo>
                  <a:lnTo>
                    <a:pt x="711" y="4121"/>
                  </a:lnTo>
                  <a:lnTo>
                    <a:pt x="683" y="4122"/>
                  </a:lnTo>
                  <a:lnTo>
                    <a:pt x="655" y="4124"/>
                  </a:lnTo>
                  <a:lnTo>
                    <a:pt x="627" y="4125"/>
                  </a:lnTo>
                  <a:lnTo>
                    <a:pt x="599" y="4127"/>
                  </a:lnTo>
                  <a:lnTo>
                    <a:pt x="571" y="4129"/>
                  </a:lnTo>
                  <a:lnTo>
                    <a:pt x="543" y="4130"/>
                  </a:lnTo>
                  <a:lnTo>
                    <a:pt x="515" y="4132"/>
                  </a:lnTo>
                  <a:lnTo>
                    <a:pt x="487" y="4133"/>
                  </a:lnTo>
                  <a:lnTo>
                    <a:pt x="460" y="4135"/>
                  </a:lnTo>
                  <a:lnTo>
                    <a:pt x="432" y="4136"/>
                  </a:lnTo>
                  <a:lnTo>
                    <a:pt x="404" y="4138"/>
                  </a:lnTo>
                  <a:lnTo>
                    <a:pt x="376" y="4140"/>
                  </a:lnTo>
                  <a:lnTo>
                    <a:pt x="348" y="4141"/>
                  </a:lnTo>
                  <a:lnTo>
                    <a:pt x="320" y="4143"/>
                  </a:lnTo>
                  <a:lnTo>
                    <a:pt x="292" y="4144"/>
                  </a:lnTo>
                  <a:lnTo>
                    <a:pt x="264" y="4146"/>
                  </a:lnTo>
                  <a:lnTo>
                    <a:pt x="236" y="4148"/>
                  </a:lnTo>
                  <a:lnTo>
                    <a:pt x="208" y="4149"/>
                  </a:lnTo>
                  <a:lnTo>
                    <a:pt x="180" y="4151"/>
                  </a:lnTo>
                  <a:lnTo>
                    <a:pt x="167" y="4152"/>
                  </a:lnTo>
                  <a:lnTo>
                    <a:pt x="160" y="4131"/>
                  </a:lnTo>
                  <a:lnTo>
                    <a:pt x="146" y="4090"/>
                  </a:lnTo>
                  <a:lnTo>
                    <a:pt x="132" y="4048"/>
                  </a:lnTo>
                  <a:lnTo>
                    <a:pt x="119" y="4005"/>
                  </a:lnTo>
                  <a:lnTo>
                    <a:pt x="106" y="3960"/>
                  </a:lnTo>
                  <a:lnTo>
                    <a:pt x="94" y="3915"/>
                  </a:lnTo>
                  <a:lnTo>
                    <a:pt x="82" y="3868"/>
                  </a:lnTo>
                  <a:lnTo>
                    <a:pt x="70" y="3820"/>
                  </a:lnTo>
                  <a:lnTo>
                    <a:pt x="59" y="3771"/>
                  </a:lnTo>
                  <a:lnTo>
                    <a:pt x="49" y="3719"/>
                  </a:lnTo>
                  <a:lnTo>
                    <a:pt x="43" y="3690"/>
                  </a:lnTo>
                  <a:lnTo>
                    <a:pt x="61" y="3681"/>
                  </a:lnTo>
                  <a:lnTo>
                    <a:pt x="94" y="3665"/>
                  </a:lnTo>
                  <a:lnTo>
                    <a:pt x="127" y="3649"/>
                  </a:lnTo>
                  <a:lnTo>
                    <a:pt x="160" y="3632"/>
                  </a:lnTo>
                  <a:lnTo>
                    <a:pt x="192" y="3616"/>
                  </a:lnTo>
                  <a:lnTo>
                    <a:pt x="225" y="3600"/>
                  </a:lnTo>
                  <a:lnTo>
                    <a:pt x="258" y="3584"/>
                  </a:lnTo>
                  <a:lnTo>
                    <a:pt x="290" y="3568"/>
                  </a:lnTo>
                  <a:lnTo>
                    <a:pt x="323" y="3552"/>
                  </a:lnTo>
                  <a:lnTo>
                    <a:pt x="356" y="3536"/>
                  </a:lnTo>
                  <a:lnTo>
                    <a:pt x="389" y="3519"/>
                  </a:lnTo>
                  <a:lnTo>
                    <a:pt x="421" y="3503"/>
                  </a:lnTo>
                  <a:lnTo>
                    <a:pt x="454" y="3487"/>
                  </a:lnTo>
                  <a:lnTo>
                    <a:pt x="487" y="3471"/>
                  </a:lnTo>
                  <a:lnTo>
                    <a:pt x="519" y="3455"/>
                  </a:lnTo>
                  <a:lnTo>
                    <a:pt x="544" y="3443"/>
                  </a:lnTo>
                  <a:lnTo>
                    <a:pt x="538" y="3397"/>
                  </a:lnTo>
                  <a:cubicBezTo>
                    <a:pt x="536" y="3376"/>
                    <a:pt x="534" y="3354"/>
                    <a:pt x="532" y="3333"/>
                  </a:cubicBezTo>
                  <a:cubicBezTo>
                    <a:pt x="530" y="3310"/>
                    <a:pt x="529" y="3287"/>
                    <a:pt x="528" y="3264"/>
                  </a:cubicBezTo>
                  <a:cubicBezTo>
                    <a:pt x="526" y="3240"/>
                    <a:pt x="525" y="3215"/>
                    <a:pt x="524" y="3190"/>
                  </a:cubicBezTo>
                  <a:cubicBezTo>
                    <a:pt x="524" y="3164"/>
                    <a:pt x="523" y="3137"/>
                    <a:pt x="523" y="3110"/>
                  </a:cubicBezTo>
                  <a:lnTo>
                    <a:pt x="524" y="3076"/>
                  </a:lnTo>
                  <a:lnTo>
                    <a:pt x="509" y="3070"/>
                  </a:lnTo>
                  <a:lnTo>
                    <a:pt x="485" y="3061"/>
                  </a:lnTo>
                  <a:lnTo>
                    <a:pt x="461" y="3052"/>
                  </a:lnTo>
                  <a:lnTo>
                    <a:pt x="436" y="3043"/>
                  </a:lnTo>
                  <a:lnTo>
                    <a:pt x="412" y="3033"/>
                  </a:lnTo>
                  <a:lnTo>
                    <a:pt x="388" y="3024"/>
                  </a:lnTo>
                  <a:lnTo>
                    <a:pt x="363" y="3015"/>
                  </a:lnTo>
                  <a:lnTo>
                    <a:pt x="339" y="3006"/>
                  </a:lnTo>
                  <a:lnTo>
                    <a:pt x="314" y="2996"/>
                  </a:lnTo>
                  <a:lnTo>
                    <a:pt x="290" y="2987"/>
                  </a:lnTo>
                  <a:lnTo>
                    <a:pt x="266" y="2978"/>
                  </a:lnTo>
                  <a:lnTo>
                    <a:pt x="241" y="2969"/>
                  </a:lnTo>
                  <a:lnTo>
                    <a:pt x="217" y="2960"/>
                  </a:lnTo>
                  <a:lnTo>
                    <a:pt x="193" y="2950"/>
                  </a:lnTo>
                  <a:lnTo>
                    <a:pt x="168" y="2941"/>
                  </a:lnTo>
                  <a:lnTo>
                    <a:pt x="144" y="2932"/>
                  </a:lnTo>
                  <a:lnTo>
                    <a:pt x="120" y="2923"/>
                  </a:lnTo>
                  <a:lnTo>
                    <a:pt x="95" y="2913"/>
                  </a:lnTo>
                  <a:lnTo>
                    <a:pt x="71" y="2904"/>
                  </a:lnTo>
                  <a:lnTo>
                    <a:pt x="47" y="2895"/>
                  </a:lnTo>
                  <a:lnTo>
                    <a:pt x="22" y="2886"/>
                  </a:lnTo>
                  <a:lnTo>
                    <a:pt x="0" y="2877"/>
                  </a:lnTo>
                  <a:lnTo>
                    <a:pt x="0" y="2870"/>
                  </a:lnTo>
                  <a:cubicBezTo>
                    <a:pt x="3" y="2830"/>
                    <a:pt x="7" y="2791"/>
                    <a:pt x="12" y="2751"/>
                  </a:cubicBezTo>
                  <a:cubicBezTo>
                    <a:pt x="18" y="2702"/>
                    <a:pt x="25" y="2653"/>
                    <a:pt x="33" y="2605"/>
                  </a:cubicBezTo>
                  <a:cubicBezTo>
                    <a:pt x="44" y="2539"/>
                    <a:pt x="57" y="2473"/>
                    <a:pt x="72" y="2408"/>
                  </a:cubicBezTo>
                  <a:lnTo>
                    <a:pt x="98" y="2407"/>
                  </a:lnTo>
                  <a:lnTo>
                    <a:pt x="126" y="2406"/>
                  </a:lnTo>
                  <a:lnTo>
                    <a:pt x="154" y="2405"/>
                  </a:lnTo>
                  <a:lnTo>
                    <a:pt x="181" y="2403"/>
                  </a:lnTo>
                  <a:lnTo>
                    <a:pt x="209" y="2402"/>
                  </a:lnTo>
                  <a:lnTo>
                    <a:pt x="237" y="2401"/>
                  </a:lnTo>
                  <a:lnTo>
                    <a:pt x="265" y="2400"/>
                  </a:lnTo>
                  <a:lnTo>
                    <a:pt x="292" y="2399"/>
                  </a:lnTo>
                  <a:lnTo>
                    <a:pt x="320" y="2398"/>
                  </a:lnTo>
                  <a:lnTo>
                    <a:pt x="348" y="2397"/>
                  </a:lnTo>
                  <a:lnTo>
                    <a:pt x="376" y="2396"/>
                  </a:lnTo>
                  <a:lnTo>
                    <a:pt x="403" y="2395"/>
                  </a:lnTo>
                  <a:lnTo>
                    <a:pt x="431" y="2394"/>
                  </a:lnTo>
                  <a:lnTo>
                    <a:pt x="459" y="2393"/>
                  </a:lnTo>
                  <a:lnTo>
                    <a:pt x="487" y="2391"/>
                  </a:lnTo>
                  <a:lnTo>
                    <a:pt x="514" y="2390"/>
                  </a:lnTo>
                  <a:lnTo>
                    <a:pt x="542" y="2389"/>
                  </a:lnTo>
                  <a:lnTo>
                    <a:pt x="570" y="2388"/>
                  </a:lnTo>
                  <a:lnTo>
                    <a:pt x="598" y="2387"/>
                  </a:lnTo>
                  <a:lnTo>
                    <a:pt x="625" y="2386"/>
                  </a:lnTo>
                  <a:lnTo>
                    <a:pt x="629" y="2386"/>
                  </a:lnTo>
                  <a:cubicBezTo>
                    <a:pt x="664" y="2265"/>
                    <a:pt x="708" y="2147"/>
                    <a:pt x="761" y="2033"/>
                  </a:cubicBezTo>
                  <a:lnTo>
                    <a:pt x="746" y="2019"/>
                  </a:lnTo>
                  <a:lnTo>
                    <a:pt x="726" y="1998"/>
                  </a:lnTo>
                  <a:lnTo>
                    <a:pt x="705" y="1978"/>
                  </a:lnTo>
                  <a:lnTo>
                    <a:pt x="684" y="1957"/>
                  </a:lnTo>
                  <a:lnTo>
                    <a:pt x="664" y="1937"/>
                  </a:lnTo>
                  <a:lnTo>
                    <a:pt x="643" y="1916"/>
                  </a:lnTo>
                  <a:lnTo>
                    <a:pt x="622" y="1896"/>
                  </a:lnTo>
                  <a:lnTo>
                    <a:pt x="602" y="1875"/>
                  </a:lnTo>
                  <a:lnTo>
                    <a:pt x="581" y="1855"/>
                  </a:lnTo>
                  <a:lnTo>
                    <a:pt x="561" y="1835"/>
                  </a:lnTo>
                  <a:lnTo>
                    <a:pt x="540" y="1814"/>
                  </a:lnTo>
                  <a:lnTo>
                    <a:pt x="519" y="1794"/>
                  </a:lnTo>
                  <a:lnTo>
                    <a:pt x="499" y="1773"/>
                  </a:lnTo>
                  <a:lnTo>
                    <a:pt x="478" y="1753"/>
                  </a:lnTo>
                  <a:lnTo>
                    <a:pt x="457" y="1732"/>
                  </a:lnTo>
                  <a:lnTo>
                    <a:pt x="437" y="1712"/>
                  </a:lnTo>
                  <a:lnTo>
                    <a:pt x="416" y="1691"/>
                  </a:lnTo>
                  <a:lnTo>
                    <a:pt x="395" y="1671"/>
                  </a:lnTo>
                  <a:lnTo>
                    <a:pt x="375" y="1650"/>
                  </a:lnTo>
                  <a:lnTo>
                    <a:pt x="362" y="1638"/>
                  </a:lnTo>
                  <a:cubicBezTo>
                    <a:pt x="376" y="1612"/>
                    <a:pt x="390" y="1587"/>
                    <a:pt x="404" y="1562"/>
                  </a:cubicBezTo>
                  <a:cubicBezTo>
                    <a:pt x="424" y="1528"/>
                    <a:pt x="444" y="1493"/>
                    <a:pt x="465" y="1460"/>
                  </a:cubicBezTo>
                  <a:cubicBezTo>
                    <a:pt x="483" y="1431"/>
                    <a:pt x="502" y="1402"/>
                    <a:pt x="521" y="1373"/>
                  </a:cubicBezTo>
                  <a:cubicBezTo>
                    <a:pt x="538" y="1348"/>
                    <a:pt x="555" y="1322"/>
                    <a:pt x="573" y="1297"/>
                  </a:cubicBezTo>
                  <a:lnTo>
                    <a:pt x="614" y="1242"/>
                  </a:lnTo>
                  <a:lnTo>
                    <a:pt x="618" y="1244"/>
                  </a:lnTo>
                  <a:lnTo>
                    <a:pt x="643" y="1254"/>
                  </a:lnTo>
                  <a:lnTo>
                    <a:pt x="667" y="1263"/>
                  </a:lnTo>
                  <a:lnTo>
                    <a:pt x="691" y="1273"/>
                  </a:lnTo>
                  <a:lnTo>
                    <a:pt x="715" y="1283"/>
                  </a:lnTo>
                  <a:lnTo>
                    <a:pt x="739" y="1292"/>
                  </a:lnTo>
                  <a:lnTo>
                    <a:pt x="764" y="1302"/>
                  </a:lnTo>
                  <a:lnTo>
                    <a:pt x="788" y="1311"/>
                  </a:lnTo>
                  <a:lnTo>
                    <a:pt x="812" y="1321"/>
                  </a:lnTo>
                  <a:lnTo>
                    <a:pt x="836" y="1331"/>
                  </a:lnTo>
                  <a:lnTo>
                    <a:pt x="860" y="1340"/>
                  </a:lnTo>
                  <a:lnTo>
                    <a:pt x="885" y="1350"/>
                  </a:lnTo>
                  <a:lnTo>
                    <a:pt x="909" y="1360"/>
                  </a:lnTo>
                  <a:lnTo>
                    <a:pt x="933" y="1369"/>
                  </a:lnTo>
                  <a:lnTo>
                    <a:pt x="957" y="1379"/>
                  </a:lnTo>
                  <a:lnTo>
                    <a:pt x="981" y="1389"/>
                  </a:lnTo>
                  <a:lnTo>
                    <a:pt x="1006" y="1398"/>
                  </a:lnTo>
                  <a:lnTo>
                    <a:pt x="1030" y="1408"/>
                  </a:lnTo>
                  <a:lnTo>
                    <a:pt x="1054" y="1418"/>
                  </a:lnTo>
                  <a:lnTo>
                    <a:pt x="1078" y="1427"/>
                  </a:lnTo>
                  <a:lnTo>
                    <a:pt x="1102" y="1437"/>
                  </a:lnTo>
                  <a:lnTo>
                    <a:pt x="1127" y="1447"/>
                  </a:lnTo>
                  <a:lnTo>
                    <a:pt x="1130" y="1448"/>
                  </a:lnTo>
                  <a:lnTo>
                    <a:pt x="1168" y="1404"/>
                  </a:lnTo>
                  <a:cubicBezTo>
                    <a:pt x="1182" y="1387"/>
                    <a:pt x="1197" y="1371"/>
                    <a:pt x="1211" y="1356"/>
                  </a:cubicBezTo>
                  <a:cubicBezTo>
                    <a:pt x="1225" y="1341"/>
                    <a:pt x="1239" y="1326"/>
                    <a:pt x="1254" y="1311"/>
                  </a:cubicBezTo>
                  <a:lnTo>
                    <a:pt x="1295" y="1269"/>
                  </a:lnTo>
                  <a:lnTo>
                    <a:pt x="1335" y="1231"/>
                  </a:lnTo>
                  <a:lnTo>
                    <a:pt x="1374" y="1194"/>
                  </a:lnTo>
                  <a:lnTo>
                    <a:pt x="1403" y="1168"/>
                  </a:lnTo>
                  <a:lnTo>
                    <a:pt x="1392" y="1139"/>
                  </a:lnTo>
                  <a:lnTo>
                    <a:pt x="1377" y="1101"/>
                  </a:lnTo>
                  <a:lnTo>
                    <a:pt x="1363" y="1063"/>
                  </a:lnTo>
                  <a:lnTo>
                    <a:pt x="1348" y="1025"/>
                  </a:lnTo>
                  <a:lnTo>
                    <a:pt x="1333" y="987"/>
                  </a:lnTo>
                  <a:lnTo>
                    <a:pt x="1318" y="949"/>
                  </a:lnTo>
                  <a:lnTo>
                    <a:pt x="1303" y="911"/>
                  </a:lnTo>
                  <a:lnTo>
                    <a:pt x="1288" y="873"/>
                  </a:lnTo>
                  <a:lnTo>
                    <a:pt x="1274" y="835"/>
                  </a:lnTo>
                  <a:lnTo>
                    <a:pt x="1259" y="796"/>
                  </a:lnTo>
                  <a:lnTo>
                    <a:pt x="1244" y="758"/>
                  </a:lnTo>
                  <a:lnTo>
                    <a:pt x="1229" y="720"/>
                  </a:lnTo>
                  <a:lnTo>
                    <a:pt x="1214" y="682"/>
                  </a:lnTo>
                  <a:lnTo>
                    <a:pt x="1200" y="645"/>
                  </a:lnTo>
                  <a:lnTo>
                    <a:pt x="1236" y="618"/>
                  </a:lnTo>
                  <a:lnTo>
                    <a:pt x="1272" y="591"/>
                  </a:lnTo>
                  <a:lnTo>
                    <a:pt x="1308" y="565"/>
                  </a:lnTo>
                  <a:lnTo>
                    <a:pt x="1343" y="540"/>
                  </a:lnTo>
                  <a:lnTo>
                    <a:pt x="1379" y="516"/>
                  </a:lnTo>
                  <a:lnTo>
                    <a:pt x="1414" y="493"/>
                  </a:lnTo>
                  <a:lnTo>
                    <a:pt x="1448" y="471"/>
                  </a:lnTo>
                  <a:lnTo>
                    <a:pt x="1483" y="450"/>
                  </a:lnTo>
                  <a:lnTo>
                    <a:pt x="1517" y="429"/>
                  </a:lnTo>
                  <a:lnTo>
                    <a:pt x="1551" y="409"/>
                  </a:lnTo>
                  <a:lnTo>
                    <a:pt x="1585" y="390"/>
                  </a:lnTo>
                  <a:lnTo>
                    <a:pt x="1605" y="411"/>
                  </a:lnTo>
                  <a:lnTo>
                    <a:pt x="1625" y="432"/>
                  </a:lnTo>
                  <a:lnTo>
                    <a:pt x="1646" y="453"/>
                  </a:lnTo>
                  <a:lnTo>
                    <a:pt x="1666" y="474"/>
                  </a:lnTo>
                  <a:lnTo>
                    <a:pt x="1687" y="495"/>
                  </a:lnTo>
                  <a:lnTo>
                    <a:pt x="1707" y="516"/>
                  </a:lnTo>
                  <a:lnTo>
                    <a:pt x="1728" y="537"/>
                  </a:lnTo>
                  <a:lnTo>
                    <a:pt x="1748" y="558"/>
                  </a:lnTo>
                  <a:lnTo>
                    <a:pt x="1769" y="579"/>
                  </a:lnTo>
                  <a:lnTo>
                    <a:pt x="1789" y="600"/>
                  </a:lnTo>
                  <a:lnTo>
                    <a:pt x="1810" y="621"/>
                  </a:lnTo>
                  <a:lnTo>
                    <a:pt x="1830" y="642"/>
                  </a:lnTo>
                  <a:lnTo>
                    <a:pt x="1851" y="663"/>
                  </a:lnTo>
                  <a:lnTo>
                    <a:pt x="1871" y="684"/>
                  </a:lnTo>
                  <a:lnTo>
                    <a:pt x="1892" y="705"/>
                  </a:lnTo>
                  <a:lnTo>
                    <a:pt x="1912" y="726"/>
                  </a:lnTo>
                  <a:lnTo>
                    <a:pt x="1932" y="747"/>
                  </a:lnTo>
                  <a:lnTo>
                    <a:pt x="1953" y="768"/>
                  </a:lnTo>
                  <a:lnTo>
                    <a:pt x="1972" y="788"/>
                  </a:lnTo>
                  <a:lnTo>
                    <a:pt x="1974" y="787"/>
                  </a:lnTo>
                  <a:lnTo>
                    <a:pt x="2007" y="771"/>
                  </a:lnTo>
                  <a:lnTo>
                    <a:pt x="2039" y="756"/>
                  </a:lnTo>
                  <a:lnTo>
                    <a:pt x="2071" y="742"/>
                  </a:lnTo>
                  <a:lnTo>
                    <a:pt x="2103" y="728"/>
                  </a:lnTo>
                  <a:lnTo>
                    <a:pt x="2135" y="714"/>
                  </a:lnTo>
                  <a:lnTo>
                    <a:pt x="2166" y="702"/>
                  </a:lnTo>
                  <a:lnTo>
                    <a:pt x="2198" y="689"/>
                  </a:lnTo>
                  <a:lnTo>
                    <a:pt x="2229" y="678"/>
                  </a:lnTo>
                  <a:lnTo>
                    <a:pt x="2260" y="667"/>
                  </a:lnTo>
                  <a:lnTo>
                    <a:pt x="2291" y="656"/>
                  </a:lnTo>
                  <a:lnTo>
                    <a:pt x="2322" y="646"/>
                  </a:lnTo>
                  <a:lnTo>
                    <a:pt x="2350" y="637"/>
                  </a:lnTo>
                  <a:lnTo>
                    <a:pt x="2354" y="547"/>
                  </a:lnTo>
                  <a:lnTo>
                    <a:pt x="2359" y="450"/>
                  </a:lnTo>
                  <a:lnTo>
                    <a:pt x="2364" y="352"/>
                  </a:lnTo>
                  <a:lnTo>
                    <a:pt x="2368" y="255"/>
                  </a:lnTo>
                  <a:lnTo>
                    <a:pt x="2373" y="158"/>
                  </a:lnTo>
                  <a:lnTo>
                    <a:pt x="2377" y="76"/>
                  </a:lnTo>
                  <a:lnTo>
                    <a:pt x="2402" y="70"/>
                  </a:lnTo>
                  <a:lnTo>
                    <a:pt x="2432" y="63"/>
                  </a:lnTo>
                  <a:lnTo>
                    <a:pt x="2461" y="57"/>
                  </a:lnTo>
                  <a:lnTo>
                    <a:pt x="2491" y="50"/>
                  </a:lnTo>
                  <a:lnTo>
                    <a:pt x="2520" y="44"/>
                  </a:lnTo>
                  <a:lnTo>
                    <a:pt x="2549" y="39"/>
                  </a:lnTo>
                  <a:lnTo>
                    <a:pt x="2578" y="34"/>
                  </a:lnTo>
                  <a:lnTo>
                    <a:pt x="2607" y="29"/>
                  </a:lnTo>
                  <a:lnTo>
                    <a:pt x="2636" y="24"/>
                  </a:lnTo>
                  <a:lnTo>
                    <a:pt x="2665" y="20"/>
                  </a:lnTo>
                  <a:lnTo>
                    <a:pt x="2694" y="16"/>
                  </a:lnTo>
                  <a:lnTo>
                    <a:pt x="2723" y="12"/>
                  </a:lnTo>
                  <a:lnTo>
                    <a:pt x="2751" y="8"/>
                  </a:lnTo>
                  <a:lnTo>
                    <a:pt x="2780" y="5"/>
                  </a:lnTo>
                  <a:lnTo>
                    <a:pt x="2808" y="2"/>
                  </a:lnTo>
                  <a:lnTo>
                    <a:pt x="2824" y="0"/>
                  </a:lnTo>
                  <a:lnTo>
                    <a:pt x="2830" y="17"/>
                  </a:lnTo>
                  <a:lnTo>
                    <a:pt x="2845" y="57"/>
                  </a:lnTo>
                  <a:lnTo>
                    <a:pt x="2859" y="96"/>
                  </a:lnTo>
                  <a:lnTo>
                    <a:pt x="2874" y="135"/>
                  </a:lnTo>
                  <a:lnTo>
                    <a:pt x="2888" y="174"/>
                  </a:lnTo>
                  <a:lnTo>
                    <a:pt x="2903" y="213"/>
                  </a:lnTo>
                  <a:lnTo>
                    <a:pt x="2917" y="253"/>
                  </a:lnTo>
                  <a:lnTo>
                    <a:pt x="2932" y="292"/>
                  </a:lnTo>
                  <a:lnTo>
                    <a:pt x="2946" y="331"/>
                  </a:lnTo>
                  <a:lnTo>
                    <a:pt x="2960" y="370"/>
                  </a:lnTo>
                  <a:lnTo>
                    <a:pt x="2975" y="409"/>
                  </a:lnTo>
                  <a:lnTo>
                    <a:pt x="2989" y="449"/>
                  </a:lnTo>
                  <a:lnTo>
                    <a:pt x="3004" y="488"/>
                  </a:lnTo>
                  <a:lnTo>
                    <a:pt x="3016" y="522"/>
                  </a:lnTo>
                  <a:lnTo>
                    <a:pt x="3020" y="522"/>
                  </a:lnTo>
                  <a:lnTo>
                    <a:pt x="3048" y="521"/>
                  </a:lnTo>
                  <a:lnTo>
                    <a:pt x="3075" y="520"/>
                  </a:lnTo>
                  <a:lnTo>
                    <a:pt x="3103" y="520"/>
                  </a:lnTo>
                  <a:lnTo>
                    <a:pt x="3130" y="520"/>
                  </a:lnTo>
                  <a:lnTo>
                    <a:pt x="3158" y="520"/>
                  </a:lnTo>
                  <a:lnTo>
                    <a:pt x="3185" y="521"/>
                  </a:lnTo>
                  <a:lnTo>
                    <a:pt x="3212" y="521"/>
                  </a:lnTo>
                  <a:lnTo>
                    <a:pt x="3239" y="523"/>
                  </a:lnTo>
                  <a:lnTo>
                    <a:pt x="3266" y="524"/>
                  </a:lnTo>
                  <a:lnTo>
                    <a:pt x="3293" y="526"/>
                  </a:lnTo>
                  <a:lnTo>
                    <a:pt x="3319" y="528"/>
                  </a:lnTo>
                  <a:lnTo>
                    <a:pt x="3346" y="530"/>
                  </a:lnTo>
                  <a:lnTo>
                    <a:pt x="3373" y="532"/>
                  </a:lnTo>
                  <a:lnTo>
                    <a:pt x="3399" y="535"/>
                  </a:lnTo>
                  <a:lnTo>
                    <a:pt x="3426" y="538"/>
                  </a:lnTo>
                  <a:lnTo>
                    <a:pt x="3439" y="540"/>
                  </a:lnTo>
                  <a:lnTo>
                    <a:pt x="3478" y="462"/>
                  </a:lnTo>
                  <a:lnTo>
                    <a:pt x="3557" y="304"/>
                  </a:lnTo>
                  <a:lnTo>
                    <a:pt x="3636" y="147"/>
                  </a:lnTo>
                  <a:lnTo>
                    <a:pt x="3691" y="40"/>
                  </a:lnTo>
                  <a:lnTo>
                    <a:pt x="3699" y="41"/>
                  </a:lnTo>
                  <a:lnTo>
                    <a:pt x="3725" y="46"/>
                  </a:lnTo>
                  <a:lnTo>
                    <a:pt x="3750" y="51"/>
                  </a:lnTo>
                  <a:lnTo>
                    <a:pt x="3776" y="57"/>
                  </a:lnTo>
                  <a:lnTo>
                    <a:pt x="3801" y="62"/>
                  </a:lnTo>
                  <a:lnTo>
                    <a:pt x="3827" y="68"/>
                  </a:lnTo>
                  <a:lnTo>
                    <a:pt x="3852" y="74"/>
                  </a:lnTo>
                  <a:lnTo>
                    <a:pt x="3878" y="80"/>
                  </a:lnTo>
                  <a:lnTo>
                    <a:pt x="3903" y="87"/>
                  </a:lnTo>
                  <a:lnTo>
                    <a:pt x="3928" y="94"/>
                  </a:lnTo>
                  <a:lnTo>
                    <a:pt x="3953" y="100"/>
                  </a:lnTo>
                  <a:lnTo>
                    <a:pt x="3978" y="107"/>
                  </a:lnTo>
                  <a:lnTo>
                    <a:pt x="4003" y="115"/>
                  </a:lnTo>
                  <a:lnTo>
                    <a:pt x="4028" y="122"/>
                  </a:lnTo>
                  <a:lnTo>
                    <a:pt x="4053" y="130"/>
                  </a:lnTo>
                  <a:lnTo>
                    <a:pt x="4078" y="138"/>
                  </a:lnTo>
                  <a:lnTo>
                    <a:pt x="4103" y="146"/>
                  </a:lnTo>
                  <a:lnTo>
                    <a:pt x="4123" y="152"/>
                  </a:lnTo>
                  <a:lnTo>
                    <a:pt x="4122" y="171"/>
                  </a:lnTo>
                  <a:lnTo>
                    <a:pt x="4115" y="275"/>
                  </a:lnTo>
                  <a:lnTo>
                    <a:pt x="4108" y="378"/>
                  </a:lnTo>
                  <a:lnTo>
                    <a:pt x="4101" y="482"/>
                  </a:lnTo>
                  <a:lnTo>
                    <a:pt x="4095" y="585"/>
                  </a:lnTo>
                  <a:lnTo>
                    <a:pt x="4088" y="689"/>
                  </a:lnTo>
                  <a:lnTo>
                    <a:pt x="4087" y="707"/>
                  </a:lnTo>
                  <a:lnTo>
                    <a:pt x="4107" y="715"/>
                  </a:lnTo>
                  <a:lnTo>
                    <a:pt x="4131" y="725"/>
                  </a:lnTo>
                  <a:lnTo>
                    <a:pt x="4155" y="735"/>
                  </a:lnTo>
                  <a:lnTo>
                    <a:pt x="4179" y="746"/>
                  </a:lnTo>
                  <a:lnTo>
                    <a:pt x="4202" y="757"/>
                  </a:lnTo>
                  <a:lnTo>
                    <a:pt x="4226" y="768"/>
                  </a:lnTo>
                  <a:lnTo>
                    <a:pt x="4250" y="779"/>
                  </a:lnTo>
                  <a:lnTo>
                    <a:pt x="4273" y="791"/>
                  </a:lnTo>
                  <a:lnTo>
                    <a:pt x="4297" y="802"/>
                  </a:lnTo>
                  <a:lnTo>
                    <a:pt x="4320" y="814"/>
                  </a:lnTo>
                  <a:lnTo>
                    <a:pt x="4344" y="827"/>
                  </a:lnTo>
                  <a:lnTo>
                    <a:pt x="4367" y="839"/>
                  </a:lnTo>
                  <a:lnTo>
                    <a:pt x="4390" y="852"/>
                  </a:lnTo>
                  <a:lnTo>
                    <a:pt x="4413" y="865"/>
                  </a:lnTo>
                  <a:lnTo>
                    <a:pt x="4436" y="879"/>
                  </a:lnTo>
                  <a:lnTo>
                    <a:pt x="4459" y="892"/>
                  </a:lnTo>
                  <a:lnTo>
                    <a:pt x="4475" y="902"/>
                  </a:lnTo>
                  <a:lnTo>
                    <a:pt x="4486" y="893"/>
                  </a:lnTo>
                  <a:lnTo>
                    <a:pt x="4524" y="862"/>
                  </a:lnTo>
                  <a:lnTo>
                    <a:pt x="4561" y="831"/>
                  </a:lnTo>
                  <a:lnTo>
                    <a:pt x="4599" y="801"/>
                  </a:lnTo>
                  <a:lnTo>
                    <a:pt x="4636" y="770"/>
                  </a:lnTo>
                  <a:lnTo>
                    <a:pt x="4674" y="740"/>
                  </a:lnTo>
                  <a:lnTo>
                    <a:pt x="4711" y="709"/>
                  </a:lnTo>
                  <a:lnTo>
                    <a:pt x="4749" y="678"/>
                  </a:lnTo>
                  <a:lnTo>
                    <a:pt x="4786" y="648"/>
                  </a:lnTo>
                  <a:lnTo>
                    <a:pt x="4824" y="617"/>
                  </a:lnTo>
                  <a:lnTo>
                    <a:pt x="4861" y="586"/>
                  </a:lnTo>
                  <a:lnTo>
                    <a:pt x="4899" y="556"/>
                  </a:lnTo>
                  <a:lnTo>
                    <a:pt x="4908" y="548"/>
                  </a:lnTo>
                  <a:lnTo>
                    <a:pt x="4925" y="559"/>
                  </a:lnTo>
                  <a:lnTo>
                    <a:pt x="4947" y="575"/>
                  </a:lnTo>
                  <a:lnTo>
                    <a:pt x="4969" y="591"/>
                  </a:lnTo>
                  <a:lnTo>
                    <a:pt x="4991" y="607"/>
                  </a:lnTo>
                  <a:lnTo>
                    <a:pt x="5013" y="624"/>
                  </a:lnTo>
                  <a:lnTo>
                    <a:pt x="5035" y="641"/>
                  </a:lnTo>
                  <a:lnTo>
                    <a:pt x="5057" y="658"/>
                  </a:lnTo>
                  <a:lnTo>
                    <a:pt x="5078" y="675"/>
                  </a:lnTo>
                  <a:lnTo>
                    <a:pt x="5100" y="692"/>
                  </a:lnTo>
                  <a:lnTo>
                    <a:pt x="5122" y="710"/>
                  </a:lnTo>
                  <a:lnTo>
                    <a:pt x="5143" y="728"/>
                  </a:lnTo>
                  <a:lnTo>
                    <a:pt x="5164" y="746"/>
                  </a:lnTo>
                  <a:lnTo>
                    <a:pt x="5186" y="765"/>
                  </a:lnTo>
                  <a:lnTo>
                    <a:pt x="5207" y="784"/>
                  </a:lnTo>
                  <a:lnTo>
                    <a:pt x="5228" y="803"/>
                  </a:lnTo>
                  <a:lnTo>
                    <a:pt x="5249" y="822"/>
                  </a:lnTo>
                  <a:lnTo>
                    <a:pt x="5252" y="825"/>
                  </a:lnTo>
                  <a:lnTo>
                    <a:pt x="5241" y="846"/>
                  </a:lnTo>
                  <a:lnTo>
                    <a:pt x="5168" y="985"/>
                  </a:lnTo>
                  <a:lnTo>
                    <a:pt x="5095" y="1125"/>
                  </a:lnTo>
                  <a:lnTo>
                    <a:pt x="5021" y="1264"/>
                  </a:lnTo>
                  <a:lnTo>
                    <a:pt x="4993" y="1318"/>
                  </a:lnTo>
                  <a:lnTo>
                    <a:pt x="5001" y="1326"/>
                  </a:lnTo>
                  <a:lnTo>
                    <a:pt x="5021" y="1348"/>
                  </a:lnTo>
                  <a:lnTo>
                    <a:pt x="5041" y="1369"/>
                  </a:lnTo>
                  <a:lnTo>
                    <a:pt x="5061" y="1392"/>
                  </a:lnTo>
                  <a:lnTo>
                    <a:pt x="5081" y="1414"/>
                  </a:lnTo>
                  <a:lnTo>
                    <a:pt x="5101" y="1438"/>
                  </a:lnTo>
                  <a:lnTo>
                    <a:pt x="5121" y="1461"/>
                  </a:lnTo>
                  <a:lnTo>
                    <a:pt x="5140" y="1485"/>
                  </a:lnTo>
                  <a:lnTo>
                    <a:pt x="5159" y="1509"/>
                  </a:lnTo>
                  <a:lnTo>
                    <a:pt x="5179" y="1534"/>
                  </a:lnTo>
                  <a:lnTo>
                    <a:pt x="5198" y="1559"/>
                  </a:lnTo>
                  <a:lnTo>
                    <a:pt x="5217" y="1585"/>
                  </a:lnTo>
                  <a:lnTo>
                    <a:pt x="5236" y="1611"/>
                  </a:lnTo>
                  <a:lnTo>
                    <a:pt x="5254" y="1638"/>
                  </a:lnTo>
                  <a:lnTo>
                    <a:pt x="5270" y="1661"/>
                  </a:lnTo>
                  <a:lnTo>
                    <a:pt x="5274" y="1660"/>
                  </a:lnTo>
                  <a:close/>
                </a:path>
              </a:pathLst>
            </a:custGeom>
            <a:ln>
              <a:solidFill>
                <a:schemeClr val="accent2">
                  <a:lumMod val="50000"/>
                </a:schemeClr>
              </a:solidFill>
              <a:headEnd/>
              <a:tailEnd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800"/>
            </a:p>
          </p:txBody>
        </p:sp>
        <p:sp>
          <p:nvSpPr>
            <p:cNvPr id="24" name="Freeform 13">
              <a:extLst>
                <a:ext uri="{FF2B5EF4-FFF2-40B4-BE49-F238E27FC236}">
                  <a16:creationId xmlns:a16="http://schemas.microsoft.com/office/drawing/2014/main" id="{206A0FA6-4AB5-471B-B074-D0024BC2E24A}"/>
                </a:ext>
              </a:extLst>
            </p:cNvPr>
            <p:cNvSpPr>
              <a:spLocks/>
            </p:cNvSpPr>
            <p:nvPr/>
          </p:nvSpPr>
          <p:spPr bwMode="auto">
            <a:xfrm>
              <a:off x="4459060" y="3720726"/>
              <a:ext cx="1741159" cy="1741159"/>
            </a:xfrm>
            <a:custGeom>
              <a:avLst/>
              <a:gdLst>
                <a:gd name="T0" fmla="*/ 6641 w 7398"/>
                <a:gd name="T1" fmla="*/ 1870 h 7395"/>
                <a:gd name="T2" fmla="*/ 6988 w 7398"/>
                <a:gd name="T3" fmla="*/ 1997 h 7395"/>
                <a:gd name="T4" fmla="*/ 6908 w 7398"/>
                <a:gd name="T5" fmla="*/ 2433 h 7395"/>
                <a:gd name="T6" fmla="*/ 6660 w 7398"/>
                <a:gd name="T7" fmla="*/ 2885 h 7395"/>
                <a:gd name="T8" fmla="*/ 6938 w 7398"/>
                <a:gd name="T9" fmla="*/ 3218 h 7395"/>
                <a:gd name="T10" fmla="*/ 7339 w 7398"/>
                <a:gd name="T11" fmla="*/ 3281 h 7395"/>
                <a:gd name="T12" fmla="*/ 7283 w 7398"/>
                <a:gd name="T13" fmla="*/ 3837 h 7395"/>
                <a:gd name="T14" fmla="*/ 6823 w 7398"/>
                <a:gd name="T15" fmla="*/ 3953 h 7395"/>
                <a:gd name="T16" fmla="*/ 6864 w 7398"/>
                <a:gd name="T17" fmla="*/ 4607 h 7395"/>
                <a:gd name="T18" fmla="*/ 7211 w 7398"/>
                <a:gd name="T19" fmla="*/ 4831 h 7395"/>
                <a:gd name="T20" fmla="*/ 6739 w 7398"/>
                <a:gd name="T21" fmla="*/ 5275 h 7395"/>
                <a:gd name="T22" fmla="*/ 6364 w 7398"/>
                <a:gd name="T23" fmla="*/ 5210 h 7395"/>
                <a:gd name="T24" fmla="*/ 6246 w 7398"/>
                <a:gd name="T25" fmla="*/ 5875 h 7395"/>
                <a:gd name="T26" fmla="*/ 6337 w 7398"/>
                <a:gd name="T27" fmla="*/ 6286 h 7395"/>
                <a:gd name="T28" fmla="*/ 5896 w 7398"/>
                <a:gd name="T29" fmla="*/ 6440 h 7395"/>
                <a:gd name="T30" fmla="*/ 5551 w 7398"/>
                <a:gd name="T31" fmla="*/ 6208 h 7395"/>
                <a:gd name="T32" fmla="*/ 5092 w 7398"/>
                <a:gd name="T33" fmla="*/ 6426 h 7395"/>
                <a:gd name="T34" fmla="*/ 5084 w 7398"/>
                <a:gd name="T35" fmla="*/ 7123 h 7395"/>
                <a:gd name="T36" fmla="*/ 4638 w 7398"/>
                <a:gd name="T37" fmla="*/ 7193 h 7395"/>
                <a:gd name="T38" fmla="*/ 4363 w 7398"/>
                <a:gd name="T39" fmla="*/ 6753 h 7395"/>
                <a:gd name="T40" fmla="*/ 3974 w 7398"/>
                <a:gd name="T41" fmla="*/ 6751 h 7395"/>
                <a:gd name="T42" fmla="*/ 3533 w 7398"/>
                <a:gd name="T43" fmla="*/ 7391 h 7395"/>
                <a:gd name="T44" fmla="*/ 3146 w 7398"/>
                <a:gd name="T45" fmla="*/ 7354 h 7395"/>
                <a:gd name="T46" fmla="*/ 2991 w 7398"/>
                <a:gd name="T47" fmla="*/ 6682 h 7395"/>
                <a:gd name="T48" fmla="*/ 2624 w 7398"/>
                <a:gd name="T49" fmla="*/ 6571 h 7395"/>
                <a:gd name="T50" fmla="*/ 2095 w 7398"/>
                <a:gd name="T51" fmla="*/ 7032 h 7395"/>
                <a:gd name="T52" fmla="*/ 1738 w 7398"/>
                <a:gd name="T53" fmla="*/ 6837 h 7395"/>
                <a:gd name="T54" fmla="*/ 1662 w 7398"/>
                <a:gd name="T55" fmla="*/ 5997 h 7395"/>
                <a:gd name="T56" fmla="*/ 1250 w 7398"/>
                <a:gd name="T57" fmla="*/ 6063 h 7395"/>
                <a:gd name="T58" fmla="*/ 857 w 7398"/>
                <a:gd name="T59" fmla="*/ 6074 h 7395"/>
                <a:gd name="T60" fmla="*/ 700 w 7398"/>
                <a:gd name="T61" fmla="*/ 5667 h 7395"/>
                <a:gd name="T62" fmla="*/ 944 w 7398"/>
                <a:gd name="T63" fmla="*/ 5064 h 7395"/>
                <a:gd name="T64" fmla="*/ 639 w 7398"/>
                <a:gd name="T65" fmla="*/ 4879 h 7395"/>
                <a:gd name="T66" fmla="*/ 209 w 7398"/>
                <a:gd name="T67" fmla="*/ 4902 h 7395"/>
                <a:gd name="T68" fmla="*/ 70 w 7398"/>
                <a:gd name="T69" fmla="*/ 4345 h 7395"/>
                <a:gd name="T70" fmla="*/ 574 w 7398"/>
                <a:gd name="T71" fmla="*/ 4099 h 7395"/>
                <a:gd name="T72" fmla="*/ 488 w 7398"/>
                <a:gd name="T73" fmla="*/ 3580 h 7395"/>
                <a:gd name="T74" fmla="*/ 113 w 7398"/>
                <a:gd name="T75" fmla="*/ 3437 h 7395"/>
                <a:gd name="T76" fmla="*/ 250 w 7398"/>
                <a:gd name="T77" fmla="*/ 2833 h 7395"/>
                <a:gd name="T78" fmla="*/ 677 w 7398"/>
                <a:gd name="T79" fmla="*/ 2817 h 7395"/>
                <a:gd name="T80" fmla="*/ 693 w 7398"/>
                <a:gd name="T81" fmla="*/ 2186 h 7395"/>
                <a:gd name="T82" fmla="*/ 557 w 7398"/>
                <a:gd name="T83" fmla="*/ 1718 h 7395"/>
                <a:gd name="T84" fmla="*/ 997 w 7398"/>
                <a:gd name="T85" fmla="*/ 1567 h 7395"/>
                <a:gd name="T86" fmla="*/ 1344 w 7398"/>
                <a:gd name="T87" fmla="*/ 1707 h 7395"/>
                <a:gd name="T88" fmla="*/ 1569 w 7398"/>
                <a:gd name="T89" fmla="*/ 1117 h 7395"/>
                <a:gd name="T90" fmla="*/ 1642 w 7398"/>
                <a:gd name="T91" fmla="*/ 605 h 7395"/>
                <a:gd name="T92" fmla="*/ 2056 w 7398"/>
                <a:gd name="T93" fmla="*/ 631 h 7395"/>
                <a:gd name="T94" fmla="*/ 2346 w 7398"/>
                <a:gd name="T95" fmla="*/ 928 h 7395"/>
                <a:gd name="T96" fmla="*/ 2797 w 7398"/>
                <a:gd name="T97" fmla="*/ 645 h 7395"/>
                <a:gd name="T98" fmla="*/ 3099 w 7398"/>
                <a:gd name="T99" fmla="*/ 33 h 7395"/>
                <a:gd name="T100" fmla="*/ 3431 w 7398"/>
                <a:gd name="T101" fmla="*/ 206 h 7395"/>
                <a:gd name="T102" fmla="*/ 3684 w 7398"/>
                <a:gd name="T103" fmla="*/ 616 h 7395"/>
                <a:gd name="T104" fmla="*/ 4081 w 7398"/>
                <a:gd name="T105" fmla="*/ 641 h 7395"/>
                <a:gd name="T106" fmla="*/ 4632 w 7398"/>
                <a:gd name="T107" fmla="*/ 107 h 7395"/>
                <a:gd name="T108" fmla="*/ 4866 w 7398"/>
                <a:gd name="T109" fmla="*/ 575 h 7395"/>
                <a:gd name="T110" fmla="*/ 5124 w 7398"/>
                <a:gd name="T111" fmla="*/ 970 h 7395"/>
                <a:gd name="T112" fmla="*/ 5542 w 7398"/>
                <a:gd name="T113" fmla="*/ 883 h 7395"/>
                <a:gd name="T114" fmla="*/ 5970 w 7398"/>
                <a:gd name="T115" fmla="*/ 767 h 7395"/>
                <a:gd name="T116" fmla="*/ 6126 w 7398"/>
                <a:gd name="T117" fmla="*/ 1175 h 7395"/>
                <a:gd name="T118" fmla="*/ 6137 w 7398"/>
                <a:gd name="T119" fmla="*/ 1825 h 7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7398" h="7395">
                  <a:moveTo>
                    <a:pt x="6245" y="1976"/>
                  </a:moveTo>
                  <a:lnTo>
                    <a:pt x="6249" y="1975"/>
                  </a:lnTo>
                  <a:lnTo>
                    <a:pt x="6285" y="1966"/>
                  </a:lnTo>
                  <a:lnTo>
                    <a:pt x="6320" y="1956"/>
                  </a:lnTo>
                  <a:lnTo>
                    <a:pt x="6356" y="1946"/>
                  </a:lnTo>
                  <a:lnTo>
                    <a:pt x="6392" y="1937"/>
                  </a:lnTo>
                  <a:lnTo>
                    <a:pt x="6427" y="1927"/>
                  </a:lnTo>
                  <a:lnTo>
                    <a:pt x="6463" y="1918"/>
                  </a:lnTo>
                  <a:lnTo>
                    <a:pt x="6498" y="1908"/>
                  </a:lnTo>
                  <a:lnTo>
                    <a:pt x="6534" y="1898"/>
                  </a:lnTo>
                  <a:lnTo>
                    <a:pt x="6570" y="1889"/>
                  </a:lnTo>
                  <a:lnTo>
                    <a:pt x="6605" y="1879"/>
                  </a:lnTo>
                  <a:lnTo>
                    <a:pt x="6641" y="1870"/>
                  </a:lnTo>
                  <a:lnTo>
                    <a:pt x="6677" y="1860"/>
                  </a:lnTo>
                  <a:lnTo>
                    <a:pt x="6712" y="1851"/>
                  </a:lnTo>
                  <a:lnTo>
                    <a:pt x="6748" y="1841"/>
                  </a:lnTo>
                  <a:lnTo>
                    <a:pt x="6784" y="1831"/>
                  </a:lnTo>
                  <a:lnTo>
                    <a:pt x="6819" y="1822"/>
                  </a:lnTo>
                  <a:lnTo>
                    <a:pt x="6855" y="1812"/>
                  </a:lnTo>
                  <a:lnTo>
                    <a:pt x="6882" y="1805"/>
                  </a:lnTo>
                  <a:lnTo>
                    <a:pt x="6887" y="1814"/>
                  </a:lnTo>
                  <a:lnTo>
                    <a:pt x="6908" y="1849"/>
                  </a:lnTo>
                  <a:lnTo>
                    <a:pt x="6928" y="1886"/>
                  </a:lnTo>
                  <a:lnTo>
                    <a:pt x="6948" y="1922"/>
                  </a:lnTo>
                  <a:lnTo>
                    <a:pt x="6968" y="1960"/>
                  </a:lnTo>
                  <a:lnTo>
                    <a:pt x="6988" y="1997"/>
                  </a:lnTo>
                  <a:lnTo>
                    <a:pt x="7007" y="2034"/>
                  </a:lnTo>
                  <a:lnTo>
                    <a:pt x="7008" y="2036"/>
                  </a:lnTo>
                  <a:lnTo>
                    <a:pt x="7027" y="2075"/>
                  </a:lnTo>
                  <a:lnTo>
                    <a:pt x="7046" y="2116"/>
                  </a:lnTo>
                  <a:lnTo>
                    <a:pt x="7065" y="2156"/>
                  </a:lnTo>
                  <a:lnTo>
                    <a:pt x="7083" y="2198"/>
                  </a:lnTo>
                  <a:lnTo>
                    <a:pt x="7102" y="2240"/>
                  </a:lnTo>
                  <a:lnTo>
                    <a:pt x="7115" y="2271"/>
                  </a:lnTo>
                  <a:lnTo>
                    <a:pt x="7083" y="2296"/>
                  </a:lnTo>
                  <a:lnTo>
                    <a:pt x="7039" y="2330"/>
                  </a:lnTo>
                  <a:lnTo>
                    <a:pt x="6995" y="2365"/>
                  </a:lnTo>
                  <a:lnTo>
                    <a:pt x="6951" y="2399"/>
                  </a:lnTo>
                  <a:lnTo>
                    <a:pt x="6908" y="2433"/>
                  </a:lnTo>
                  <a:lnTo>
                    <a:pt x="6864" y="2468"/>
                  </a:lnTo>
                  <a:lnTo>
                    <a:pt x="6820" y="2502"/>
                  </a:lnTo>
                  <a:lnTo>
                    <a:pt x="6776" y="2537"/>
                  </a:lnTo>
                  <a:lnTo>
                    <a:pt x="6732" y="2571"/>
                  </a:lnTo>
                  <a:lnTo>
                    <a:pt x="6688" y="2605"/>
                  </a:lnTo>
                  <a:lnTo>
                    <a:pt x="6644" y="2640"/>
                  </a:lnTo>
                  <a:lnTo>
                    <a:pt x="6600" y="2674"/>
                  </a:lnTo>
                  <a:lnTo>
                    <a:pt x="6595" y="2678"/>
                  </a:lnTo>
                  <a:lnTo>
                    <a:pt x="6597" y="2683"/>
                  </a:lnTo>
                  <a:lnTo>
                    <a:pt x="6613" y="2731"/>
                  </a:lnTo>
                  <a:lnTo>
                    <a:pt x="6629" y="2781"/>
                  </a:lnTo>
                  <a:lnTo>
                    <a:pt x="6645" y="2832"/>
                  </a:lnTo>
                  <a:lnTo>
                    <a:pt x="6660" y="2885"/>
                  </a:lnTo>
                  <a:lnTo>
                    <a:pt x="6674" y="2939"/>
                  </a:lnTo>
                  <a:lnTo>
                    <a:pt x="6688" y="2996"/>
                  </a:lnTo>
                  <a:lnTo>
                    <a:pt x="6700" y="3054"/>
                  </a:lnTo>
                  <a:lnTo>
                    <a:pt x="6713" y="3115"/>
                  </a:lnTo>
                  <a:lnTo>
                    <a:pt x="6724" y="3178"/>
                  </a:lnTo>
                  <a:lnTo>
                    <a:pt x="6725" y="3184"/>
                  </a:lnTo>
                  <a:lnTo>
                    <a:pt x="6753" y="3189"/>
                  </a:lnTo>
                  <a:lnTo>
                    <a:pt x="6784" y="3193"/>
                  </a:lnTo>
                  <a:lnTo>
                    <a:pt x="6815" y="3198"/>
                  </a:lnTo>
                  <a:lnTo>
                    <a:pt x="6846" y="3203"/>
                  </a:lnTo>
                  <a:lnTo>
                    <a:pt x="6876" y="3208"/>
                  </a:lnTo>
                  <a:lnTo>
                    <a:pt x="6907" y="3213"/>
                  </a:lnTo>
                  <a:lnTo>
                    <a:pt x="6938" y="3218"/>
                  </a:lnTo>
                  <a:lnTo>
                    <a:pt x="6969" y="3223"/>
                  </a:lnTo>
                  <a:lnTo>
                    <a:pt x="7000" y="3227"/>
                  </a:lnTo>
                  <a:lnTo>
                    <a:pt x="7031" y="3232"/>
                  </a:lnTo>
                  <a:lnTo>
                    <a:pt x="7061" y="3237"/>
                  </a:lnTo>
                  <a:lnTo>
                    <a:pt x="7092" y="3242"/>
                  </a:lnTo>
                  <a:lnTo>
                    <a:pt x="7123" y="3247"/>
                  </a:lnTo>
                  <a:lnTo>
                    <a:pt x="7154" y="3252"/>
                  </a:lnTo>
                  <a:lnTo>
                    <a:pt x="7185" y="3257"/>
                  </a:lnTo>
                  <a:lnTo>
                    <a:pt x="7216" y="3261"/>
                  </a:lnTo>
                  <a:lnTo>
                    <a:pt x="7246" y="3266"/>
                  </a:lnTo>
                  <a:lnTo>
                    <a:pt x="7277" y="3271"/>
                  </a:lnTo>
                  <a:lnTo>
                    <a:pt x="7308" y="3276"/>
                  </a:lnTo>
                  <a:lnTo>
                    <a:pt x="7339" y="3281"/>
                  </a:lnTo>
                  <a:lnTo>
                    <a:pt x="7370" y="3286"/>
                  </a:lnTo>
                  <a:lnTo>
                    <a:pt x="7376" y="3287"/>
                  </a:lnTo>
                  <a:lnTo>
                    <a:pt x="7382" y="3346"/>
                  </a:lnTo>
                  <a:cubicBezTo>
                    <a:pt x="7385" y="3372"/>
                    <a:pt x="7387" y="3398"/>
                    <a:pt x="7389" y="3424"/>
                  </a:cubicBezTo>
                  <a:cubicBezTo>
                    <a:pt x="7391" y="3452"/>
                    <a:pt x="7392" y="3479"/>
                    <a:pt x="7394" y="3506"/>
                  </a:cubicBezTo>
                  <a:cubicBezTo>
                    <a:pt x="7395" y="3536"/>
                    <a:pt x="7396" y="3565"/>
                    <a:pt x="7397" y="3594"/>
                  </a:cubicBezTo>
                  <a:cubicBezTo>
                    <a:pt x="7398" y="3625"/>
                    <a:pt x="7398" y="3656"/>
                    <a:pt x="7398" y="3688"/>
                  </a:cubicBezTo>
                  <a:cubicBezTo>
                    <a:pt x="7398" y="3722"/>
                    <a:pt x="7398" y="3755"/>
                    <a:pt x="7397" y="3789"/>
                  </a:cubicBezTo>
                  <a:lnTo>
                    <a:pt x="7396" y="3809"/>
                  </a:lnTo>
                  <a:lnTo>
                    <a:pt x="7389" y="3811"/>
                  </a:lnTo>
                  <a:lnTo>
                    <a:pt x="7354" y="3820"/>
                  </a:lnTo>
                  <a:lnTo>
                    <a:pt x="7319" y="3828"/>
                  </a:lnTo>
                  <a:lnTo>
                    <a:pt x="7283" y="3837"/>
                  </a:lnTo>
                  <a:lnTo>
                    <a:pt x="7248" y="3846"/>
                  </a:lnTo>
                  <a:lnTo>
                    <a:pt x="7212" y="3855"/>
                  </a:lnTo>
                  <a:lnTo>
                    <a:pt x="7177" y="3864"/>
                  </a:lnTo>
                  <a:lnTo>
                    <a:pt x="7142" y="3873"/>
                  </a:lnTo>
                  <a:lnTo>
                    <a:pt x="7106" y="3882"/>
                  </a:lnTo>
                  <a:lnTo>
                    <a:pt x="7071" y="3891"/>
                  </a:lnTo>
                  <a:lnTo>
                    <a:pt x="7035" y="3899"/>
                  </a:lnTo>
                  <a:lnTo>
                    <a:pt x="7000" y="3908"/>
                  </a:lnTo>
                  <a:lnTo>
                    <a:pt x="6964" y="3917"/>
                  </a:lnTo>
                  <a:lnTo>
                    <a:pt x="6929" y="3926"/>
                  </a:lnTo>
                  <a:lnTo>
                    <a:pt x="6894" y="3935"/>
                  </a:lnTo>
                  <a:lnTo>
                    <a:pt x="6858" y="3944"/>
                  </a:lnTo>
                  <a:lnTo>
                    <a:pt x="6823" y="3953"/>
                  </a:lnTo>
                  <a:lnTo>
                    <a:pt x="6787" y="3961"/>
                  </a:lnTo>
                  <a:lnTo>
                    <a:pt x="6754" y="3970"/>
                  </a:lnTo>
                  <a:cubicBezTo>
                    <a:pt x="6749" y="4017"/>
                    <a:pt x="6744" y="4065"/>
                    <a:pt x="6737" y="4112"/>
                  </a:cubicBezTo>
                  <a:cubicBezTo>
                    <a:pt x="6728" y="4180"/>
                    <a:pt x="6716" y="4248"/>
                    <a:pt x="6702" y="4315"/>
                  </a:cubicBezTo>
                  <a:cubicBezTo>
                    <a:pt x="6691" y="4369"/>
                    <a:pt x="6678" y="4423"/>
                    <a:pt x="6664" y="4476"/>
                  </a:cubicBezTo>
                  <a:lnTo>
                    <a:pt x="6677" y="4485"/>
                  </a:lnTo>
                  <a:lnTo>
                    <a:pt x="6704" y="4503"/>
                  </a:lnTo>
                  <a:lnTo>
                    <a:pt x="6731" y="4520"/>
                  </a:lnTo>
                  <a:lnTo>
                    <a:pt x="6758" y="4537"/>
                  </a:lnTo>
                  <a:lnTo>
                    <a:pt x="6784" y="4555"/>
                  </a:lnTo>
                  <a:lnTo>
                    <a:pt x="6811" y="4572"/>
                  </a:lnTo>
                  <a:lnTo>
                    <a:pt x="6838" y="4589"/>
                  </a:lnTo>
                  <a:lnTo>
                    <a:pt x="6864" y="4607"/>
                  </a:lnTo>
                  <a:lnTo>
                    <a:pt x="6891" y="4624"/>
                  </a:lnTo>
                  <a:lnTo>
                    <a:pt x="6918" y="4641"/>
                  </a:lnTo>
                  <a:lnTo>
                    <a:pt x="6944" y="4658"/>
                  </a:lnTo>
                  <a:lnTo>
                    <a:pt x="6971" y="4676"/>
                  </a:lnTo>
                  <a:lnTo>
                    <a:pt x="6998" y="4693"/>
                  </a:lnTo>
                  <a:lnTo>
                    <a:pt x="7024" y="4710"/>
                  </a:lnTo>
                  <a:lnTo>
                    <a:pt x="7051" y="4728"/>
                  </a:lnTo>
                  <a:lnTo>
                    <a:pt x="7078" y="4745"/>
                  </a:lnTo>
                  <a:lnTo>
                    <a:pt x="7105" y="4762"/>
                  </a:lnTo>
                  <a:lnTo>
                    <a:pt x="7131" y="4779"/>
                  </a:lnTo>
                  <a:lnTo>
                    <a:pt x="7158" y="4797"/>
                  </a:lnTo>
                  <a:lnTo>
                    <a:pt x="7185" y="4814"/>
                  </a:lnTo>
                  <a:lnTo>
                    <a:pt x="7211" y="4831"/>
                  </a:lnTo>
                  <a:lnTo>
                    <a:pt x="7216" y="4834"/>
                  </a:lnTo>
                  <a:cubicBezTo>
                    <a:pt x="7192" y="4906"/>
                    <a:pt x="7167" y="4978"/>
                    <a:pt x="7139" y="5048"/>
                  </a:cubicBezTo>
                  <a:cubicBezTo>
                    <a:pt x="7102" y="5142"/>
                    <a:pt x="7061" y="5234"/>
                    <a:pt x="7017" y="5324"/>
                  </a:cubicBezTo>
                  <a:lnTo>
                    <a:pt x="7015" y="5324"/>
                  </a:lnTo>
                  <a:lnTo>
                    <a:pt x="6984" y="5318"/>
                  </a:lnTo>
                  <a:lnTo>
                    <a:pt x="6953" y="5313"/>
                  </a:lnTo>
                  <a:lnTo>
                    <a:pt x="6923" y="5308"/>
                  </a:lnTo>
                  <a:lnTo>
                    <a:pt x="6892" y="5302"/>
                  </a:lnTo>
                  <a:lnTo>
                    <a:pt x="6861" y="5297"/>
                  </a:lnTo>
                  <a:lnTo>
                    <a:pt x="6831" y="5292"/>
                  </a:lnTo>
                  <a:lnTo>
                    <a:pt x="6800" y="5286"/>
                  </a:lnTo>
                  <a:lnTo>
                    <a:pt x="6769" y="5281"/>
                  </a:lnTo>
                  <a:lnTo>
                    <a:pt x="6739" y="5275"/>
                  </a:lnTo>
                  <a:lnTo>
                    <a:pt x="6708" y="5270"/>
                  </a:lnTo>
                  <a:lnTo>
                    <a:pt x="6677" y="5265"/>
                  </a:lnTo>
                  <a:lnTo>
                    <a:pt x="6647" y="5259"/>
                  </a:lnTo>
                  <a:lnTo>
                    <a:pt x="6616" y="5254"/>
                  </a:lnTo>
                  <a:lnTo>
                    <a:pt x="6585" y="5249"/>
                  </a:lnTo>
                  <a:lnTo>
                    <a:pt x="6555" y="5243"/>
                  </a:lnTo>
                  <a:lnTo>
                    <a:pt x="6524" y="5238"/>
                  </a:lnTo>
                  <a:lnTo>
                    <a:pt x="6493" y="5232"/>
                  </a:lnTo>
                  <a:lnTo>
                    <a:pt x="6463" y="5227"/>
                  </a:lnTo>
                  <a:lnTo>
                    <a:pt x="6432" y="5222"/>
                  </a:lnTo>
                  <a:lnTo>
                    <a:pt x="6401" y="5216"/>
                  </a:lnTo>
                  <a:lnTo>
                    <a:pt x="6371" y="5211"/>
                  </a:lnTo>
                  <a:lnTo>
                    <a:pt x="6364" y="5210"/>
                  </a:lnTo>
                  <a:cubicBezTo>
                    <a:pt x="6345" y="5243"/>
                    <a:pt x="6326" y="5277"/>
                    <a:pt x="6305" y="5309"/>
                  </a:cubicBezTo>
                  <a:cubicBezTo>
                    <a:pt x="6284" y="5344"/>
                    <a:pt x="6261" y="5379"/>
                    <a:pt x="6238" y="5413"/>
                  </a:cubicBezTo>
                  <a:cubicBezTo>
                    <a:pt x="6218" y="5443"/>
                    <a:pt x="6198" y="5472"/>
                    <a:pt x="6176" y="5501"/>
                  </a:cubicBezTo>
                  <a:cubicBezTo>
                    <a:pt x="6157" y="5527"/>
                    <a:pt x="6138" y="5553"/>
                    <a:pt x="6118" y="5579"/>
                  </a:cubicBezTo>
                  <a:lnTo>
                    <a:pt x="6083" y="5623"/>
                  </a:lnTo>
                  <a:lnTo>
                    <a:pt x="6096" y="5644"/>
                  </a:lnTo>
                  <a:lnTo>
                    <a:pt x="6118" y="5677"/>
                  </a:lnTo>
                  <a:lnTo>
                    <a:pt x="6139" y="5710"/>
                  </a:lnTo>
                  <a:lnTo>
                    <a:pt x="6161" y="5743"/>
                  </a:lnTo>
                  <a:lnTo>
                    <a:pt x="6182" y="5776"/>
                  </a:lnTo>
                  <a:lnTo>
                    <a:pt x="6203" y="5809"/>
                  </a:lnTo>
                  <a:lnTo>
                    <a:pt x="6225" y="5842"/>
                  </a:lnTo>
                  <a:lnTo>
                    <a:pt x="6246" y="5875"/>
                  </a:lnTo>
                  <a:lnTo>
                    <a:pt x="6268" y="5908"/>
                  </a:lnTo>
                  <a:lnTo>
                    <a:pt x="6289" y="5941"/>
                  </a:lnTo>
                  <a:lnTo>
                    <a:pt x="6311" y="5974"/>
                  </a:lnTo>
                  <a:lnTo>
                    <a:pt x="6332" y="6007"/>
                  </a:lnTo>
                  <a:lnTo>
                    <a:pt x="6354" y="6040"/>
                  </a:lnTo>
                  <a:lnTo>
                    <a:pt x="6375" y="6073"/>
                  </a:lnTo>
                  <a:lnTo>
                    <a:pt x="6397" y="6106"/>
                  </a:lnTo>
                  <a:lnTo>
                    <a:pt x="6418" y="6139"/>
                  </a:lnTo>
                  <a:lnTo>
                    <a:pt x="6440" y="6172"/>
                  </a:lnTo>
                  <a:lnTo>
                    <a:pt x="6441" y="6175"/>
                  </a:lnTo>
                  <a:lnTo>
                    <a:pt x="6437" y="6180"/>
                  </a:lnTo>
                  <a:lnTo>
                    <a:pt x="6386" y="6234"/>
                  </a:lnTo>
                  <a:lnTo>
                    <a:pt x="6337" y="6286"/>
                  </a:lnTo>
                  <a:lnTo>
                    <a:pt x="6288" y="6335"/>
                  </a:lnTo>
                  <a:lnTo>
                    <a:pt x="6240" y="6381"/>
                  </a:lnTo>
                  <a:lnTo>
                    <a:pt x="6193" y="6424"/>
                  </a:lnTo>
                  <a:lnTo>
                    <a:pt x="6147" y="6466"/>
                  </a:lnTo>
                  <a:lnTo>
                    <a:pt x="6101" y="6506"/>
                  </a:lnTo>
                  <a:lnTo>
                    <a:pt x="6056" y="6544"/>
                  </a:lnTo>
                  <a:lnTo>
                    <a:pt x="6054" y="6546"/>
                  </a:lnTo>
                  <a:lnTo>
                    <a:pt x="6028" y="6529"/>
                  </a:lnTo>
                  <a:lnTo>
                    <a:pt x="6002" y="6511"/>
                  </a:lnTo>
                  <a:lnTo>
                    <a:pt x="5975" y="6493"/>
                  </a:lnTo>
                  <a:lnTo>
                    <a:pt x="5949" y="6475"/>
                  </a:lnTo>
                  <a:lnTo>
                    <a:pt x="5922" y="6457"/>
                  </a:lnTo>
                  <a:lnTo>
                    <a:pt x="5896" y="6440"/>
                  </a:lnTo>
                  <a:lnTo>
                    <a:pt x="5869" y="6422"/>
                  </a:lnTo>
                  <a:lnTo>
                    <a:pt x="5843" y="6404"/>
                  </a:lnTo>
                  <a:lnTo>
                    <a:pt x="5816" y="6386"/>
                  </a:lnTo>
                  <a:lnTo>
                    <a:pt x="5790" y="6368"/>
                  </a:lnTo>
                  <a:lnTo>
                    <a:pt x="5763" y="6350"/>
                  </a:lnTo>
                  <a:lnTo>
                    <a:pt x="5737" y="6332"/>
                  </a:lnTo>
                  <a:lnTo>
                    <a:pt x="5710" y="6315"/>
                  </a:lnTo>
                  <a:lnTo>
                    <a:pt x="5684" y="6297"/>
                  </a:lnTo>
                  <a:lnTo>
                    <a:pt x="5657" y="6279"/>
                  </a:lnTo>
                  <a:lnTo>
                    <a:pt x="5631" y="6261"/>
                  </a:lnTo>
                  <a:lnTo>
                    <a:pt x="5604" y="6243"/>
                  </a:lnTo>
                  <a:lnTo>
                    <a:pt x="5578" y="6225"/>
                  </a:lnTo>
                  <a:lnTo>
                    <a:pt x="5551" y="6208"/>
                  </a:lnTo>
                  <a:lnTo>
                    <a:pt x="5525" y="6190"/>
                  </a:lnTo>
                  <a:lnTo>
                    <a:pt x="5502" y="6175"/>
                  </a:lnTo>
                  <a:lnTo>
                    <a:pt x="5496" y="6179"/>
                  </a:lnTo>
                  <a:lnTo>
                    <a:pt x="5453" y="6209"/>
                  </a:lnTo>
                  <a:lnTo>
                    <a:pt x="5411" y="6238"/>
                  </a:lnTo>
                  <a:lnTo>
                    <a:pt x="5370" y="6266"/>
                  </a:lnTo>
                  <a:lnTo>
                    <a:pt x="5328" y="6292"/>
                  </a:lnTo>
                  <a:lnTo>
                    <a:pt x="5288" y="6317"/>
                  </a:lnTo>
                  <a:lnTo>
                    <a:pt x="5247" y="6341"/>
                  </a:lnTo>
                  <a:lnTo>
                    <a:pt x="5207" y="6364"/>
                  </a:lnTo>
                  <a:lnTo>
                    <a:pt x="5167" y="6386"/>
                  </a:lnTo>
                  <a:lnTo>
                    <a:pt x="5128" y="6408"/>
                  </a:lnTo>
                  <a:lnTo>
                    <a:pt x="5092" y="6426"/>
                  </a:lnTo>
                  <a:lnTo>
                    <a:pt x="5101" y="6487"/>
                  </a:lnTo>
                  <a:lnTo>
                    <a:pt x="5112" y="6552"/>
                  </a:lnTo>
                  <a:lnTo>
                    <a:pt x="5122" y="6618"/>
                  </a:lnTo>
                  <a:lnTo>
                    <a:pt x="5133" y="6684"/>
                  </a:lnTo>
                  <a:lnTo>
                    <a:pt x="5143" y="6750"/>
                  </a:lnTo>
                  <a:lnTo>
                    <a:pt x="5154" y="6816"/>
                  </a:lnTo>
                  <a:lnTo>
                    <a:pt x="5164" y="6882"/>
                  </a:lnTo>
                  <a:lnTo>
                    <a:pt x="5175" y="6948"/>
                  </a:lnTo>
                  <a:lnTo>
                    <a:pt x="5185" y="7013"/>
                  </a:lnTo>
                  <a:lnTo>
                    <a:pt x="5195" y="7076"/>
                  </a:lnTo>
                  <a:lnTo>
                    <a:pt x="5159" y="7092"/>
                  </a:lnTo>
                  <a:lnTo>
                    <a:pt x="5121" y="7108"/>
                  </a:lnTo>
                  <a:lnTo>
                    <a:pt x="5084" y="7123"/>
                  </a:lnTo>
                  <a:lnTo>
                    <a:pt x="5046" y="7138"/>
                  </a:lnTo>
                  <a:lnTo>
                    <a:pt x="5009" y="7153"/>
                  </a:lnTo>
                  <a:lnTo>
                    <a:pt x="4972" y="7167"/>
                  </a:lnTo>
                  <a:lnTo>
                    <a:pt x="4935" y="7180"/>
                  </a:lnTo>
                  <a:lnTo>
                    <a:pt x="4898" y="7193"/>
                  </a:lnTo>
                  <a:lnTo>
                    <a:pt x="4861" y="7205"/>
                  </a:lnTo>
                  <a:lnTo>
                    <a:pt x="4825" y="7217"/>
                  </a:lnTo>
                  <a:lnTo>
                    <a:pt x="4789" y="7229"/>
                  </a:lnTo>
                  <a:lnTo>
                    <a:pt x="4753" y="7240"/>
                  </a:lnTo>
                  <a:lnTo>
                    <a:pt x="4717" y="7250"/>
                  </a:lnTo>
                  <a:lnTo>
                    <a:pt x="4681" y="7260"/>
                  </a:lnTo>
                  <a:lnTo>
                    <a:pt x="4660" y="7227"/>
                  </a:lnTo>
                  <a:lnTo>
                    <a:pt x="4638" y="7193"/>
                  </a:lnTo>
                  <a:lnTo>
                    <a:pt x="4617" y="7159"/>
                  </a:lnTo>
                  <a:lnTo>
                    <a:pt x="4596" y="7125"/>
                  </a:lnTo>
                  <a:lnTo>
                    <a:pt x="4575" y="7091"/>
                  </a:lnTo>
                  <a:lnTo>
                    <a:pt x="4554" y="7057"/>
                  </a:lnTo>
                  <a:lnTo>
                    <a:pt x="4532" y="7024"/>
                  </a:lnTo>
                  <a:lnTo>
                    <a:pt x="4511" y="6990"/>
                  </a:lnTo>
                  <a:lnTo>
                    <a:pt x="4490" y="6956"/>
                  </a:lnTo>
                  <a:lnTo>
                    <a:pt x="4469" y="6922"/>
                  </a:lnTo>
                  <a:lnTo>
                    <a:pt x="4448" y="6888"/>
                  </a:lnTo>
                  <a:lnTo>
                    <a:pt x="4427" y="6854"/>
                  </a:lnTo>
                  <a:lnTo>
                    <a:pt x="4405" y="6821"/>
                  </a:lnTo>
                  <a:lnTo>
                    <a:pt x="4384" y="6787"/>
                  </a:lnTo>
                  <a:lnTo>
                    <a:pt x="4363" y="6753"/>
                  </a:lnTo>
                  <a:lnTo>
                    <a:pt x="4342" y="6719"/>
                  </a:lnTo>
                  <a:lnTo>
                    <a:pt x="4328" y="6697"/>
                  </a:lnTo>
                  <a:lnTo>
                    <a:pt x="4316" y="6700"/>
                  </a:lnTo>
                  <a:lnTo>
                    <a:pt x="4281" y="6707"/>
                  </a:lnTo>
                  <a:lnTo>
                    <a:pt x="4246" y="6714"/>
                  </a:lnTo>
                  <a:lnTo>
                    <a:pt x="4212" y="6720"/>
                  </a:lnTo>
                  <a:lnTo>
                    <a:pt x="4178" y="6725"/>
                  </a:lnTo>
                  <a:lnTo>
                    <a:pt x="4143" y="6731"/>
                  </a:lnTo>
                  <a:lnTo>
                    <a:pt x="4109" y="6736"/>
                  </a:lnTo>
                  <a:lnTo>
                    <a:pt x="4075" y="6740"/>
                  </a:lnTo>
                  <a:lnTo>
                    <a:pt x="4041" y="6744"/>
                  </a:lnTo>
                  <a:lnTo>
                    <a:pt x="4008" y="6748"/>
                  </a:lnTo>
                  <a:lnTo>
                    <a:pt x="3974" y="6751"/>
                  </a:lnTo>
                  <a:lnTo>
                    <a:pt x="3941" y="6754"/>
                  </a:lnTo>
                  <a:lnTo>
                    <a:pt x="3908" y="6756"/>
                  </a:lnTo>
                  <a:lnTo>
                    <a:pt x="3874" y="6758"/>
                  </a:lnTo>
                  <a:lnTo>
                    <a:pt x="3869" y="6759"/>
                  </a:lnTo>
                  <a:lnTo>
                    <a:pt x="3849" y="6835"/>
                  </a:lnTo>
                  <a:lnTo>
                    <a:pt x="3719" y="7323"/>
                  </a:lnTo>
                  <a:lnTo>
                    <a:pt x="3699" y="7395"/>
                  </a:lnTo>
                  <a:lnTo>
                    <a:pt x="3695" y="7395"/>
                  </a:lnTo>
                  <a:lnTo>
                    <a:pt x="3662" y="7394"/>
                  </a:lnTo>
                  <a:lnTo>
                    <a:pt x="3630" y="7394"/>
                  </a:lnTo>
                  <a:lnTo>
                    <a:pt x="3598" y="7393"/>
                  </a:lnTo>
                  <a:lnTo>
                    <a:pt x="3566" y="7392"/>
                  </a:lnTo>
                  <a:lnTo>
                    <a:pt x="3533" y="7391"/>
                  </a:lnTo>
                  <a:lnTo>
                    <a:pt x="3502" y="7390"/>
                  </a:lnTo>
                  <a:lnTo>
                    <a:pt x="3470" y="7388"/>
                  </a:lnTo>
                  <a:lnTo>
                    <a:pt x="3438" y="7386"/>
                  </a:lnTo>
                  <a:lnTo>
                    <a:pt x="3406" y="7383"/>
                  </a:lnTo>
                  <a:lnTo>
                    <a:pt x="3375" y="7381"/>
                  </a:lnTo>
                  <a:lnTo>
                    <a:pt x="3343" y="7378"/>
                  </a:lnTo>
                  <a:lnTo>
                    <a:pt x="3312" y="7375"/>
                  </a:lnTo>
                  <a:lnTo>
                    <a:pt x="3280" y="7371"/>
                  </a:lnTo>
                  <a:lnTo>
                    <a:pt x="3249" y="7368"/>
                  </a:lnTo>
                  <a:lnTo>
                    <a:pt x="3218" y="7364"/>
                  </a:lnTo>
                  <a:lnTo>
                    <a:pt x="3187" y="7360"/>
                  </a:lnTo>
                  <a:lnTo>
                    <a:pt x="3156" y="7355"/>
                  </a:lnTo>
                  <a:lnTo>
                    <a:pt x="3146" y="7354"/>
                  </a:lnTo>
                  <a:lnTo>
                    <a:pt x="3139" y="7308"/>
                  </a:lnTo>
                  <a:lnTo>
                    <a:pt x="3130" y="7240"/>
                  </a:lnTo>
                  <a:lnTo>
                    <a:pt x="3120" y="7171"/>
                  </a:lnTo>
                  <a:lnTo>
                    <a:pt x="3110" y="7103"/>
                  </a:lnTo>
                  <a:lnTo>
                    <a:pt x="3101" y="7035"/>
                  </a:lnTo>
                  <a:lnTo>
                    <a:pt x="3091" y="6966"/>
                  </a:lnTo>
                  <a:lnTo>
                    <a:pt x="3081" y="6898"/>
                  </a:lnTo>
                  <a:lnTo>
                    <a:pt x="3072" y="6830"/>
                  </a:lnTo>
                  <a:lnTo>
                    <a:pt x="3062" y="6761"/>
                  </a:lnTo>
                  <a:lnTo>
                    <a:pt x="3053" y="6696"/>
                  </a:lnTo>
                  <a:lnTo>
                    <a:pt x="3051" y="6695"/>
                  </a:lnTo>
                  <a:lnTo>
                    <a:pt x="3021" y="6689"/>
                  </a:lnTo>
                  <a:lnTo>
                    <a:pt x="2991" y="6682"/>
                  </a:lnTo>
                  <a:lnTo>
                    <a:pt x="2961" y="6675"/>
                  </a:lnTo>
                  <a:lnTo>
                    <a:pt x="2931" y="6667"/>
                  </a:lnTo>
                  <a:lnTo>
                    <a:pt x="2901" y="6659"/>
                  </a:lnTo>
                  <a:lnTo>
                    <a:pt x="2871" y="6651"/>
                  </a:lnTo>
                  <a:lnTo>
                    <a:pt x="2842" y="6643"/>
                  </a:lnTo>
                  <a:lnTo>
                    <a:pt x="2812" y="6634"/>
                  </a:lnTo>
                  <a:lnTo>
                    <a:pt x="2783" y="6625"/>
                  </a:lnTo>
                  <a:lnTo>
                    <a:pt x="2753" y="6616"/>
                  </a:lnTo>
                  <a:lnTo>
                    <a:pt x="2724" y="6606"/>
                  </a:lnTo>
                  <a:lnTo>
                    <a:pt x="2695" y="6596"/>
                  </a:lnTo>
                  <a:lnTo>
                    <a:pt x="2666" y="6586"/>
                  </a:lnTo>
                  <a:lnTo>
                    <a:pt x="2637" y="6576"/>
                  </a:lnTo>
                  <a:lnTo>
                    <a:pt x="2624" y="6571"/>
                  </a:lnTo>
                  <a:lnTo>
                    <a:pt x="2593" y="6610"/>
                  </a:lnTo>
                  <a:lnTo>
                    <a:pt x="2538" y="6678"/>
                  </a:lnTo>
                  <a:lnTo>
                    <a:pt x="2482" y="6747"/>
                  </a:lnTo>
                  <a:lnTo>
                    <a:pt x="2427" y="6815"/>
                  </a:lnTo>
                  <a:lnTo>
                    <a:pt x="2372" y="6884"/>
                  </a:lnTo>
                  <a:lnTo>
                    <a:pt x="2317" y="6952"/>
                  </a:lnTo>
                  <a:lnTo>
                    <a:pt x="2261" y="7020"/>
                  </a:lnTo>
                  <a:lnTo>
                    <a:pt x="2210" y="7084"/>
                  </a:lnTo>
                  <a:lnTo>
                    <a:pt x="2208" y="7083"/>
                  </a:lnTo>
                  <a:lnTo>
                    <a:pt x="2180" y="7071"/>
                  </a:lnTo>
                  <a:lnTo>
                    <a:pt x="2151" y="7058"/>
                  </a:lnTo>
                  <a:lnTo>
                    <a:pt x="2123" y="7045"/>
                  </a:lnTo>
                  <a:lnTo>
                    <a:pt x="2095" y="7032"/>
                  </a:lnTo>
                  <a:lnTo>
                    <a:pt x="2067" y="7018"/>
                  </a:lnTo>
                  <a:lnTo>
                    <a:pt x="2039" y="7005"/>
                  </a:lnTo>
                  <a:lnTo>
                    <a:pt x="2012" y="6991"/>
                  </a:lnTo>
                  <a:lnTo>
                    <a:pt x="1984" y="6976"/>
                  </a:lnTo>
                  <a:lnTo>
                    <a:pt x="1956" y="6962"/>
                  </a:lnTo>
                  <a:lnTo>
                    <a:pt x="1929" y="6947"/>
                  </a:lnTo>
                  <a:lnTo>
                    <a:pt x="1901" y="6932"/>
                  </a:lnTo>
                  <a:lnTo>
                    <a:pt x="1874" y="6917"/>
                  </a:lnTo>
                  <a:lnTo>
                    <a:pt x="1847" y="6902"/>
                  </a:lnTo>
                  <a:lnTo>
                    <a:pt x="1819" y="6886"/>
                  </a:lnTo>
                  <a:lnTo>
                    <a:pt x="1792" y="6870"/>
                  </a:lnTo>
                  <a:lnTo>
                    <a:pt x="1765" y="6854"/>
                  </a:lnTo>
                  <a:lnTo>
                    <a:pt x="1738" y="6837"/>
                  </a:lnTo>
                  <a:lnTo>
                    <a:pt x="1713" y="6821"/>
                  </a:lnTo>
                  <a:lnTo>
                    <a:pt x="1724" y="6783"/>
                  </a:lnTo>
                  <a:lnTo>
                    <a:pt x="1895" y="6183"/>
                  </a:lnTo>
                  <a:lnTo>
                    <a:pt x="1892" y="6181"/>
                  </a:lnTo>
                  <a:lnTo>
                    <a:pt x="1866" y="6162"/>
                  </a:lnTo>
                  <a:lnTo>
                    <a:pt x="1840" y="6142"/>
                  </a:lnTo>
                  <a:lnTo>
                    <a:pt x="1814" y="6123"/>
                  </a:lnTo>
                  <a:lnTo>
                    <a:pt x="1788" y="6103"/>
                  </a:lnTo>
                  <a:lnTo>
                    <a:pt x="1763" y="6082"/>
                  </a:lnTo>
                  <a:lnTo>
                    <a:pt x="1737" y="6061"/>
                  </a:lnTo>
                  <a:lnTo>
                    <a:pt x="1712" y="6040"/>
                  </a:lnTo>
                  <a:lnTo>
                    <a:pt x="1687" y="6019"/>
                  </a:lnTo>
                  <a:lnTo>
                    <a:pt x="1662" y="5997"/>
                  </a:lnTo>
                  <a:lnTo>
                    <a:pt x="1636" y="5975"/>
                  </a:lnTo>
                  <a:lnTo>
                    <a:pt x="1612" y="5952"/>
                  </a:lnTo>
                  <a:lnTo>
                    <a:pt x="1587" y="5929"/>
                  </a:lnTo>
                  <a:lnTo>
                    <a:pt x="1562" y="5905"/>
                  </a:lnTo>
                  <a:lnTo>
                    <a:pt x="1561" y="5904"/>
                  </a:lnTo>
                  <a:lnTo>
                    <a:pt x="1524" y="5923"/>
                  </a:lnTo>
                  <a:lnTo>
                    <a:pt x="1485" y="5943"/>
                  </a:lnTo>
                  <a:lnTo>
                    <a:pt x="1445" y="5963"/>
                  </a:lnTo>
                  <a:lnTo>
                    <a:pt x="1406" y="5983"/>
                  </a:lnTo>
                  <a:lnTo>
                    <a:pt x="1367" y="6003"/>
                  </a:lnTo>
                  <a:lnTo>
                    <a:pt x="1328" y="6023"/>
                  </a:lnTo>
                  <a:lnTo>
                    <a:pt x="1289" y="6043"/>
                  </a:lnTo>
                  <a:lnTo>
                    <a:pt x="1250" y="6063"/>
                  </a:lnTo>
                  <a:lnTo>
                    <a:pt x="1211" y="6083"/>
                  </a:lnTo>
                  <a:lnTo>
                    <a:pt x="1172" y="6103"/>
                  </a:lnTo>
                  <a:lnTo>
                    <a:pt x="1132" y="6123"/>
                  </a:lnTo>
                  <a:lnTo>
                    <a:pt x="1093" y="6143"/>
                  </a:lnTo>
                  <a:lnTo>
                    <a:pt x="1054" y="6163"/>
                  </a:lnTo>
                  <a:lnTo>
                    <a:pt x="1015" y="6183"/>
                  </a:lnTo>
                  <a:lnTo>
                    <a:pt x="976" y="6203"/>
                  </a:lnTo>
                  <a:lnTo>
                    <a:pt x="972" y="6205"/>
                  </a:lnTo>
                  <a:lnTo>
                    <a:pt x="951" y="6181"/>
                  </a:lnTo>
                  <a:lnTo>
                    <a:pt x="927" y="6155"/>
                  </a:lnTo>
                  <a:lnTo>
                    <a:pt x="904" y="6128"/>
                  </a:lnTo>
                  <a:lnTo>
                    <a:pt x="880" y="6101"/>
                  </a:lnTo>
                  <a:lnTo>
                    <a:pt x="857" y="6074"/>
                  </a:lnTo>
                  <a:lnTo>
                    <a:pt x="834" y="6046"/>
                  </a:lnTo>
                  <a:lnTo>
                    <a:pt x="811" y="6018"/>
                  </a:lnTo>
                  <a:lnTo>
                    <a:pt x="788" y="5989"/>
                  </a:lnTo>
                  <a:lnTo>
                    <a:pt x="765" y="5960"/>
                  </a:lnTo>
                  <a:lnTo>
                    <a:pt x="742" y="5930"/>
                  </a:lnTo>
                  <a:lnTo>
                    <a:pt x="720" y="5900"/>
                  </a:lnTo>
                  <a:lnTo>
                    <a:pt x="698" y="5870"/>
                  </a:lnTo>
                  <a:lnTo>
                    <a:pt x="675" y="5839"/>
                  </a:lnTo>
                  <a:lnTo>
                    <a:pt x="653" y="5808"/>
                  </a:lnTo>
                  <a:lnTo>
                    <a:pt x="632" y="5776"/>
                  </a:lnTo>
                  <a:lnTo>
                    <a:pt x="621" y="5761"/>
                  </a:lnTo>
                  <a:lnTo>
                    <a:pt x="646" y="5731"/>
                  </a:lnTo>
                  <a:lnTo>
                    <a:pt x="700" y="5667"/>
                  </a:lnTo>
                  <a:lnTo>
                    <a:pt x="754" y="5602"/>
                  </a:lnTo>
                  <a:lnTo>
                    <a:pt x="808" y="5538"/>
                  </a:lnTo>
                  <a:lnTo>
                    <a:pt x="862" y="5474"/>
                  </a:lnTo>
                  <a:lnTo>
                    <a:pt x="916" y="5409"/>
                  </a:lnTo>
                  <a:lnTo>
                    <a:pt x="970" y="5345"/>
                  </a:lnTo>
                  <a:lnTo>
                    <a:pt x="1024" y="5280"/>
                  </a:lnTo>
                  <a:lnTo>
                    <a:pt x="1047" y="5253"/>
                  </a:lnTo>
                  <a:lnTo>
                    <a:pt x="1038" y="5238"/>
                  </a:lnTo>
                  <a:lnTo>
                    <a:pt x="1018" y="5202"/>
                  </a:lnTo>
                  <a:lnTo>
                    <a:pt x="997" y="5166"/>
                  </a:lnTo>
                  <a:lnTo>
                    <a:pt x="977" y="5129"/>
                  </a:lnTo>
                  <a:lnTo>
                    <a:pt x="957" y="5091"/>
                  </a:lnTo>
                  <a:lnTo>
                    <a:pt x="944" y="5064"/>
                  </a:lnTo>
                  <a:lnTo>
                    <a:pt x="938" y="5052"/>
                  </a:lnTo>
                  <a:lnTo>
                    <a:pt x="919" y="5012"/>
                  </a:lnTo>
                  <a:lnTo>
                    <a:pt x="900" y="4972"/>
                  </a:lnTo>
                  <a:lnTo>
                    <a:pt x="881" y="4930"/>
                  </a:lnTo>
                  <a:lnTo>
                    <a:pt x="863" y="4888"/>
                  </a:lnTo>
                  <a:lnTo>
                    <a:pt x="854" y="4868"/>
                  </a:lnTo>
                  <a:lnTo>
                    <a:pt x="837" y="4869"/>
                  </a:lnTo>
                  <a:lnTo>
                    <a:pt x="804" y="4870"/>
                  </a:lnTo>
                  <a:lnTo>
                    <a:pt x="771" y="4872"/>
                  </a:lnTo>
                  <a:lnTo>
                    <a:pt x="738" y="4874"/>
                  </a:lnTo>
                  <a:lnTo>
                    <a:pt x="705" y="4876"/>
                  </a:lnTo>
                  <a:lnTo>
                    <a:pt x="672" y="4877"/>
                  </a:lnTo>
                  <a:lnTo>
                    <a:pt x="639" y="4879"/>
                  </a:lnTo>
                  <a:lnTo>
                    <a:pt x="606" y="4881"/>
                  </a:lnTo>
                  <a:lnTo>
                    <a:pt x="572" y="4883"/>
                  </a:lnTo>
                  <a:lnTo>
                    <a:pt x="539" y="4884"/>
                  </a:lnTo>
                  <a:lnTo>
                    <a:pt x="506" y="4886"/>
                  </a:lnTo>
                  <a:lnTo>
                    <a:pt x="473" y="4888"/>
                  </a:lnTo>
                  <a:lnTo>
                    <a:pt x="440" y="4890"/>
                  </a:lnTo>
                  <a:lnTo>
                    <a:pt x="407" y="4892"/>
                  </a:lnTo>
                  <a:lnTo>
                    <a:pt x="374" y="4893"/>
                  </a:lnTo>
                  <a:lnTo>
                    <a:pt x="341" y="4895"/>
                  </a:lnTo>
                  <a:lnTo>
                    <a:pt x="308" y="4897"/>
                  </a:lnTo>
                  <a:lnTo>
                    <a:pt x="275" y="4899"/>
                  </a:lnTo>
                  <a:lnTo>
                    <a:pt x="242" y="4900"/>
                  </a:lnTo>
                  <a:lnTo>
                    <a:pt x="209" y="4902"/>
                  </a:lnTo>
                  <a:lnTo>
                    <a:pt x="193" y="4903"/>
                  </a:lnTo>
                  <a:lnTo>
                    <a:pt x="184" y="4879"/>
                  </a:lnTo>
                  <a:lnTo>
                    <a:pt x="168" y="4830"/>
                  </a:lnTo>
                  <a:lnTo>
                    <a:pt x="152" y="4780"/>
                  </a:lnTo>
                  <a:lnTo>
                    <a:pt x="137" y="4729"/>
                  </a:lnTo>
                  <a:lnTo>
                    <a:pt x="122" y="4676"/>
                  </a:lnTo>
                  <a:lnTo>
                    <a:pt x="107" y="4623"/>
                  </a:lnTo>
                  <a:lnTo>
                    <a:pt x="93" y="4567"/>
                  </a:lnTo>
                  <a:lnTo>
                    <a:pt x="80" y="4510"/>
                  </a:lnTo>
                  <a:lnTo>
                    <a:pt x="67" y="4452"/>
                  </a:lnTo>
                  <a:lnTo>
                    <a:pt x="55" y="4391"/>
                  </a:lnTo>
                  <a:lnTo>
                    <a:pt x="48" y="4356"/>
                  </a:lnTo>
                  <a:lnTo>
                    <a:pt x="70" y="4345"/>
                  </a:lnTo>
                  <a:lnTo>
                    <a:pt x="109" y="4326"/>
                  </a:lnTo>
                  <a:lnTo>
                    <a:pt x="148" y="4307"/>
                  </a:lnTo>
                  <a:lnTo>
                    <a:pt x="186" y="4288"/>
                  </a:lnTo>
                  <a:lnTo>
                    <a:pt x="225" y="4269"/>
                  </a:lnTo>
                  <a:lnTo>
                    <a:pt x="264" y="4250"/>
                  </a:lnTo>
                  <a:lnTo>
                    <a:pt x="303" y="4231"/>
                  </a:lnTo>
                  <a:lnTo>
                    <a:pt x="342" y="4213"/>
                  </a:lnTo>
                  <a:lnTo>
                    <a:pt x="380" y="4194"/>
                  </a:lnTo>
                  <a:lnTo>
                    <a:pt x="419" y="4175"/>
                  </a:lnTo>
                  <a:lnTo>
                    <a:pt x="458" y="4156"/>
                  </a:lnTo>
                  <a:lnTo>
                    <a:pt x="497" y="4137"/>
                  </a:lnTo>
                  <a:lnTo>
                    <a:pt x="535" y="4118"/>
                  </a:lnTo>
                  <a:lnTo>
                    <a:pt x="574" y="4099"/>
                  </a:lnTo>
                  <a:lnTo>
                    <a:pt x="613" y="4080"/>
                  </a:lnTo>
                  <a:lnTo>
                    <a:pt x="642" y="4066"/>
                  </a:lnTo>
                  <a:lnTo>
                    <a:pt x="636" y="4011"/>
                  </a:lnTo>
                  <a:cubicBezTo>
                    <a:pt x="633" y="3986"/>
                    <a:pt x="631" y="3961"/>
                    <a:pt x="629" y="3935"/>
                  </a:cubicBezTo>
                  <a:cubicBezTo>
                    <a:pt x="627" y="3908"/>
                    <a:pt x="625" y="3881"/>
                    <a:pt x="623" y="3854"/>
                  </a:cubicBezTo>
                  <a:cubicBezTo>
                    <a:pt x="622" y="3825"/>
                    <a:pt x="621" y="3796"/>
                    <a:pt x="620" y="3767"/>
                  </a:cubicBezTo>
                  <a:cubicBezTo>
                    <a:pt x="619" y="3735"/>
                    <a:pt x="619" y="3703"/>
                    <a:pt x="619" y="3672"/>
                  </a:cubicBezTo>
                  <a:lnTo>
                    <a:pt x="620" y="3631"/>
                  </a:lnTo>
                  <a:lnTo>
                    <a:pt x="603" y="3624"/>
                  </a:lnTo>
                  <a:lnTo>
                    <a:pt x="574" y="3613"/>
                  </a:lnTo>
                  <a:lnTo>
                    <a:pt x="545" y="3602"/>
                  </a:lnTo>
                  <a:lnTo>
                    <a:pt x="516" y="3591"/>
                  </a:lnTo>
                  <a:lnTo>
                    <a:pt x="488" y="3580"/>
                  </a:lnTo>
                  <a:lnTo>
                    <a:pt x="459" y="3569"/>
                  </a:lnTo>
                  <a:lnTo>
                    <a:pt x="430" y="3558"/>
                  </a:lnTo>
                  <a:lnTo>
                    <a:pt x="401" y="3547"/>
                  </a:lnTo>
                  <a:lnTo>
                    <a:pt x="372" y="3536"/>
                  </a:lnTo>
                  <a:lnTo>
                    <a:pt x="344" y="3525"/>
                  </a:lnTo>
                  <a:lnTo>
                    <a:pt x="315" y="3514"/>
                  </a:lnTo>
                  <a:lnTo>
                    <a:pt x="286" y="3503"/>
                  </a:lnTo>
                  <a:lnTo>
                    <a:pt x="257" y="3492"/>
                  </a:lnTo>
                  <a:lnTo>
                    <a:pt x="229" y="3481"/>
                  </a:lnTo>
                  <a:lnTo>
                    <a:pt x="200" y="3470"/>
                  </a:lnTo>
                  <a:lnTo>
                    <a:pt x="171" y="3459"/>
                  </a:lnTo>
                  <a:lnTo>
                    <a:pt x="142" y="3448"/>
                  </a:lnTo>
                  <a:lnTo>
                    <a:pt x="113" y="3437"/>
                  </a:lnTo>
                  <a:lnTo>
                    <a:pt x="85" y="3426"/>
                  </a:lnTo>
                  <a:lnTo>
                    <a:pt x="56" y="3415"/>
                  </a:lnTo>
                  <a:lnTo>
                    <a:pt x="27" y="3404"/>
                  </a:lnTo>
                  <a:lnTo>
                    <a:pt x="0" y="3394"/>
                  </a:lnTo>
                  <a:lnTo>
                    <a:pt x="1" y="3385"/>
                  </a:lnTo>
                  <a:cubicBezTo>
                    <a:pt x="5" y="3338"/>
                    <a:pt x="9" y="3291"/>
                    <a:pt x="15" y="3245"/>
                  </a:cubicBezTo>
                  <a:cubicBezTo>
                    <a:pt x="22" y="3187"/>
                    <a:pt x="31" y="3129"/>
                    <a:pt x="41" y="3071"/>
                  </a:cubicBezTo>
                  <a:cubicBezTo>
                    <a:pt x="54" y="2993"/>
                    <a:pt x="70" y="2915"/>
                    <a:pt x="88" y="2838"/>
                  </a:cubicBezTo>
                  <a:lnTo>
                    <a:pt x="119" y="2837"/>
                  </a:lnTo>
                  <a:lnTo>
                    <a:pt x="152" y="2836"/>
                  </a:lnTo>
                  <a:lnTo>
                    <a:pt x="184" y="2835"/>
                  </a:lnTo>
                  <a:lnTo>
                    <a:pt x="217" y="2834"/>
                  </a:lnTo>
                  <a:lnTo>
                    <a:pt x="250" y="2833"/>
                  </a:lnTo>
                  <a:lnTo>
                    <a:pt x="283" y="2831"/>
                  </a:lnTo>
                  <a:lnTo>
                    <a:pt x="316" y="2830"/>
                  </a:lnTo>
                  <a:lnTo>
                    <a:pt x="349" y="2829"/>
                  </a:lnTo>
                  <a:lnTo>
                    <a:pt x="381" y="2828"/>
                  </a:lnTo>
                  <a:lnTo>
                    <a:pt x="414" y="2827"/>
                  </a:lnTo>
                  <a:lnTo>
                    <a:pt x="447" y="2825"/>
                  </a:lnTo>
                  <a:lnTo>
                    <a:pt x="480" y="2824"/>
                  </a:lnTo>
                  <a:lnTo>
                    <a:pt x="513" y="2823"/>
                  </a:lnTo>
                  <a:lnTo>
                    <a:pt x="546" y="2822"/>
                  </a:lnTo>
                  <a:lnTo>
                    <a:pt x="579" y="2821"/>
                  </a:lnTo>
                  <a:lnTo>
                    <a:pt x="611" y="2820"/>
                  </a:lnTo>
                  <a:lnTo>
                    <a:pt x="644" y="2818"/>
                  </a:lnTo>
                  <a:lnTo>
                    <a:pt x="677" y="2817"/>
                  </a:lnTo>
                  <a:lnTo>
                    <a:pt x="710" y="2816"/>
                  </a:lnTo>
                  <a:lnTo>
                    <a:pt x="743" y="2815"/>
                  </a:lnTo>
                  <a:lnTo>
                    <a:pt x="747" y="2815"/>
                  </a:lnTo>
                  <a:cubicBezTo>
                    <a:pt x="790" y="2672"/>
                    <a:pt x="842" y="2533"/>
                    <a:pt x="905" y="2398"/>
                  </a:cubicBezTo>
                  <a:lnTo>
                    <a:pt x="888" y="2381"/>
                  </a:lnTo>
                  <a:lnTo>
                    <a:pt x="863" y="2356"/>
                  </a:lnTo>
                  <a:lnTo>
                    <a:pt x="839" y="2332"/>
                  </a:lnTo>
                  <a:lnTo>
                    <a:pt x="815" y="2308"/>
                  </a:lnTo>
                  <a:lnTo>
                    <a:pt x="790" y="2283"/>
                  </a:lnTo>
                  <a:lnTo>
                    <a:pt x="766" y="2259"/>
                  </a:lnTo>
                  <a:lnTo>
                    <a:pt x="742" y="2235"/>
                  </a:lnTo>
                  <a:lnTo>
                    <a:pt x="717" y="2210"/>
                  </a:lnTo>
                  <a:lnTo>
                    <a:pt x="693" y="2186"/>
                  </a:lnTo>
                  <a:lnTo>
                    <a:pt x="669" y="2162"/>
                  </a:lnTo>
                  <a:lnTo>
                    <a:pt x="644" y="2138"/>
                  </a:lnTo>
                  <a:lnTo>
                    <a:pt x="620" y="2113"/>
                  </a:lnTo>
                  <a:lnTo>
                    <a:pt x="595" y="2089"/>
                  </a:lnTo>
                  <a:lnTo>
                    <a:pt x="571" y="2065"/>
                  </a:lnTo>
                  <a:lnTo>
                    <a:pt x="547" y="2040"/>
                  </a:lnTo>
                  <a:lnTo>
                    <a:pt x="522" y="2016"/>
                  </a:lnTo>
                  <a:lnTo>
                    <a:pt x="498" y="1992"/>
                  </a:lnTo>
                  <a:lnTo>
                    <a:pt x="474" y="1967"/>
                  </a:lnTo>
                  <a:lnTo>
                    <a:pt x="449" y="1943"/>
                  </a:lnTo>
                  <a:lnTo>
                    <a:pt x="434" y="1928"/>
                  </a:lnTo>
                  <a:cubicBezTo>
                    <a:pt x="451" y="1898"/>
                    <a:pt x="467" y="1868"/>
                    <a:pt x="484" y="1839"/>
                  </a:cubicBezTo>
                  <a:cubicBezTo>
                    <a:pt x="508" y="1798"/>
                    <a:pt x="532" y="1758"/>
                    <a:pt x="557" y="1718"/>
                  </a:cubicBezTo>
                  <a:cubicBezTo>
                    <a:pt x="579" y="1683"/>
                    <a:pt x="601" y="1649"/>
                    <a:pt x="624" y="1615"/>
                  </a:cubicBezTo>
                  <a:cubicBezTo>
                    <a:pt x="644" y="1585"/>
                    <a:pt x="665" y="1555"/>
                    <a:pt x="686" y="1526"/>
                  </a:cubicBezTo>
                  <a:cubicBezTo>
                    <a:pt x="702" y="1504"/>
                    <a:pt x="718" y="1482"/>
                    <a:pt x="734" y="1461"/>
                  </a:cubicBezTo>
                  <a:lnTo>
                    <a:pt x="739" y="1463"/>
                  </a:lnTo>
                  <a:lnTo>
                    <a:pt x="768" y="1474"/>
                  </a:lnTo>
                  <a:lnTo>
                    <a:pt x="797" y="1486"/>
                  </a:lnTo>
                  <a:lnTo>
                    <a:pt x="825" y="1497"/>
                  </a:lnTo>
                  <a:lnTo>
                    <a:pt x="854" y="1509"/>
                  </a:lnTo>
                  <a:lnTo>
                    <a:pt x="882" y="1520"/>
                  </a:lnTo>
                  <a:lnTo>
                    <a:pt x="911" y="1532"/>
                  </a:lnTo>
                  <a:lnTo>
                    <a:pt x="940" y="1544"/>
                  </a:lnTo>
                  <a:lnTo>
                    <a:pt x="968" y="1555"/>
                  </a:lnTo>
                  <a:lnTo>
                    <a:pt x="997" y="1567"/>
                  </a:lnTo>
                  <a:lnTo>
                    <a:pt x="1026" y="1578"/>
                  </a:lnTo>
                  <a:lnTo>
                    <a:pt x="1054" y="1590"/>
                  </a:lnTo>
                  <a:lnTo>
                    <a:pt x="1083" y="1601"/>
                  </a:lnTo>
                  <a:lnTo>
                    <a:pt x="1111" y="1613"/>
                  </a:lnTo>
                  <a:lnTo>
                    <a:pt x="1140" y="1624"/>
                  </a:lnTo>
                  <a:lnTo>
                    <a:pt x="1169" y="1636"/>
                  </a:lnTo>
                  <a:lnTo>
                    <a:pt x="1197" y="1647"/>
                  </a:lnTo>
                  <a:lnTo>
                    <a:pt x="1226" y="1659"/>
                  </a:lnTo>
                  <a:lnTo>
                    <a:pt x="1254" y="1670"/>
                  </a:lnTo>
                  <a:lnTo>
                    <a:pt x="1283" y="1682"/>
                  </a:lnTo>
                  <a:lnTo>
                    <a:pt x="1312" y="1693"/>
                  </a:lnTo>
                  <a:lnTo>
                    <a:pt x="1340" y="1705"/>
                  </a:lnTo>
                  <a:lnTo>
                    <a:pt x="1344" y="1707"/>
                  </a:lnTo>
                  <a:lnTo>
                    <a:pt x="1390" y="1654"/>
                  </a:lnTo>
                  <a:cubicBezTo>
                    <a:pt x="1407" y="1635"/>
                    <a:pt x="1424" y="1616"/>
                    <a:pt x="1441" y="1597"/>
                  </a:cubicBezTo>
                  <a:cubicBezTo>
                    <a:pt x="1457" y="1580"/>
                    <a:pt x="1474" y="1562"/>
                    <a:pt x="1491" y="1545"/>
                  </a:cubicBezTo>
                  <a:lnTo>
                    <a:pt x="1540" y="1496"/>
                  </a:lnTo>
                  <a:lnTo>
                    <a:pt x="1588" y="1450"/>
                  </a:lnTo>
                  <a:lnTo>
                    <a:pt x="1634" y="1407"/>
                  </a:lnTo>
                  <a:lnTo>
                    <a:pt x="1669" y="1376"/>
                  </a:lnTo>
                  <a:lnTo>
                    <a:pt x="1656" y="1342"/>
                  </a:lnTo>
                  <a:lnTo>
                    <a:pt x="1639" y="1297"/>
                  </a:lnTo>
                  <a:lnTo>
                    <a:pt x="1621" y="1252"/>
                  </a:lnTo>
                  <a:lnTo>
                    <a:pt x="1604" y="1207"/>
                  </a:lnTo>
                  <a:lnTo>
                    <a:pt x="1586" y="1162"/>
                  </a:lnTo>
                  <a:lnTo>
                    <a:pt x="1569" y="1117"/>
                  </a:lnTo>
                  <a:lnTo>
                    <a:pt x="1552" y="1071"/>
                  </a:lnTo>
                  <a:lnTo>
                    <a:pt x="1534" y="1026"/>
                  </a:lnTo>
                  <a:lnTo>
                    <a:pt x="1517" y="981"/>
                  </a:lnTo>
                  <a:lnTo>
                    <a:pt x="1499" y="936"/>
                  </a:lnTo>
                  <a:lnTo>
                    <a:pt x="1482" y="891"/>
                  </a:lnTo>
                  <a:lnTo>
                    <a:pt x="1465" y="845"/>
                  </a:lnTo>
                  <a:lnTo>
                    <a:pt x="1447" y="800"/>
                  </a:lnTo>
                  <a:lnTo>
                    <a:pt x="1430" y="756"/>
                  </a:lnTo>
                  <a:lnTo>
                    <a:pt x="1473" y="724"/>
                  </a:lnTo>
                  <a:lnTo>
                    <a:pt x="1516" y="693"/>
                  </a:lnTo>
                  <a:lnTo>
                    <a:pt x="1558" y="662"/>
                  </a:lnTo>
                  <a:lnTo>
                    <a:pt x="1600" y="633"/>
                  </a:lnTo>
                  <a:lnTo>
                    <a:pt x="1642" y="605"/>
                  </a:lnTo>
                  <a:lnTo>
                    <a:pt x="1684" y="578"/>
                  </a:lnTo>
                  <a:lnTo>
                    <a:pt x="1725" y="552"/>
                  </a:lnTo>
                  <a:lnTo>
                    <a:pt x="1766" y="526"/>
                  </a:lnTo>
                  <a:lnTo>
                    <a:pt x="1806" y="502"/>
                  </a:lnTo>
                  <a:lnTo>
                    <a:pt x="1847" y="479"/>
                  </a:lnTo>
                  <a:lnTo>
                    <a:pt x="1887" y="456"/>
                  </a:lnTo>
                  <a:lnTo>
                    <a:pt x="1911" y="481"/>
                  </a:lnTo>
                  <a:lnTo>
                    <a:pt x="1935" y="506"/>
                  </a:lnTo>
                  <a:lnTo>
                    <a:pt x="1959" y="531"/>
                  </a:lnTo>
                  <a:lnTo>
                    <a:pt x="1983" y="556"/>
                  </a:lnTo>
                  <a:lnTo>
                    <a:pt x="2007" y="581"/>
                  </a:lnTo>
                  <a:lnTo>
                    <a:pt x="2032" y="606"/>
                  </a:lnTo>
                  <a:lnTo>
                    <a:pt x="2056" y="631"/>
                  </a:lnTo>
                  <a:lnTo>
                    <a:pt x="2080" y="656"/>
                  </a:lnTo>
                  <a:lnTo>
                    <a:pt x="2104" y="680"/>
                  </a:lnTo>
                  <a:lnTo>
                    <a:pt x="2128" y="705"/>
                  </a:lnTo>
                  <a:lnTo>
                    <a:pt x="2152" y="730"/>
                  </a:lnTo>
                  <a:lnTo>
                    <a:pt x="2176" y="755"/>
                  </a:lnTo>
                  <a:lnTo>
                    <a:pt x="2201" y="780"/>
                  </a:lnTo>
                  <a:lnTo>
                    <a:pt x="2225" y="805"/>
                  </a:lnTo>
                  <a:lnTo>
                    <a:pt x="2249" y="830"/>
                  </a:lnTo>
                  <a:lnTo>
                    <a:pt x="2273" y="855"/>
                  </a:lnTo>
                  <a:lnTo>
                    <a:pt x="2297" y="880"/>
                  </a:lnTo>
                  <a:lnTo>
                    <a:pt x="2321" y="905"/>
                  </a:lnTo>
                  <a:lnTo>
                    <a:pt x="2344" y="929"/>
                  </a:lnTo>
                  <a:lnTo>
                    <a:pt x="2346" y="928"/>
                  </a:lnTo>
                  <a:lnTo>
                    <a:pt x="2385" y="909"/>
                  </a:lnTo>
                  <a:lnTo>
                    <a:pt x="2423" y="891"/>
                  </a:lnTo>
                  <a:lnTo>
                    <a:pt x="2461" y="874"/>
                  </a:lnTo>
                  <a:lnTo>
                    <a:pt x="2499" y="858"/>
                  </a:lnTo>
                  <a:lnTo>
                    <a:pt x="2537" y="842"/>
                  </a:lnTo>
                  <a:lnTo>
                    <a:pt x="2574" y="827"/>
                  </a:lnTo>
                  <a:lnTo>
                    <a:pt x="2612" y="813"/>
                  </a:lnTo>
                  <a:lnTo>
                    <a:pt x="2649" y="799"/>
                  </a:lnTo>
                  <a:lnTo>
                    <a:pt x="2685" y="786"/>
                  </a:lnTo>
                  <a:lnTo>
                    <a:pt x="2722" y="774"/>
                  </a:lnTo>
                  <a:lnTo>
                    <a:pt x="2758" y="762"/>
                  </a:lnTo>
                  <a:lnTo>
                    <a:pt x="2792" y="751"/>
                  </a:lnTo>
                  <a:lnTo>
                    <a:pt x="2797" y="645"/>
                  </a:lnTo>
                  <a:lnTo>
                    <a:pt x="2803" y="530"/>
                  </a:lnTo>
                  <a:lnTo>
                    <a:pt x="2809" y="415"/>
                  </a:lnTo>
                  <a:lnTo>
                    <a:pt x="2815" y="300"/>
                  </a:lnTo>
                  <a:lnTo>
                    <a:pt x="2821" y="185"/>
                  </a:lnTo>
                  <a:lnTo>
                    <a:pt x="2826" y="88"/>
                  </a:lnTo>
                  <a:lnTo>
                    <a:pt x="2856" y="81"/>
                  </a:lnTo>
                  <a:lnTo>
                    <a:pt x="2891" y="73"/>
                  </a:lnTo>
                  <a:lnTo>
                    <a:pt x="2926" y="65"/>
                  </a:lnTo>
                  <a:lnTo>
                    <a:pt x="2961" y="58"/>
                  </a:lnTo>
                  <a:lnTo>
                    <a:pt x="2996" y="51"/>
                  </a:lnTo>
                  <a:lnTo>
                    <a:pt x="3030" y="44"/>
                  </a:lnTo>
                  <a:lnTo>
                    <a:pt x="3065" y="38"/>
                  </a:lnTo>
                  <a:lnTo>
                    <a:pt x="3099" y="33"/>
                  </a:lnTo>
                  <a:lnTo>
                    <a:pt x="3133" y="27"/>
                  </a:lnTo>
                  <a:lnTo>
                    <a:pt x="3168" y="22"/>
                  </a:lnTo>
                  <a:lnTo>
                    <a:pt x="3202" y="17"/>
                  </a:lnTo>
                  <a:lnTo>
                    <a:pt x="3235" y="13"/>
                  </a:lnTo>
                  <a:lnTo>
                    <a:pt x="3269" y="9"/>
                  </a:lnTo>
                  <a:lnTo>
                    <a:pt x="3303" y="5"/>
                  </a:lnTo>
                  <a:lnTo>
                    <a:pt x="3337" y="2"/>
                  </a:lnTo>
                  <a:lnTo>
                    <a:pt x="3356" y="0"/>
                  </a:lnTo>
                  <a:lnTo>
                    <a:pt x="3363" y="20"/>
                  </a:lnTo>
                  <a:lnTo>
                    <a:pt x="3380" y="67"/>
                  </a:lnTo>
                  <a:lnTo>
                    <a:pt x="3397" y="113"/>
                  </a:lnTo>
                  <a:lnTo>
                    <a:pt x="3414" y="160"/>
                  </a:lnTo>
                  <a:lnTo>
                    <a:pt x="3431" y="206"/>
                  </a:lnTo>
                  <a:lnTo>
                    <a:pt x="3448" y="252"/>
                  </a:lnTo>
                  <a:lnTo>
                    <a:pt x="3465" y="299"/>
                  </a:lnTo>
                  <a:lnTo>
                    <a:pt x="3482" y="345"/>
                  </a:lnTo>
                  <a:lnTo>
                    <a:pt x="3499" y="392"/>
                  </a:lnTo>
                  <a:lnTo>
                    <a:pt x="3516" y="438"/>
                  </a:lnTo>
                  <a:lnTo>
                    <a:pt x="3533" y="485"/>
                  </a:lnTo>
                  <a:lnTo>
                    <a:pt x="3550" y="531"/>
                  </a:lnTo>
                  <a:lnTo>
                    <a:pt x="3566" y="578"/>
                  </a:lnTo>
                  <a:lnTo>
                    <a:pt x="3581" y="618"/>
                  </a:lnTo>
                  <a:lnTo>
                    <a:pt x="3586" y="618"/>
                  </a:lnTo>
                  <a:lnTo>
                    <a:pt x="3618" y="617"/>
                  </a:lnTo>
                  <a:lnTo>
                    <a:pt x="3651" y="616"/>
                  </a:lnTo>
                  <a:lnTo>
                    <a:pt x="3684" y="616"/>
                  </a:lnTo>
                  <a:lnTo>
                    <a:pt x="3716" y="616"/>
                  </a:lnTo>
                  <a:lnTo>
                    <a:pt x="3748" y="617"/>
                  </a:lnTo>
                  <a:lnTo>
                    <a:pt x="3780" y="617"/>
                  </a:lnTo>
                  <a:lnTo>
                    <a:pt x="3813" y="618"/>
                  </a:lnTo>
                  <a:lnTo>
                    <a:pt x="3845" y="620"/>
                  </a:lnTo>
                  <a:lnTo>
                    <a:pt x="3876" y="622"/>
                  </a:lnTo>
                  <a:lnTo>
                    <a:pt x="3908" y="624"/>
                  </a:lnTo>
                  <a:lnTo>
                    <a:pt x="3940" y="626"/>
                  </a:lnTo>
                  <a:lnTo>
                    <a:pt x="3971" y="629"/>
                  </a:lnTo>
                  <a:lnTo>
                    <a:pt x="4003" y="632"/>
                  </a:lnTo>
                  <a:lnTo>
                    <a:pt x="4034" y="635"/>
                  </a:lnTo>
                  <a:lnTo>
                    <a:pt x="4065" y="639"/>
                  </a:lnTo>
                  <a:lnTo>
                    <a:pt x="4081" y="641"/>
                  </a:lnTo>
                  <a:lnTo>
                    <a:pt x="4128" y="549"/>
                  </a:lnTo>
                  <a:lnTo>
                    <a:pt x="4222" y="363"/>
                  </a:lnTo>
                  <a:lnTo>
                    <a:pt x="4317" y="177"/>
                  </a:lnTo>
                  <a:lnTo>
                    <a:pt x="4381" y="50"/>
                  </a:lnTo>
                  <a:lnTo>
                    <a:pt x="4391" y="52"/>
                  </a:lnTo>
                  <a:lnTo>
                    <a:pt x="4421" y="58"/>
                  </a:lnTo>
                  <a:lnTo>
                    <a:pt x="4452" y="64"/>
                  </a:lnTo>
                  <a:lnTo>
                    <a:pt x="4482" y="71"/>
                  </a:lnTo>
                  <a:lnTo>
                    <a:pt x="4512" y="77"/>
                  </a:lnTo>
                  <a:lnTo>
                    <a:pt x="4542" y="85"/>
                  </a:lnTo>
                  <a:lnTo>
                    <a:pt x="4573" y="92"/>
                  </a:lnTo>
                  <a:lnTo>
                    <a:pt x="4602" y="99"/>
                  </a:lnTo>
                  <a:lnTo>
                    <a:pt x="4632" y="107"/>
                  </a:lnTo>
                  <a:lnTo>
                    <a:pt x="4662" y="115"/>
                  </a:lnTo>
                  <a:lnTo>
                    <a:pt x="4692" y="123"/>
                  </a:lnTo>
                  <a:lnTo>
                    <a:pt x="4722" y="132"/>
                  </a:lnTo>
                  <a:lnTo>
                    <a:pt x="4751" y="140"/>
                  </a:lnTo>
                  <a:lnTo>
                    <a:pt x="4781" y="149"/>
                  </a:lnTo>
                  <a:lnTo>
                    <a:pt x="4810" y="158"/>
                  </a:lnTo>
                  <a:lnTo>
                    <a:pt x="4839" y="168"/>
                  </a:lnTo>
                  <a:lnTo>
                    <a:pt x="4869" y="177"/>
                  </a:lnTo>
                  <a:lnTo>
                    <a:pt x="4893" y="185"/>
                  </a:lnTo>
                  <a:lnTo>
                    <a:pt x="4891" y="207"/>
                  </a:lnTo>
                  <a:lnTo>
                    <a:pt x="4883" y="330"/>
                  </a:lnTo>
                  <a:lnTo>
                    <a:pt x="4874" y="453"/>
                  </a:lnTo>
                  <a:lnTo>
                    <a:pt x="4866" y="575"/>
                  </a:lnTo>
                  <a:lnTo>
                    <a:pt x="4857" y="698"/>
                  </a:lnTo>
                  <a:lnTo>
                    <a:pt x="4849" y="821"/>
                  </a:lnTo>
                  <a:lnTo>
                    <a:pt x="4847" y="842"/>
                  </a:lnTo>
                  <a:lnTo>
                    <a:pt x="4871" y="852"/>
                  </a:lnTo>
                  <a:lnTo>
                    <a:pt x="4899" y="863"/>
                  </a:lnTo>
                  <a:lnTo>
                    <a:pt x="4928" y="876"/>
                  </a:lnTo>
                  <a:lnTo>
                    <a:pt x="4956" y="888"/>
                  </a:lnTo>
                  <a:lnTo>
                    <a:pt x="4984" y="901"/>
                  </a:lnTo>
                  <a:lnTo>
                    <a:pt x="5012" y="914"/>
                  </a:lnTo>
                  <a:lnTo>
                    <a:pt x="5040" y="928"/>
                  </a:lnTo>
                  <a:lnTo>
                    <a:pt x="5068" y="941"/>
                  </a:lnTo>
                  <a:lnTo>
                    <a:pt x="5096" y="956"/>
                  </a:lnTo>
                  <a:lnTo>
                    <a:pt x="5124" y="970"/>
                  </a:lnTo>
                  <a:lnTo>
                    <a:pt x="5151" y="985"/>
                  </a:lnTo>
                  <a:lnTo>
                    <a:pt x="5179" y="1000"/>
                  </a:lnTo>
                  <a:lnTo>
                    <a:pt x="5206" y="1015"/>
                  </a:lnTo>
                  <a:lnTo>
                    <a:pt x="5233" y="1030"/>
                  </a:lnTo>
                  <a:lnTo>
                    <a:pt x="5260" y="1046"/>
                  </a:lnTo>
                  <a:lnTo>
                    <a:pt x="5287" y="1062"/>
                  </a:lnTo>
                  <a:lnTo>
                    <a:pt x="5306" y="1074"/>
                  </a:lnTo>
                  <a:lnTo>
                    <a:pt x="5320" y="1063"/>
                  </a:lnTo>
                  <a:lnTo>
                    <a:pt x="5364" y="1027"/>
                  </a:lnTo>
                  <a:lnTo>
                    <a:pt x="5409" y="991"/>
                  </a:lnTo>
                  <a:lnTo>
                    <a:pt x="5453" y="955"/>
                  </a:lnTo>
                  <a:lnTo>
                    <a:pt x="5498" y="919"/>
                  </a:lnTo>
                  <a:lnTo>
                    <a:pt x="5542" y="883"/>
                  </a:lnTo>
                  <a:lnTo>
                    <a:pt x="5587" y="847"/>
                  </a:lnTo>
                  <a:lnTo>
                    <a:pt x="5631" y="811"/>
                  </a:lnTo>
                  <a:lnTo>
                    <a:pt x="5676" y="774"/>
                  </a:lnTo>
                  <a:lnTo>
                    <a:pt x="5720" y="738"/>
                  </a:lnTo>
                  <a:lnTo>
                    <a:pt x="5765" y="702"/>
                  </a:lnTo>
                  <a:lnTo>
                    <a:pt x="5809" y="666"/>
                  </a:lnTo>
                  <a:lnTo>
                    <a:pt x="5821" y="657"/>
                  </a:lnTo>
                  <a:lnTo>
                    <a:pt x="5840" y="670"/>
                  </a:lnTo>
                  <a:lnTo>
                    <a:pt x="5866" y="689"/>
                  </a:lnTo>
                  <a:lnTo>
                    <a:pt x="5892" y="708"/>
                  </a:lnTo>
                  <a:lnTo>
                    <a:pt x="5918" y="728"/>
                  </a:lnTo>
                  <a:lnTo>
                    <a:pt x="5944" y="747"/>
                  </a:lnTo>
                  <a:lnTo>
                    <a:pt x="5970" y="767"/>
                  </a:lnTo>
                  <a:lnTo>
                    <a:pt x="5996" y="787"/>
                  </a:lnTo>
                  <a:lnTo>
                    <a:pt x="6022" y="808"/>
                  </a:lnTo>
                  <a:lnTo>
                    <a:pt x="6047" y="829"/>
                  </a:lnTo>
                  <a:lnTo>
                    <a:pt x="6072" y="850"/>
                  </a:lnTo>
                  <a:lnTo>
                    <a:pt x="6098" y="871"/>
                  </a:lnTo>
                  <a:lnTo>
                    <a:pt x="6123" y="893"/>
                  </a:lnTo>
                  <a:lnTo>
                    <a:pt x="6148" y="915"/>
                  </a:lnTo>
                  <a:lnTo>
                    <a:pt x="6173" y="937"/>
                  </a:lnTo>
                  <a:lnTo>
                    <a:pt x="6198" y="960"/>
                  </a:lnTo>
                  <a:lnTo>
                    <a:pt x="6223" y="983"/>
                  </a:lnTo>
                  <a:lnTo>
                    <a:pt x="6226" y="986"/>
                  </a:lnTo>
                  <a:lnTo>
                    <a:pt x="6214" y="1011"/>
                  </a:lnTo>
                  <a:lnTo>
                    <a:pt x="6126" y="1175"/>
                  </a:lnTo>
                  <a:lnTo>
                    <a:pt x="6039" y="1340"/>
                  </a:lnTo>
                  <a:lnTo>
                    <a:pt x="5951" y="1505"/>
                  </a:lnTo>
                  <a:lnTo>
                    <a:pt x="5918" y="1569"/>
                  </a:lnTo>
                  <a:lnTo>
                    <a:pt x="5927" y="1578"/>
                  </a:lnTo>
                  <a:lnTo>
                    <a:pt x="5951" y="1604"/>
                  </a:lnTo>
                  <a:lnTo>
                    <a:pt x="5975" y="1630"/>
                  </a:lnTo>
                  <a:lnTo>
                    <a:pt x="5998" y="1656"/>
                  </a:lnTo>
                  <a:lnTo>
                    <a:pt x="6022" y="1683"/>
                  </a:lnTo>
                  <a:lnTo>
                    <a:pt x="6045" y="1711"/>
                  </a:lnTo>
                  <a:lnTo>
                    <a:pt x="6068" y="1739"/>
                  </a:lnTo>
                  <a:lnTo>
                    <a:pt x="6091" y="1767"/>
                  </a:lnTo>
                  <a:lnTo>
                    <a:pt x="6114" y="1796"/>
                  </a:lnTo>
                  <a:lnTo>
                    <a:pt x="6137" y="1825"/>
                  </a:lnTo>
                  <a:lnTo>
                    <a:pt x="6159" y="1855"/>
                  </a:lnTo>
                  <a:lnTo>
                    <a:pt x="6181" y="1886"/>
                  </a:lnTo>
                  <a:lnTo>
                    <a:pt x="6204" y="1917"/>
                  </a:lnTo>
                  <a:lnTo>
                    <a:pt x="6225" y="1948"/>
                  </a:lnTo>
                  <a:lnTo>
                    <a:pt x="6245" y="1976"/>
                  </a:lnTo>
                  <a:close/>
                </a:path>
              </a:pathLst>
            </a:custGeom>
            <a:ln>
              <a:solidFill>
                <a:schemeClr val="accent4">
                  <a:lumMod val="50000"/>
                </a:schemeClr>
              </a:solidFill>
              <a:headEnd/>
              <a:tailEnd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800"/>
            </a:p>
          </p:txBody>
        </p:sp>
        <p:sp>
          <p:nvSpPr>
            <p:cNvPr id="25" name="Freeform 11">
              <a:extLst>
                <a:ext uri="{FF2B5EF4-FFF2-40B4-BE49-F238E27FC236}">
                  <a16:creationId xmlns:a16="http://schemas.microsoft.com/office/drawing/2014/main" id="{78519E6A-B063-411B-85AD-42C5F30ED1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3346" y="2750732"/>
              <a:ext cx="2330216" cy="2322784"/>
            </a:xfrm>
            <a:custGeom>
              <a:avLst/>
              <a:gdLst>
                <a:gd name="T0" fmla="*/ 9210 w 9903"/>
                <a:gd name="T1" fmla="*/ 2382 h 9868"/>
                <a:gd name="T2" fmla="*/ 9001 w 9903"/>
                <a:gd name="T3" fmla="*/ 3093 h 9868"/>
                <a:gd name="T4" fmla="*/ 8906 w 9903"/>
                <a:gd name="T5" fmla="*/ 3794 h 9868"/>
                <a:gd name="T6" fmla="*/ 9354 w 9903"/>
                <a:gd name="T7" fmla="*/ 4027 h 9868"/>
                <a:gd name="T8" fmla="*/ 9853 w 9903"/>
                <a:gd name="T9" fmla="*/ 4198 h 9868"/>
                <a:gd name="T10" fmla="*/ 9781 w 9903"/>
                <a:gd name="T11" fmla="*/ 4806 h 9868"/>
                <a:gd name="T12" fmla="*/ 9057 w 9903"/>
                <a:gd name="T13" fmla="*/ 5105 h 9868"/>
                <a:gd name="T14" fmla="*/ 9123 w 9903"/>
                <a:gd name="T15" fmla="*/ 5805 h 9868"/>
                <a:gd name="T16" fmla="*/ 9594 w 9903"/>
                <a:gd name="T17" fmla="*/ 6075 h 9868"/>
                <a:gd name="T18" fmla="*/ 9514 w 9903"/>
                <a:gd name="T19" fmla="*/ 6823 h 9868"/>
                <a:gd name="T20" fmla="*/ 8884 w 9903"/>
                <a:gd name="T21" fmla="*/ 6748 h 9868"/>
                <a:gd name="T22" fmla="*/ 8404 w 9903"/>
                <a:gd name="T23" fmla="*/ 7465 h 9868"/>
                <a:gd name="T24" fmla="*/ 8731 w 9903"/>
                <a:gd name="T25" fmla="*/ 7911 h 9868"/>
                <a:gd name="T26" fmla="*/ 8112 w 9903"/>
                <a:gd name="T27" fmla="*/ 8408 h 9868"/>
                <a:gd name="T28" fmla="*/ 7647 w 9903"/>
                <a:gd name="T29" fmla="*/ 8132 h 9868"/>
                <a:gd name="T30" fmla="*/ 7071 w 9903"/>
                <a:gd name="T31" fmla="*/ 8706 h 9868"/>
                <a:gd name="T32" fmla="*/ 7205 w 9903"/>
                <a:gd name="T33" fmla="*/ 9327 h 9868"/>
                <a:gd name="T34" fmla="*/ 6472 w 9903"/>
                <a:gd name="T35" fmla="*/ 9503 h 9868"/>
                <a:gd name="T36" fmla="*/ 6151 w 9903"/>
                <a:gd name="T37" fmla="*/ 9050 h 9868"/>
                <a:gd name="T38" fmla="*/ 5572 w 9903"/>
                <a:gd name="T39" fmla="*/ 8977 h 9868"/>
                <a:gd name="T40" fmla="*/ 5219 w 9903"/>
                <a:gd name="T41" fmla="*/ 9861 h 9868"/>
                <a:gd name="T42" fmla="*/ 4538 w 9903"/>
                <a:gd name="T43" fmla="*/ 9851 h 9868"/>
                <a:gd name="T44" fmla="*/ 4364 w 9903"/>
                <a:gd name="T45" fmla="*/ 9219 h 9868"/>
                <a:gd name="T46" fmla="*/ 3979 w 9903"/>
                <a:gd name="T47" fmla="*/ 8909 h 9868"/>
                <a:gd name="T48" fmla="*/ 3112 w 9903"/>
                <a:gd name="T49" fmla="*/ 9514 h 9868"/>
                <a:gd name="T50" fmla="*/ 2611 w 9903"/>
                <a:gd name="T51" fmla="*/ 9281 h 9868"/>
                <a:gd name="T52" fmla="*/ 2722 w 9903"/>
                <a:gd name="T53" fmla="*/ 8367 h 9868"/>
                <a:gd name="T54" fmla="*/ 2322 w 9903"/>
                <a:gd name="T55" fmla="*/ 8073 h 9868"/>
                <a:gd name="T56" fmla="*/ 1453 w 9903"/>
                <a:gd name="T57" fmla="*/ 8421 h 9868"/>
                <a:gd name="T58" fmla="*/ 1091 w 9903"/>
                <a:gd name="T59" fmla="*/ 8018 h 9868"/>
                <a:gd name="T60" fmla="*/ 1380 w 9903"/>
                <a:gd name="T61" fmla="*/ 6949 h 9868"/>
                <a:gd name="T62" fmla="*/ 945 w 9903"/>
                <a:gd name="T63" fmla="*/ 6700 h 9868"/>
                <a:gd name="T64" fmla="*/ 323 w 9903"/>
                <a:gd name="T65" fmla="*/ 6681 h 9868"/>
                <a:gd name="T66" fmla="*/ 134 w 9903"/>
                <a:gd name="T67" fmla="*/ 6067 h 9868"/>
                <a:gd name="T68" fmla="*/ 881 w 9903"/>
                <a:gd name="T69" fmla="*/ 5478 h 9868"/>
                <a:gd name="T70" fmla="*/ 695 w 9903"/>
                <a:gd name="T71" fmla="*/ 4990 h 9868"/>
                <a:gd name="T72" fmla="*/ 147 w 9903"/>
                <a:gd name="T73" fmla="*/ 4814 h 9868"/>
                <a:gd name="T74" fmla="*/ 58 w 9903"/>
                <a:gd name="T75" fmla="*/ 4143 h 9868"/>
                <a:gd name="T76" fmla="*/ 687 w 9903"/>
                <a:gd name="T77" fmla="*/ 3959 h 9868"/>
                <a:gd name="T78" fmla="*/ 1090 w 9903"/>
                <a:gd name="T79" fmla="*/ 3336 h 9868"/>
                <a:gd name="T80" fmla="*/ 690 w 9903"/>
                <a:gd name="T81" fmla="*/ 2979 h 9868"/>
                <a:gd name="T82" fmla="*/ 931 w 9903"/>
                <a:gd name="T83" fmla="*/ 2164 h 9868"/>
                <a:gd name="T84" fmla="*/ 1472 w 9903"/>
                <a:gd name="T85" fmla="*/ 2348 h 9868"/>
                <a:gd name="T86" fmla="*/ 1974 w 9903"/>
                <a:gd name="T87" fmla="*/ 1735 h 9868"/>
                <a:gd name="T88" fmla="*/ 1728 w 9903"/>
                <a:gd name="T89" fmla="*/ 1189 h 9868"/>
                <a:gd name="T90" fmla="*/ 2501 w 9903"/>
                <a:gd name="T91" fmla="*/ 895 h 9868"/>
                <a:gd name="T92" fmla="*/ 2894 w 9903"/>
                <a:gd name="T93" fmla="*/ 1259 h 9868"/>
                <a:gd name="T94" fmla="*/ 3521 w 9903"/>
                <a:gd name="T95" fmla="*/ 883 h 9868"/>
                <a:gd name="T96" fmla="*/ 3655 w 9903"/>
                <a:gd name="T97" fmla="*/ 134 h 9868"/>
                <a:gd name="T98" fmla="*/ 4305 w 9903"/>
                <a:gd name="T99" fmla="*/ 185 h 9868"/>
                <a:gd name="T100" fmla="*/ 4543 w 9903"/>
                <a:gd name="T101" fmla="*/ 739 h 9868"/>
                <a:gd name="T102" fmla="*/ 5125 w 9903"/>
                <a:gd name="T103" fmla="*/ 809 h 9868"/>
                <a:gd name="T104" fmla="*/ 5810 w 9903"/>
                <a:gd name="T105" fmla="*/ 35 h 9868"/>
                <a:gd name="T106" fmla="*/ 6283 w 9903"/>
                <a:gd name="T107" fmla="*/ 237 h 9868"/>
                <a:gd name="T108" fmla="*/ 6278 w 9903"/>
                <a:gd name="T109" fmla="*/ 1024 h 9868"/>
                <a:gd name="T110" fmla="*/ 6793 w 9903"/>
                <a:gd name="T111" fmla="*/ 1240 h 9868"/>
                <a:gd name="T112" fmla="*/ 7728 w 9903"/>
                <a:gd name="T113" fmla="*/ 812 h 9868"/>
                <a:gd name="T114" fmla="*/ 8105 w 9903"/>
                <a:gd name="T115" fmla="*/ 1132 h 9868"/>
                <a:gd name="T116" fmla="*/ 7949 w 9903"/>
                <a:gd name="T117" fmla="*/ 2103 h 9868"/>
                <a:gd name="T118" fmla="*/ 8379 w 9903"/>
                <a:gd name="T119" fmla="*/ 2357 h 9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9903" h="9868">
                  <a:moveTo>
                    <a:pt x="8743" y="2237"/>
                  </a:moveTo>
                  <a:lnTo>
                    <a:pt x="8816" y="2213"/>
                  </a:lnTo>
                  <a:lnTo>
                    <a:pt x="8889" y="2190"/>
                  </a:lnTo>
                  <a:lnTo>
                    <a:pt x="8961" y="2166"/>
                  </a:lnTo>
                  <a:lnTo>
                    <a:pt x="9034" y="2142"/>
                  </a:lnTo>
                  <a:lnTo>
                    <a:pt x="9053" y="2135"/>
                  </a:lnTo>
                  <a:lnTo>
                    <a:pt x="9071" y="2162"/>
                  </a:lnTo>
                  <a:lnTo>
                    <a:pt x="9095" y="2198"/>
                  </a:lnTo>
                  <a:lnTo>
                    <a:pt x="9118" y="2234"/>
                  </a:lnTo>
                  <a:lnTo>
                    <a:pt x="9142" y="2271"/>
                  </a:lnTo>
                  <a:lnTo>
                    <a:pt x="9165" y="2307"/>
                  </a:lnTo>
                  <a:lnTo>
                    <a:pt x="9187" y="2345"/>
                  </a:lnTo>
                  <a:lnTo>
                    <a:pt x="9210" y="2382"/>
                  </a:lnTo>
                  <a:lnTo>
                    <a:pt x="9232" y="2420"/>
                  </a:lnTo>
                  <a:lnTo>
                    <a:pt x="9254" y="2458"/>
                  </a:lnTo>
                  <a:lnTo>
                    <a:pt x="9276" y="2496"/>
                  </a:lnTo>
                  <a:lnTo>
                    <a:pt x="9297" y="2535"/>
                  </a:lnTo>
                  <a:lnTo>
                    <a:pt x="9319" y="2574"/>
                  </a:lnTo>
                  <a:lnTo>
                    <a:pt x="9340" y="2614"/>
                  </a:lnTo>
                  <a:lnTo>
                    <a:pt x="9360" y="2654"/>
                  </a:lnTo>
                  <a:lnTo>
                    <a:pt x="9381" y="2694"/>
                  </a:lnTo>
                  <a:lnTo>
                    <a:pt x="9401" y="2734"/>
                  </a:lnTo>
                  <a:lnTo>
                    <a:pt x="9404" y="2740"/>
                  </a:lnTo>
                  <a:lnTo>
                    <a:pt x="9376" y="2764"/>
                  </a:lnTo>
                  <a:lnTo>
                    <a:pt x="9188" y="2929"/>
                  </a:lnTo>
                  <a:lnTo>
                    <a:pt x="9001" y="3093"/>
                  </a:lnTo>
                  <a:lnTo>
                    <a:pt x="8813" y="3258"/>
                  </a:lnTo>
                  <a:lnTo>
                    <a:pt x="8741" y="3321"/>
                  </a:lnTo>
                  <a:lnTo>
                    <a:pt x="8748" y="3338"/>
                  </a:lnTo>
                  <a:lnTo>
                    <a:pt x="8765" y="3381"/>
                  </a:lnTo>
                  <a:lnTo>
                    <a:pt x="8783" y="3425"/>
                  </a:lnTo>
                  <a:lnTo>
                    <a:pt x="8800" y="3469"/>
                  </a:lnTo>
                  <a:lnTo>
                    <a:pt x="8816" y="3514"/>
                  </a:lnTo>
                  <a:lnTo>
                    <a:pt x="8832" y="3559"/>
                  </a:lnTo>
                  <a:lnTo>
                    <a:pt x="8848" y="3605"/>
                  </a:lnTo>
                  <a:lnTo>
                    <a:pt x="8863" y="3652"/>
                  </a:lnTo>
                  <a:lnTo>
                    <a:pt x="8878" y="3699"/>
                  </a:lnTo>
                  <a:lnTo>
                    <a:pt x="8892" y="3746"/>
                  </a:lnTo>
                  <a:lnTo>
                    <a:pt x="8906" y="3794"/>
                  </a:lnTo>
                  <a:lnTo>
                    <a:pt x="8920" y="3843"/>
                  </a:lnTo>
                  <a:lnTo>
                    <a:pt x="8933" y="3892"/>
                  </a:lnTo>
                  <a:lnTo>
                    <a:pt x="8945" y="3942"/>
                  </a:lnTo>
                  <a:lnTo>
                    <a:pt x="8956" y="3986"/>
                  </a:lnTo>
                  <a:lnTo>
                    <a:pt x="8961" y="3987"/>
                  </a:lnTo>
                  <a:lnTo>
                    <a:pt x="9011" y="3992"/>
                  </a:lnTo>
                  <a:lnTo>
                    <a:pt x="9060" y="3997"/>
                  </a:lnTo>
                  <a:lnTo>
                    <a:pt x="9109" y="4002"/>
                  </a:lnTo>
                  <a:lnTo>
                    <a:pt x="9158" y="4007"/>
                  </a:lnTo>
                  <a:lnTo>
                    <a:pt x="9207" y="4012"/>
                  </a:lnTo>
                  <a:lnTo>
                    <a:pt x="9256" y="4017"/>
                  </a:lnTo>
                  <a:lnTo>
                    <a:pt x="9305" y="4022"/>
                  </a:lnTo>
                  <a:lnTo>
                    <a:pt x="9354" y="4027"/>
                  </a:lnTo>
                  <a:lnTo>
                    <a:pt x="9404" y="4032"/>
                  </a:lnTo>
                  <a:lnTo>
                    <a:pt x="9453" y="4037"/>
                  </a:lnTo>
                  <a:lnTo>
                    <a:pt x="9502" y="4042"/>
                  </a:lnTo>
                  <a:lnTo>
                    <a:pt x="9551" y="4046"/>
                  </a:lnTo>
                  <a:lnTo>
                    <a:pt x="9600" y="4051"/>
                  </a:lnTo>
                  <a:lnTo>
                    <a:pt x="9649" y="4056"/>
                  </a:lnTo>
                  <a:lnTo>
                    <a:pt x="9698" y="4061"/>
                  </a:lnTo>
                  <a:lnTo>
                    <a:pt x="9748" y="4066"/>
                  </a:lnTo>
                  <a:lnTo>
                    <a:pt x="9797" y="4071"/>
                  </a:lnTo>
                  <a:lnTo>
                    <a:pt x="9833" y="4075"/>
                  </a:lnTo>
                  <a:lnTo>
                    <a:pt x="9836" y="4089"/>
                  </a:lnTo>
                  <a:lnTo>
                    <a:pt x="9844" y="4143"/>
                  </a:lnTo>
                  <a:lnTo>
                    <a:pt x="9853" y="4198"/>
                  </a:lnTo>
                  <a:lnTo>
                    <a:pt x="9861" y="4253"/>
                  </a:lnTo>
                  <a:lnTo>
                    <a:pt x="9868" y="4309"/>
                  </a:lnTo>
                  <a:lnTo>
                    <a:pt x="9875" y="4366"/>
                  </a:lnTo>
                  <a:lnTo>
                    <a:pt x="9880" y="4421"/>
                  </a:lnTo>
                  <a:lnTo>
                    <a:pt x="9881" y="4424"/>
                  </a:lnTo>
                  <a:lnTo>
                    <a:pt x="9886" y="4482"/>
                  </a:lnTo>
                  <a:lnTo>
                    <a:pt x="9891" y="4541"/>
                  </a:lnTo>
                  <a:lnTo>
                    <a:pt x="9895" y="4601"/>
                  </a:lnTo>
                  <a:lnTo>
                    <a:pt x="9899" y="4662"/>
                  </a:lnTo>
                  <a:lnTo>
                    <a:pt x="9901" y="4724"/>
                  </a:lnTo>
                  <a:lnTo>
                    <a:pt x="9903" y="4768"/>
                  </a:lnTo>
                  <a:lnTo>
                    <a:pt x="9852" y="4784"/>
                  </a:lnTo>
                  <a:lnTo>
                    <a:pt x="9781" y="4806"/>
                  </a:lnTo>
                  <a:lnTo>
                    <a:pt x="9709" y="4828"/>
                  </a:lnTo>
                  <a:lnTo>
                    <a:pt x="9638" y="4851"/>
                  </a:lnTo>
                  <a:lnTo>
                    <a:pt x="9567" y="4873"/>
                  </a:lnTo>
                  <a:lnTo>
                    <a:pt x="9496" y="4895"/>
                  </a:lnTo>
                  <a:lnTo>
                    <a:pt x="9424" y="4917"/>
                  </a:lnTo>
                  <a:lnTo>
                    <a:pt x="9353" y="4939"/>
                  </a:lnTo>
                  <a:lnTo>
                    <a:pt x="9282" y="4961"/>
                  </a:lnTo>
                  <a:lnTo>
                    <a:pt x="9211" y="4983"/>
                  </a:lnTo>
                  <a:lnTo>
                    <a:pt x="9139" y="5005"/>
                  </a:lnTo>
                  <a:lnTo>
                    <a:pt x="9068" y="5027"/>
                  </a:lnTo>
                  <a:lnTo>
                    <a:pt x="9060" y="5030"/>
                  </a:lnTo>
                  <a:lnTo>
                    <a:pt x="9060" y="5037"/>
                  </a:lnTo>
                  <a:lnTo>
                    <a:pt x="9057" y="5105"/>
                  </a:lnTo>
                  <a:lnTo>
                    <a:pt x="9054" y="5175"/>
                  </a:lnTo>
                  <a:lnTo>
                    <a:pt x="9049" y="5246"/>
                  </a:lnTo>
                  <a:lnTo>
                    <a:pt x="9042" y="5319"/>
                  </a:lnTo>
                  <a:lnTo>
                    <a:pt x="9034" y="5394"/>
                  </a:lnTo>
                  <a:lnTo>
                    <a:pt x="9024" y="5471"/>
                  </a:lnTo>
                  <a:cubicBezTo>
                    <a:pt x="9021" y="5497"/>
                    <a:pt x="9017" y="5524"/>
                    <a:pt x="9013" y="5550"/>
                  </a:cubicBezTo>
                  <a:cubicBezTo>
                    <a:pt x="9009" y="5577"/>
                    <a:pt x="9004" y="5605"/>
                    <a:pt x="8999" y="5632"/>
                  </a:cubicBezTo>
                  <a:cubicBezTo>
                    <a:pt x="8994" y="5660"/>
                    <a:pt x="8989" y="5688"/>
                    <a:pt x="8983" y="5716"/>
                  </a:cubicBezTo>
                  <a:lnTo>
                    <a:pt x="8982" y="5724"/>
                  </a:lnTo>
                  <a:lnTo>
                    <a:pt x="9015" y="5743"/>
                  </a:lnTo>
                  <a:lnTo>
                    <a:pt x="9051" y="5764"/>
                  </a:lnTo>
                  <a:lnTo>
                    <a:pt x="9087" y="5785"/>
                  </a:lnTo>
                  <a:lnTo>
                    <a:pt x="9123" y="5805"/>
                  </a:lnTo>
                  <a:lnTo>
                    <a:pt x="9160" y="5826"/>
                  </a:lnTo>
                  <a:lnTo>
                    <a:pt x="9196" y="5847"/>
                  </a:lnTo>
                  <a:lnTo>
                    <a:pt x="9232" y="5868"/>
                  </a:lnTo>
                  <a:lnTo>
                    <a:pt x="9268" y="5888"/>
                  </a:lnTo>
                  <a:lnTo>
                    <a:pt x="9305" y="5909"/>
                  </a:lnTo>
                  <a:lnTo>
                    <a:pt x="9341" y="5930"/>
                  </a:lnTo>
                  <a:lnTo>
                    <a:pt x="9377" y="5950"/>
                  </a:lnTo>
                  <a:lnTo>
                    <a:pt x="9413" y="5971"/>
                  </a:lnTo>
                  <a:lnTo>
                    <a:pt x="9449" y="5992"/>
                  </a:lnTo>
                  <a:lnTo>
                    <a:pt x="9486" y="6013"/>
                  </a:lnTo>
                  <a:lnTo>
                    <a:pt x="9522" y="6033"/>
                  </a:lnTo>
                  <a:lnTo>
                    <a:pt x="9558" y="6054"/>
                  </a:lnTo>
                  <a:lnTo>
                    <a:pt x="9594" y="6075"/>
                  </a:lnTo>
                  <a:lnTo>
                    <a:pt x="9631" y="6096"/>
                  </a:lnTo>
                  <a:lnTo>
                    <a:pt x="9667" y="6116"/>
                  </a:lnTo>
                  <a:lnTo>
                    <a:pt x="9703" y="6137"/>
                  </a:lnTo>
                  <a:lnTo>
                    <a:pt x="9739" y="6158"/>
                  </a:lnTo>
                  <a:lnTo>
                    <a:pt x="9747" y="6162"/>
                  </a:lnTo>
                  <a:lnTo>
                    <a:pt x="9726" y="6239"/>
                  </a:lnTo>
                  <a:cubicBezTo>
                    <a:pt x="9717" y="6273"/>
                    <a:pt x="9707" y="6306"/>
                    <a:pt x="9697" y="6340"/>
                  </a:cubicBezTo>
                  <a:cubicBezTo>
                    <a:pt x="9686" y="6375"/>
                    <a:pt x="9675" y="6410"/>
                    <a:pt x="9664" y="6445"/>
                  </a:cubicBezTo>
                  <a:cubicBezTo>
                    <a:pt x="9652" y="6482"/>
                    <a:pt x="9639" y="6519"/>
                    <a:pt x="9627" y="6556"/>
                  </a:cubicBezTo>
                  <a:cubicBezTo>
                    <a:pt x="9613" y="6595"/>
                    <a:pt x="9598" y="6635"/>
                    <a:pt x="9584" y="6674"/>
                  </a:cubicBezTo>
                  <a:cubicBezTo>
                    <a:pt x="9567" y="6716"/>
                    <a:pt x="9551" y="6758"/>
                    <a:pt x="9533" y="6800"/>
                  </a:cubicBezTo>
                  <a:lnTo>
                    <a:pt x="9523" y="6824"/>
                  </a:lnTo>
                  <a:lnTo>
                    <a:pt x="9514" y="6823"/>
                  </a:lnTo>
                  <a:lnTo>
                    <a:pt x="9466" y="6818"/>
                  </a:lnTo>
                  <a:lnTo>
                    <a:pt x="9417" y="6812"/>
                  </a:lnTo>
                  <a:lnTo>
                    <a:pt x="9369" y="6806"/>
                  </a:lnTo>
                  <a:lnTo>
                    <a:pt x="9320" y="6800"/>
                  </a:lnTo>
                  <a:lnTo>
                    <a:pt x="9272" y="6795"/>
                  </a:lnTo>
                  <a:lnTo>
                    <a:pt x="9223" y="6789"/>
                  </a:lnTo>
                  <a:lnTo>
                    <a:pt x="9175" y="6783"/>
                  </a:lnTo>
                  <a:lnTo>
                    <a:pt x="9126" y="6777"/>
                  </a:lnTo>
                  <a:lnTo>
                    <a:pt x="9078" y="6771"/>
                  </a:lnTo>
                  <a:lnTo>
                    <a:pt x="9029" y="6766"/>
                  </a:lnTo>
                  <a:lnTo>
                    <a:pt x="8981" y="6760"/>
                  </a:lnTo>
                  <a:lnTo>
                    <a:pt x="8933" y="6754"/>
                  </a:lnTo>
                  <a:lnTo>
                    <a:pt x="8884" y="6748"/>
                  </a:lnTo>
                  <a:lnTo>
                    <a:pt x="8836" y="6743"/>
                  </a:lnTo>
                  <a:lnTo>
                    <a:pt x="8787" y="6737"/>
                  </a:lnTo>
                  <a:lnTo>
                    <a:pt x="8739" y="6731"/>
                  </a:lnTo>
                  <a:lnTo>
                    <a:pt x="8690" y="6725"/>
                  </a:lnTo>
                  <a:lnTo>
                    <a:pt x="8644" y="6720"/>
                  </a:lnTo>
                  <a:cubicBezTo>
                    <a:pt x="8616" y="6777"/>
                    <a:pt x="8587" y="6834"/>
                    <a:pt x="8556" y="6890"/>
                  </a:cubicBezTo>
                  <a:cubicBezTo>
                    <a:pt x="8512" y="6970"/>
                    <a:pt x="8465" y="7049"/>
                    <a:pt x="8415" y="7127"/>
                  </a:cubicBezTo>
                  <a:cubicBezTo>
                    <a:pt x="8375" y="7189"/>
                    <a:pt x="8334" y="7250"/>
                    <a:pt x="8291" y="7310"/>
                  </a:cubicBezTo>
                  <a:lnTo>
                    <a:pt x="8304" y="7328"/>
                  </a:lnTo>
                  <a:lnTo>
                    <a:pt x="8329" y="7362"/>
                  </a:lnTo>
                  <a:lnTo>
                    <a:pt x="8354" y="7397"/>
                  </a:lnTo>
                  <a:lnTo>
                    <a:pt x="8379" y="7431"/>
                  </a:lnTo>
                  <a:lnTo>
                    <a:pt x="8404" y="7465"/>
                  </a:lnTo>
                  <a:lnTo>
                    <a:pt x="8429" y="7500"/>
                  </a:lnTo>
                  <a:lnTo>
                    <a:pt x="8455" y="7534"/>
                  </a:lnTo>
                  <a:lnTo>
                    <a:pt x="8480" y="7568"/>
                  </a:lnTo>
                  <a:lnTo>
                    <a:pt x="8505" y="7603"/>
                  </a:lnTo>
                  <a:lnTo>
                    <a:pt x="8530" y="7637"/>
                  </a:lnTo>
                  <a:lnTo>
                    <a:pt x="8555" y="7671"/>
                  </a:lnTo>
                  <a:lnTo>
                    <a:pt x="8580" y="7705"/>
                  </a:lnTo>
                  <a:lnTo>
                    <a:pt x="8605" y="7740"/>
                  </a:lnTo>
                  <a:lnTo>
                    <a:pt x="8630" y="7774"/>
                  </a:lnTo>
                  <a:lnTo>
                    <a:pt x="8656" y="7808"/>
                  </a:lnTo>
                  <a:lnTo>
                    <a:pt x="8681" y="7843"/>
                  </a:lnTo>
                  <a:lnTo>
                    <a:pt x="8706" y="7877"/>
                  </a:lnTo>
                  <a:lnTo>
                    <a:pt x="8731" y="7911"/>
                  </a:lnTo>
                  <a:lnTo>
                    <a:pt x="8756" y="7946"/>
                  </a:lnTo>
                  <a:lnTo>
                    <a:pt x="8781" y="7980"/>
                  </a:lnTo>
                  <a:lnTo>
                    <a:pt x="8806" y="8014"/>
                  </a:lnTo>
                  <a:lnTo>
                    <a:pt x="8811" y="8020"/>
                  </a:lnTo>
                  <a:cubicBezTo>
                    <a:pt x="8747" y="8099"/>
                    <a:pt x="8681" y="8176"/>
                    <a:pt x="8613" y="8251"/>
                  </a:cubicBezTo>
                  <a:cubicBezTo>
                    <a:pt x="8522" y="8350"/>
                    <a:pt x="8428" y="8446"/>
                    <a:pt x="8329" y="8538"/>
                  </a:cubicBezTo>
                  <a:lnTo>
                    <a:pt x="8326" y="8536"/>
                  </a:lnTo>
                  <a:lnTo>
                    <a:pt x="8291" y="8515"/>
                  </a:lnTo>
                  <a:lnTo>
                    <a:pt x="8255" y="8494"/>
                  </a:lnTo>
                  <a:lnTo>
                    <a:pt x="8219" y="8472"/>
                  </a:lnTo>
                  <a:lnTo>
                    <a:pt x="8183" y="8451"/>
                  </a:lnTo>
                  <a:lnTo>
                    <a:pt x="8147" y="8430"/>
                  </a:lnTo>
                  <a:lnTo>
                    <a:pt x="8112" y="8408"/>
                  </a:lnTo>
                  <a:lnTo>
                    <a:pt x="8076" y="8387"/>
                  </a:lnTo>
                  <a:lnTo>
                    <a:pt x="8040" y="8366"/>
                  </a:lnTo>
                  <a:lnTo>
                    <a:pt x="8004" y="8345"/>
                  </a:lnTo>
                  <a:lnTo>
                    <a:pt x="7969" y="8323"/>
                  </a:lnTo>
                  <a:lnTo>
                    <a:pt x="7933" y="8302"/>
                  </a:lnTo>
                  <a:lnTo>
                    <a:pt x="7897" y="8281"/>
                  </a:lnTo>
                  <a:lnTo>
                    <a:pt x="7861" y="8259"/>
                  </a:lnTo>
                  <a:lnTo>
                    <a:pt x="7826" y="8238"/>
                  </a:lnTo>
                  <a:lnTo>
                    <a:pt x="7790" y="8217"/>
                  </a:lnTo>
                  <a:lnTo>
                    <a:pt x="7754" y="8195"/>
                  </a:lnTo>
                  <a:lnTo>
                    <a:pt x="7718" y="8174"/>
                  </a:lnTo>
                  <a:lnTo>
                    <a:pt x="7682" y="8153"/>
                  </a:lnTo>
                  <a:lnTo>
                    <a:pt x="7647" y="8132"/>
                  </a:lnTo>
                  <a:lnTo>
                    <a:pt x="7611" y="8110"/>
                  </a:lnTo>
                  <a:lnTo>
                    <a:pt x="7575" y="8089"/>
                  </a:lnTo>
                  <a:lnTo>
                    <a:pt x="7568" y="8085"/>
                  </a:lnTo>
                  <a:cubicBezTo>
                    <a:pt x="7528" y="8117"/>
                    <a:pt x="7488" y="8150"/>
                    <a:pt x="7447" y="8181"/>
                  </a:cubicBezTo>
                  <a:cubicBezTo>
                    <a:pt x="7403" y="8214"/>
                    <a:pt x="7359" y="8247"/>
                    <a:pt x="7314" y="8279"/>
                  </a:cubicBezTo>
                  <a:cubicBezTo>
                    <a:pt x="7274" y="8306"/>
                    <a:pt x="7235" y="8333"/>
                    <a:pt x="7194" y="8359"/>
                  </a:cubicBezTo>
                  <a:cubicBezTo>
                    <a:pt x="7158" y="8383"/>
                    <a:pt x="7122" y="8406"/>
                    <a:pt x="7085" y="8429"/>
                  </a:cubicBezTo>
                  <a:lnTo>
                    <a:pt x="7019" y="8468"/>
                  </a:lnTo>
                  <a:lnTo>
                    <a:pt x="7026" y="8500"/>
                  </a:lnTo>
                  <a:lnTo>
                    <a:pt x="7037" y="8551"/>
                  </a:lnTo>
                  <a:lnTo>
                    <a:pt x="7048" y="8603"/>
                  </a:lnTo>
                  <a:lnTo>
                    <a:pt x="7060" y="8654"/>
                  </a:lnTo>
                  <a:lnTo>
                    <a:pt x="7071" y="8706"/>
                  </a:lnTo>
                  <a:lnTo>
                    <a:pt x="7082" y="8757"/>
                  </a:lnTo>
                  <a:lnTo>
                    <a:pt x="7093" y="8809"/>
                  </a:lnTo>
                  <a:lnTo>
                    <a:pt x="7104" y="8860"/>
                  </a:lnTo>
                  <a:lnTo>
                    <a:pt x="7115" y="8911"/>
                  </a:lnTo>
                  <a:lnTo>
                    <a:pt x="7126" y="8963"/>
                  </a:lnTo>
                  <a:lnTo>
                    <a:pt x="7138" y="9014"/>
                  </a:lnTo>
                  <a:lnTo>
                    <a:pt x="7149" y="9066"/>
                  </a:lnTo>
                  <a:lnTo>
                    <a:pt x="7160" y="9117"/>
                  </a:lnTo>
                  <a:lnTo>
                    <a:pt x="7171" y="9169"/>
                  </a:lnTo>
                  <a:lnTo>
                    <a:pt x="7182" y="9220"/>
                  </a:lnTo>
                  <a:lnTo>
                    <a:pt x="7193" y="9271"/>
                  </a:lnTo>
                  <a:lnTo>
                    <a:pt x="7204" y="9323"/>
                  </a:lnTo>
                  <a:lnTo>
                    <a:pt x="7205" y="9327"/>
                  </a:lnTo>
                  <a:lnTo>
                    <a:pt x="7198" y="9331"/>
                  </a:lnTo>
                  <a:cubicBezTo>
                    <a:pt x="7168" y="9346"/>
                    <a:pt x="7138" y="9361"/>
                    <a:pt x="7108" y="9376"/>
                  </a:cubicBezTo>
                  <a:cubicBezTo>
                    <a:pt x="7079" y="9389"/>
                    <a:pt x="7051" y="9403"/>
                    <a:pt x="7022" y="9416"/>
                  </a:cubicBezTo>
                  <a:cubicBezTo>
                    <a:pt x="6994" y="9429"/>
                    <a:pt x="6966" y="9442"/>
                    <a:pt x="6938" y="9454"/>
                  </a:cubicBezTo>
                  <a:cubicBezTo>
                    <a:pt x="6910" y="9466"/>
                    <a:pt x="6883" y="9478"/>
                    <a:pt x="6856" y="9489"/>
                  </a:cubicBezTo>
                  <a:lnTo>
                    <a:pt x="6776" y="9521"/>
                  </a:lnTo>
                  <a:lnTo>
                    <a:pt x="6699" y="9551"/>
                  </a:lnTo>
                  <a:lnTo>
                    <a:pt x="6623" y="9579"/>
                  </a:lnTo>
                  <a:lnTo>
                    <a:pt x="6548" y="9605"/>
                  </a:lnTo>
                  <a:lnTo>
                    <a:pt x="6544" y="9606"/>
                  </a:lnTo>
                  <a:lnTo>
                    <a:pt x="6521" y="9573"/>
                  </a:lnTo>
                  <a:lnTo>
                    <a:pt x="6496" y="9538"/>
                  </a:lnTo>
                  <a:lnTo>
                    <a:pt x="6472" y="9503"/>
                  </a:lnTo>
                  <a:lnTo>
                    <a:pt x="6447" y="9469"/>
                  </a:lnTo>
                  <a:lnTo>
                    <a:pt x="6422" y="9434"/>
                  </a:lnTo>
                  <a:lnTo>
                    <a:pt x="6398" y="9399"/>
                  </a:lnTo>
                  <a:lnTo>
                    <a:pt x="6373" y="9364"/>
                  </a:lnTo>
                  <a:lnTo>
                    <a:pt x="6348" y="9329"/>
                  </a:lnTo>
                  <a:lnTo>
                    <a:pt x="6324" y="9294"/>
                  </a:lnTo>
                  <a:lnTo>
                    <a:pt x="6299" y="9259"/>
                  </a:lnTo>
                  <a:lnTo>
                    <a:pt x="6274" y="9224"/>
                  </a:lnTo>
                  <a:lnTo>
                    <a:pt x="6250" y="9189"/>
                  </a:lnTo>
                  <a:lnTo>
                    <a:pt x="6225" y="9154"/>
                  </a:lnTo>
                  <a:lnTo>
                    <a:pt x="6201" y="9120"/>
                  </a:lnTo>
                  <a:lnTo>
                    <a:pt x="6176" y="9085"/>
                  </a:lnTo>
                  <a:lnTo>
                    <a:pt x="6151" y="9050"/>
                  </a:lnTo>
                  <a:lnTo>
                    <a:pt x="6127" y="9015"/>
                  </a:lnTo>
                  <a:lnTo>
                    <a:pt x="6102" y="8980"/>
                  </a:lnTo>
                  <a:lnTo>
                    <a:pt x="6077" y="8945"/>
                  </a:lnTo>
                  <a:lnTo>
                    <a:pt x="6053" y="8910"/>
                  </a:lnTo>
                  <a:lnTo>
                    <a:pt x="6032" y="8880"/>
                  </a:lnTo>
                  <a:lnTo>
                    <a:pt x="6022" y="8883"/>
                  </a:lnTo>
                  <a:lnTo>
                    <a:pt x="5954" y="8901"/>
                  </a:lnTo>
                  <a:lnTo>
                    <a:pt x="5888" y="8917"/>
                  </a:lnTo>
                  <a:lnTo>
                    <a:pt x="5823" y="8931"/>
                  </a:lnTo>
                  <a:lnTo>
                    <a:pt x="5759" y="8944"/>
                  </a:lnTo>
                  <a:lnTo>
                    <a:pt x="5696" y="8956"/>
                  </a:lnTo>
                  <a:lnTo>
                    <a:pt x="5634" y="8967"/>
                  </a:lnTo>
                  <a:lnTo>
                    <a:pt x="5572" y="8977"/>
                  </a:lnTo>
                  <a:lnTo>
                    <a:pt x="5512" y="8986"/>
                  </a:lnTo>
                  <a:lnTo>
                    <a:pt x="5453" y="8994"/>
                  </a:lnTo>
                  <a:lnTo>
                    <a:pt x="5399" y="9000"/>
                  </a:lnTo>
                  <a:lnTo>
                    <a:pt x="5382" y="9080"/>
                  </a:lnTo>
                  <a:lnTo>
                    <a:pt x="5364" y="9167"/>
                  </a:lnTo>
                  <a:lnTo>
                    <a:pt x="5346" y="9254"/>
                  </a:lnTo>
                  <a:lnTo>
                    <a:pt x="5327" y="9342"/>
                  </a:lnTo>
                  <a:lnTo>
                    <a:pt x="5309" y="9429"/>
                  </a:lnTo>
                  <a:lnTo>
                    <a:pt x="5291" y="9516"/>
                  </a:lnTo>
                  <a:lnTo>
                    <a:pt x="5273" y="9604"/>
                  </a:lnTo>
                  <a:lnTo>
                    <a:pt x="5255" y="9691"/>
                  </a:lnTo>
                  <a:lnTo>
                    <a:pt x="5236" y="9778"/>
                  </a:lnTo>
                  <a:lnTo>
                    <a:pt x="5219" y="9861"/>
                  </a:lnTo>
                  <a:lnTo>
                    <a:pt x="5167" y="9863"/>
                  </a:lnTo>
                  <a:lnTo>
                    <a:pt x="5112" y="9866"/>
                  </a:lnTo>
                  <a:lnTo>
                    <a:pt x="5057" y="9867"/>
                  </a:lnTo>
                  <a:lnTo>
                    <a:pt x="5003" y="9868"/>
                  </a:lnTo>
                  <a:lnTo>
                    <a:pt x="4950" y="9868"/>
                  </a:lnTo>
                  <a:lnTo>
                    <a:pt x="4897" y="9868"/>
                  </a:lnTo>
                  <a:lnTo>
                    <a:pt x="4844" y="9867"/>
                  </a:lnTo>
                  <a:lnTo>
                    <a:pt x="4792" y="9866"/>
                  </a:lnTo>
                  <a:lnTo>
                    <a:pt x="4741" y="9864"/>
                  </a:lnTo>
                  <a:lnTo>
                    <a:pt x="4690" y="9862"/>
                  </a:lnTo>
                  <a:lnTo>
                    <a:pt x="4639" y="9859"/>
                  </a:lnTo>
                  <a:lnTo>
                    <a:pt x="4588" y="9855"/>
                  </a:lnTo>
                  <a:lnTo>
                    <a:pt x="4538" y="9851"/>
                  </a:lnTo>
                  <a:lnTo>
                    <a:pt x="4489" y="9847"/>
                  </a:lnTo>
                  <a:lnTo>
                    <a:pt x="4478" y="9795"/>
                  </a:lnTo>
                  <a:lnTo>
                    <a:pt x="4468" y="9742"/>
                  </a:lnTo>
                  <a:lnTo>
                    <a:pt x="4458" y="9690"/>
                  </a:lnTo>
                  <a:lnTo>
                    <a:pt x="4447" y="9638"/>
                  </a:lnTo>
                  <a:lnTo>
                    <a:pt x="4437" y="9585"/>
                  </a:lnTo>
                  <a:lnTo>
                    <a:pt x="4426" y="9533"/>
                  </a:lnTo>
                  <a:lnTo>
                    <a:pt x="4416" y="9481"/>
                  </a:lnTo>
                  <a:lnTo>
                    <a:pt x="4406" y="9428"/>
                  </a:lnTo>
                  <a:lnTo>
                    <a:pt x="4395" y="9376"/>
                  </a:lnTo>
                  <a:lnTo>
                    <a:pt x="4385" y="9324"/>
                  </a:lnTo>
                  <a:lnTo>
                    <a:pt x="4374" y="9271"/>
                  </a:lnTo>
                  <a:lnTo>
                    <a:pt x="4364" y="9219"/>
                  </a:lnTo>
                  <a:lnTo>
                    <a:pt x="4354" y="9167"/>
                  </a:lnTo>
                  <a:lnTo>
                    <a:pt x="4343" y="9114"/>
                  </a:lnTo>
                  <a:lnTo>
                    <a:pt x="4333" y="9062"/>
                  </a:lnTo>
                  <a:lnTo>
                    <a:pt x="4323" y="9010"/>
                  </a:lnTo>
                  <a:lnTo>
                    <a:pt x="4316" y="8976"/>
                  </a:lnTo>
                  <a:lnTo>
                    <a:pt x="4299" y="8973"/>
                  </a:lnTo>
                  <a:lnTo>
                    <a:pt x="4252" y="8965"/>
                  </a:lnTo>
                  <a:lnTo>
                    <a:pt x="4206" y="8957"/>
                  </a:lnTo>
                  <a:lnTo>
                    <a:pt x="4160" y="8948"/>
                  </a:lnTo>
                  <a:lnTo>
                    <a:pt x="4114" y="8939"/>
                  </a:lnTo>
                  <a:lnTo>
                    <a:pt x="4069" y="8929"/>
                  </a:lnTo>
                  <a:lnTo>
                    <a:pt x="4024" y="8919"/>
                  </a:lnTo>
                  <a:lnTo>
                    <a:pt x="3979" y="8909"/>
                  </a:lnTo>
                  <a:lnTo>
                    <a:pt x="3935" y="8898"/>
                  </a:lnTo>
                  <a:lnTo>
                    <a:pt x="3891" y="8886"/>
                  </a:lnTo>
                  <a:lnTo>
                    <a:pt x="3848" y="8874"/>
                  </a:lnTo>
                  <a:lnTo>
                    <a:pt x="3805" y="8862"/>
                  </a:lnTo>
                  <a:lnTo>
                    <a:pt x="3762" y="8849"/>
                  </a:lnTo>
                  <a:lnTo>
                    <a:pt x="3720" y="8836"/>
                  </a:lnTo>
                  <a:lnTo>
                    <a:pt x="3713" y="8834"/>
                  </a:lnTo>
                  <a:lnTo>
                    <a:pt x="3651" y="8920"/>
                  </a:lnTo>
                  <a:lnTo>
                    <a:pt x="3256" y="9468"/>
                  </a:lnTo>
                  <a:lnTo>
                    <a:pt x="3198" y="9548"/>
                  </a:lnTo>
                  <a:lnTo>
                    <a:pt x="3192" y="9546"/>
                  </a:lnTo>
                  <a:lnTo>
                    <a:pt x="3152" y="9530"/>
                  </a:lnTo>
                  <a:lnTo>
                    <a:pt x="3112" y="9514"/>
                  </a:lnTo>
                  <a:lnTo>
                    <a:pt x="3072" y="9498"/>
                  </a:lnTo>
                  <a:lnTo>
                    <a:pt x="3032" y="9482"/>
                  </a:lnTo>
                  <a:lnTo>
                    <a:pt x="2993" y="9465"/>
                  </a:lnTo>
                  <a:lnTo>
                    <a:pt x="2953" y="9448"/>
                  </a:lnTo>
                  <a:lnTo>
                    <a:pt x="2915" y="9430"/>
                  </a:lnTo>
                  <a:lnTo>
                    <a:pt x="2876" y="9413"/>
                  </a:lnTo>
                  <a:lnTo>
                    <a:pt x="2837" y="9395"/>
                  </a:lnTo>
                  <a:lnTo>
                    <a:pt x="2799" y="9377"/>
                  </a:lnTo>
                  <a:lnTo>
                    <a:pt x="2761" y="9358"/>
                  </a:lnTo>
                  <a:lnTo>
                    <a:pt x="2723" y="9339"/>
                  </a:lnTo>
                  <a:lnTo>
                    <a:pt x="2686" y="9320"/>
                  </a:lnTo>
                  <a:lnTo>
                    <a:pt x="2648" y="9301"/>
                  </a:lnTo>
                  <a:lnTo>
                    <a:pt x="2611" y="9281"/>
                  </a:lnTo>
                  <a:lnTo>
                    <a:pt x="2575" y="9261"/>
                  </a:lnTo>
                  <a:lnTo>
                    <a:pt x="2538" y="9241"/>
                  </a:lnTo>
                  <a:lnTo>
                    <a:pt x="2526" y="9234"/>
                  </a:lnTo>
                  <a:lnTo>
                    <a:pt x="2540" y="9174"/>
                  </a:lnTo>
                  <a:lnTo>
                    <a:pt x="2560" y="9084"/>
                  </a:lnTo>
                  <a:lnTo>
                    <a:pt x="2580" y="8994"/>
                  </a:lnTo>
                  <a:lnTo>
                    <a:pt x="2601" y="8904"/>
                  </a:lnTo>
                  <a:lnTo>
                    <a:pt x="2621" y="8814"/>
                  </a:lnTo>
                  <a:lnTo>
                    <a:pt x="2642" y="8724"/>
                  </a:lnTo>
                  <a:lnTo>
                    <a:pt x="2662" y="8634"/>
                  </a:lnTo>
                  <a:lnTo>
                    <a:pt x="2682" y="8544"/>
                  </a:lnTo>
                  <a:lnTo>
                    <a:pt x="2703" y="8454"/>
                  </a:lnTo>
                  <a:lnTo>
                    <a:pt x="2722" y="8367"/>
                  </a:lnTo>
                  <a:lnTo>
                    <a:pt x="2721" y="8366"/>
                  </a:lnTo>
                  <a:lnTo>
                    <a:pt x="2686" y="8344"/>
                  </a:lnTo>
                  <a:lnTo>
                    <a:pt x="2652" y="8321"/>
                  </a:lnTo>
                  <a:lnTo>
                    <a:pt x="2618" y="8297"/>
                  </a:lnTo>
                  <a:lnTo>
                    <a:pt x="2584" y="8274"/>
                  </a:lnTo>
                  <a:lnTo>
                    <a:pt x="2550" y="8250"/>
                  </a:lnTo>
                  <a:lnTo>
                    <a:pt x="2517" y="8225"/>
                  </a:lnTo>
                  <a:lnTo>
                    <a:pt x="2484" y="8201"/>
                  </a:lnTo>
                  <a:lnTo>
                    <a:pt x="2451" y="8176"/>
                  </a:lnTo>
                  <a:lnTo>
                    <a:pt x="2419" y="8151"/>
                  </a:lnTo>
                  <a:lnTo>
                    <a:pt x="2386" y="8125"/>
                  </a:lnTo>
                  <a:lnTo>
                    <a:pt x="2354" y="8099"/>
                  </a:lnTo>
                  <a:lnTo>
                    <a:pt x="2322" y="8073"/>
                  </a:lnTo>
                  <a:lnTo>
                    <a:pt x="2291" y="8047"/>
                  </a:lnTo>
                  <a:lnTo>
                    <a:pt x="2260" y="8020"/>
                  </a:lnTo>
                  <a:lnTo>
                    <a:pt x="2246" y="8008"/>
                  </a:lnTo>
                  <a:lnTo>
                    <a:pt x="2189" y="8042"/>
                  </a:lnTo>
                  <a:lnTo>
                    <a:pt x="2087" y="8101"/>
                  </a:lnTo>
                  <a:lnTo>
                    <a:pt x="1985" y="8160"/>
                  </a:lnTo>
                  <a:lnTo>
                    <a:pt x="1884" y="8219"/>
                  </a:lnTo>
                  <a:lnTo>
                    <a:pt x="1782" y="8278"/>
                  </a:lnTo>
                  <a:lnTo>
                    <a:pt x="1681" y="8338"/>
                  </a:lnTo>
                  <a:lnTo>
                    <a:pt x="1579" y="8397"/>
                  </a:lnTo>
                  <a:lnTo>
                    <a:pt x="1484" y="8452"/>
                  </a:lnTo>
                  <a:lnTo>
                    <a:pt x="1482" y="8450"/>
                  </a:lnTo>
                  <a:lnTo>
                    <a:pt x="1453" y="8421"/>
                  </a:lnTo>
                  <a:lnTo>
                    <a:pt x="1424" y="8392"/>
                  </a:lnTo>
                  <a:lnTo>
                    <a:pt x="1395" y="8362"/>
                  </a:lnTo>
                  <a:lnTo>
                    <a:pt x="1366" y="8332"/>
                  </a:lnTo>
                  <a:lnTo>
                    <a:pt x="1337" y="8302"/>
                  </a:lnTo>
                  <a:lnTo>
                    <a:pt x="1309" y="8272"/>
                  </a:lnTo>
                  <a:lnTo>
                    <a:pt x="1281" y="8241"/>
                  </a:lnTo>
                  <a:lnTo>
                    <a:pt x="1253" y="8210"/>
                  </a:lnTo>
                  <a:lnTo>
                    <a:pt x="1225" y="8179"/>
                  </a:lnTo>
                  <a:lnTo>
                    <a:pt x="1198" y="8147"/>
                  </a:lnTo>
                  <a:lnTo>
                    <a:pt x="1171" y="8115"/>
                  </a:lnTo>
                  <a:lnTo>
                    <a:pt x="1144" y="8083"/>
                  </a:lnTo>
                  <a:lnTo>
                    <a:pt x="1117" y="8051"/>
                  </a:lnTo>
                  <a:lnTo>
                    <a:pt x="1091" y="8018"/>
                  </a:lnTo>
                  <a:lnTo>
                    <a:pt x="1064" y="7986"/>
                  </a:lnTo>
                  <a:lnTo>
                    <a:pt x="1038" y="7952"/>
                  </a:lnTo>
                  <a:lnTo>
                    <a:pt x="1012" y="7919"/>
                  </a:lnTo>
                  <a:lnTo>
                    <a:pt x="988" y="7887"/>
                  </a:lnTo>
                  <a:lnTo>
                    <a:pt x="1020" y="7844"/>
                  </a:lnTo>
                  <a:lnTo>
                    <a:pt x="1520" y="7176"/>
                  </a:lnTo>
                  <a:lnTo>
                    <a:pt x="1517" y="7172"/>
                  </a:lnTo>
                  <a:lnTo>
                    <a:pt x="1493" y="7136"/>
                  </a:lnTo>
                  <a:lnTo>
                    <a:pt x="1470" y="7099"/>
                  </a:lnTo>
                  <a:lnTo>
                    <a:pt x="1447" y="7062"/>
                  </a:lnTo>
                  <a:lnTo>
                    <a:pt x="1424" y="7025"/>
                  </a:lnTo>
                  <a:lnTo>
                    <a:pt x="1402" y="6987"/>
                  </a:lnTo>
                  <a:lnTo>
                    <a:pt x="1380" y="6949"/>
                  </a:lnTo>
                  <a:lnTo>
                    <a:pt x="1358" y="6911"/>
                  </a:lnTo>
                  <a:lnTo>
                    <a:pt x="1337" y="6872"/>
                  </a:lnTo>
                  <a:lnTo>
                    <a:pt x="1316" y="6832"/>
                  </a:lnTo>
                  <a:lnTo>
                    <a:pt x="1295" y="6793"/>
                  </a:lnTo>
                  <a:lnTo>
                    <a:pt x="1275" y="6752"/>
                  </a:lnTo>
                  <a:lnTo>
                    <a:pt x="1255" y="6712"/>
                  </a:lnTo>
                  <a:lnTo>
                    <a:pt x="1235" y="6671"/>
                  </a:lnTo>
                  <a:lnTo>
                    <a:pt x="1234" y="6669"/>
                  </a:lnTo>
                  <a:lnTo>
                    <a:pt x="1179" y="6675"/>
                  </a:lnTo>
                  <a:lnTo>
                    <a:pt x="1120" y="6681"/>
                  </a:lnTo>
                  <a:lnTo>
                    <a:pt x="1062" y="6688"/>
                  </a:lnTo>
                  <a:lnTo>
                    <a:pt x="1003" y="6694"/>
                  </a:lnTo>
                  <a:lnTo>
                    <a:pt x="945" y="6700"/>
                  </a:lnTo>
                  <a:lnTo>
                    <a:pt x="887" y="6707"/>
                  </a:lnTo>
                  <a:lnTo>
                    <a:pt x="828" y="6713"/>
                  </a:lnTo>
                  <a:lnTo>
                    <a:pt x="770" y="6720"/>
                  </a:lnTo>
                  <a:lnTo>
                    <a:pt x="711" y="6726"/>
                  </a:lnTo>
                  <a:lnTo>
                    <a:pt x="653" y="6732"/>
                  </a:lnTo>
                  <a:lnTo>
                    <a:pt x="595" y="6739"/>
                  </a:lnTo>
                  <a:lnTo>
                    <a:pt x="536" y="6745"/>
                  </a:lnTo>
                  <a:lnTo>
                    <a:pt x="478" y="6751"/>
                  </a:lnTo>
                  <a:lnTo>
                    <a:pt x="419" y="6758"/>
                  </a:lnTo>
                  <a:lnTo>
                    <a:pt x="361" y="6764"/>
                  </a:lnTo>
                  <a:lnTo>
                    <a:pt x="356" y="6765"/>
                  </a:lnTo>
                  <a:lnTo>
                    <a:pt x="340" y="6725"/>
                  </a:lnTo>
                  <a:lnTo>
                    <a:pt x="323" y="6681"/>
                  </a:lnTo>
                  <a:lnTo>
                    <a:pt x="306" y="6636"/>
                  </a:lnTo>
                  <a:lnTo>
                    <a:pt x="290" y="6591"/>
                  </a:lnTo>
                  <a:lnTo>
                    <a:pt x="274" y="6546"/>
                  </a:lnTo>
                  <a:lnTo>
                    <a:pt x="258" y="6500"/>
                  </a:lnTo>
                  <a:lnTo>
                    <a:pt x="242" y="6454"/>
                  </a:lnTo>
                  <a:lnTo>
                    <a:pt x="228" y="6407"/>
                  </a:lnTo>
                  <a:lnTo>
                    <a:pt x="213" y="6360"/>
                  </a:lnTo>
                  <a:lnTo>
                    <a:pt x="199" y="6312"/>
                  </a:lnTo>
                  <a:lnTo>
                    <a:pt x="185" y="6264"/>
                  </a:lnTo>
                  <a:lnTo>
                    <a:pt x="171" y="6215"/>
                  </a:lnTo>
                  <a:lnTo>
                    <a:pt x="158" y="6166"/>
                  </a:lnTo>
                  <a:lnTo>
                    <a:pt x="146" y="6117"/>
                  </a:lnTo>
                  <a:lnTo>
                    <a:pt x="134" y="6067"/>
                  </a:lnTo>
                  <a:lnTo>
                    <a:pt x="128" y="6043"/>
                  </a:lnTo>
                  <a:lnTo>
                    <a:pt x="173" y="6018"/>
                  </a:lnTo>
                  <a:lnTo>
                    <a:pt x="272" y="5963"/>
                  </a:lnTo>
                  <a:lnTo>
                    <a:pt x="370" y="5908"/>
                  </a:lnTo>
                  <a:lnTo>
                    <a:pt x="468" y="5853"/>
                  </a:lnTo>
                  <a:lnTo>
                    <a:pt x="566" y="5798"/>
                  </a:lnTo>
                  <a:lnTo>
                    <a:pt x="664" y="5743"/>
                  </a:lnTo>
                  <a:lnTo>
                    <a:pt x="762" y="5689"/>
                  </a:lnTo>
                  <a:lnTo>
                    <a:pt x="860" y="5634"/>
                  </a:lnTo>
                  <a:lnTo>
                    <a:pt x="901" y="5610"/>
                  </a:lnTo>
                  <a:lnTo>
                    <a:pt x="898" y="5588"/>
                  </a:lnTo>
                  <a:lnTo>
                    <a:pt x="889" y="5533"/>
                  </a:lnTo>
                  <a:lnTo>
                    <a:pt x="881" y="5478"/>
                  </a:lnTo>
                  <a:lnTo>
                    <a:pt x="873" y="5422"/>
                  </a:lnTo>
                  <a:lnTo>
                    <a:pt x="867" y="5365"/>
                  </a:lnTo>
                  <a:lnTo>
                    <a:pt x="863" y="5325"/>
                  </a:lnTo>
                  <a:lnTo>
                    <a:pt x="861" y="5307"/>
                  </a:lnTo>
                  <a:lnTo>
                    <a:pt x="856" y="5249"/>
                  </a:lnTo>
                  <a:lnTo>
                    <a:pt x="851" y="5189"/>
                  </a:lnTo>
                  <a:lnTo>
                    <a:pt x="848" y="5128"/>
                  </a:lnTo>
                  <a:lnTo>
                    <a:pt x="845" y="5067"/>
                  </a:lnTo>
                  <a:lnTo>
                    <a:pt x="844" y="5037"/>
                  </a:lnTo>
                  <a:lnTo>
                    <a:pt x="822" y="5030"/>
                  </a:lnTo>
                  <a:lnTo>
                    <a:pt x="779" y="5017"/>
                  </a:lnTo>
                  <a:lnTo>
                    <a:pt x="737" y="5003"/>
                  </a:lnTo>
                  <a:lnTo>
                    <a:pt x="695" y="4990"/>
                  </a:lnTo>
                  <a:lnTo>
                    <a:pt x="653" y="4976"/>
                  </a:lnTo>
                  <a:lnTo>
                    <a:pt x="611" y="4963"/>
                  </a:lnTo>
                  <a:lnTo>
                    <a:pt x="569" y="4949"/>
                  </a:lnTo>
                  <a:lnTo>
                    <a:pt x="527" y="4936"/>
                  </a:lnTo>
                  <a:lnTo>
                    <a:pt x="484" y="4922"/>
                  </a:lnTo>
                  <a:lnTo>
                    <a:pt x="442" y="4909"/>
                  </a:lnTo>
                  <a:lnTo>
                    <a:pt x="400" y="4895"/>
                  </a:lnTo>
                  <a:lnTo>
                    <a:pt x="358" y="4881"/>
                  </a:lnTo>
                  <a:lnTo>
                    <a:pt x="316" y="4868"/>
                  </a:lnTo>
                  <a:lnTo>
                    <a:pt x="274" y="4854"/>
                  </a:lnTo>
                  <a:lnTo>
                    <a:pt x="232" y="4841"/>
                  </a:lnTo>
                  <a:lnTo>
                    <a:pt x="189" y="4827"/>
                  </a:lnTo>
                  <a:lnTo>
                    <a:pt x="147" y="4814"/>
                  </a:lnTo>
                  <a:lnTo>
                    <a:pt x="105" y="4800"/>
                  </a:lnTo>
                  <a:lnTo>
                    <a:pt x="63" y="4787"/>
                  </a:lnTo>
                  <a:lnTo>
                    <a:pt x="21" y="4773"/>
                  </a:lnTo>
                  <a:lnTo>
                    <a:pt x="0" y="4767"/>
                  </a:lnTo>
                  <a:lnTo>
                    <a:pt x="1" y="4733"/>
                  </a:lnTo>
                  <a:lnTo>
                    <a:pt x="4" y="4664"/>
                  </a:lnTo>
                  <a:lnTo>
                    <a:pt x="8" y="4594"/>
                  </a:lnTo>
                  <a:lnTo>
                    <a:pt x="13" y="4523"/>
                  </a:lnTo>
                  <a:lnTo>
                    <a:pt x="19" y="4450"/>
                  </a:lnTo>
                  <a:lnTo>
                    <a:pt x="27" y="4376"/>
                  </a:lnTo>
                  <a:lnTo>
                    <a:pt x="36" y="4300"/>
                  </a:lnTo>
                  <a:lnTo>
                    <a:pt x="46" y="4222"/>
                  </a:lnTo>
                  <a:lnTo>
                    <a:pt x="58" y="4143"/>
                  </a:lnTo>
                  <a:lnTo>
                    <a:pt x="71" y="4061"/>
                  </a:lnTo>
                  <a:lnTo>
                    <a:pt x="80" y="4014"/>
                  </a:lnTo>
                  <a:lnTo>
                    <a:pt x="112" y="4011"/>
                  </a:lnTo>
                  <a:lnTo>
                    <a:pt x="170" y="4006"/>
                  </a:lnTo>
                  <a:lnTo>
                    <a:pt x="227" y="4001"/>
                  </a:lnTo>
                  <a:lnTo>
                    <a:pt x="285" y="3996"/>
                  </a:lnTo>
                  <a:lnTo>
                    <a:pt x="342" y="3990"/>
                  </a:lnTo>
                  <a:lnTo>
                    <a:pt x="400" y="3985"/>
                  </a:lnTo>
                  <a:lnTo>
                    <a:pt x="457" y="3980"/>
                  </a:lnTo>
                  <a:lnTo>
                    <a:pt x="514" y="3975"/>
                  </a:lnTo>
                  <a:lnTo>
                    <a:pt x="572" y="3969"/>
                  </a:lnTo>
                  <a:lnTo>
                    <a:pt x="629" y="3964"/>
                  </a:lnTo>
                  <a:lnTo>
                    <a:pt x="687" y="3959"/>
                  </a:lnTo>
                  <a:lnTo>
                    <a:pt x="744" y="3954"/>
                  </a:lnTo>
                  <a:lnTo>
                    <a:pt x="802" y="3948"/>
                  </a:lnTo>
                  <a:lnTo>
                    <a:pt x="859" y="3943"/>
                  </a:lnTo>
                  <a:lnTo>
                    <a:pt x="917" y="3938"/>
                  </a:lnTo>
                  <a:lnTo>
                    <a:pt x="960" y="3934"/>
                  </a:lnTo>
                  <a:lnTo>
                    <a:pt x="978" y="3863"/>
                  </a:lnTo>
                  <a:cubicBezTo>
                    <a:pt x="987" y="3830"/>
                    <a:pt x="996" y="3797"/>
                    <a:pt x="1005" y="3765"/>
                  </a:cubicBezTo>
                  <a:cubicBezTo>
                    <a:pt x="1016" y="3730"/>
                    <a:pt x="1026" y="3695"/>
                    <a:pt x="1037" y="3660"/>
                  </a:cubicBezTo>
                  <a:cubicBezTo>
                    <a:pt x="1049" y="3623"/>
                    <a:pt x="1062" y="3587"/>
                    <a:pt x="1075" y="3550"/>
                  </a:cubicBezTo>
                  <a:cubicBezTo>
                    <a:pt x="1089" y="3510"/>
                    <a:pt x="1103" y="3470"/>
                    <a:pt x="1119" y="3431"/>
                  </a:cubicBezTo>
                  <a:lnTo>
                    <a:pt x="1139" y="3380"/>
                  </a:lnTo>
                  <a:lnTo>
                    <a:pt x="1121" y="3364"/>
                  </a:lnTo>
                  <a:lnTo>
                    <a:pt x="1090" y="3336"/>
                  </a:lnTo>
                  <a:lnTo>
                    <a:pt x="1059" y="3309"/>
                  </a:lnTo>
                  <a:lnTo>
                    <a:pt x="1028" y="3281"/>
                  </a:lnTo>
                  <a:lnTo>
                    <a:pt x="998" y="3254"/>
                  </a:lnTo>
                  <a:lnTo>
                    <a:pt x="967" y="3226"/>
                  </a:lnTo>
                  <a:lnTo>
                    <a:pt x="936" y="3199"/>
                  </a:lnTo>
                  <a:lnTo>
                    <a:pt x="905" y="3171"/>
                  </a:lnTo>
                  <a:lnTo>
                    <a:pt x="875" y="3144"/>
                  </a:lnTo>
                  <a:lnTo>
                    <a:pt x="844" y="3116"/>
                  </a:lnTo>
                  <a:lnTo>
                    <a:pt x="813" y="3089"/>
                  </a:lnTo>
                  <a:lnTo>
                    <a:pt x="782" y="3062"/>
                  </a:lnTo>
                  <a:lnTo>
                    <a:pt x="752" y="3034"/>
                  </a:lnTo>
                  <a:lnTo>
                    <a:pt x="721" y="3007"/>
                  </a:lnTo>
                  <a:lnTo>
                    <a:pt x="690" y="2979"/>
                  </a:lnTo>
                  <a:lnTo>
                    <a:pt x="659" y="2952"/>
                  </a:lnTo>
                  <a:lnTo>
                    <a:pt x="629" y="2924"/>
                  </a:lnTo>
                  <a:lnTo>
                    <a:pt x="598" y="2897"/>
                  </a:lnTo>
                  <a:lnTo>
                    <a:pt x="567" y="2869"/>
                  </a:lnTo>
                  <a:lnTo>
                    <a:pt x="537" y="2842"/>
                  </a:lnTo>
                  <a:lnTo>
                    <a:pt x="506" y="2814"/>
                  </a:lnTo>
                  <a:lnTo>
                    <a:pt x="477" y="2789"/>
                  </a:lnTo>
                  <a:lnTo>
                    <a:pt x="482" y="2779"/>
                  </a:lnTo>
                  <a:cubicBezTo>
                    <a:pt x="509" y="2722"/>
                    <a:pt x="537" y="2666"/>
                    <a:pt x="567" y="2610"/>
                  </a:cubicBezTo>
                  <a:cubicBezTo>
                    <a:pt x="603" y="2541"/>
                    <a:pt x="641" y="2473"/>
                    <a:pt x="681" y="2405"/>
                  </a:cubicBezTo>
                  <a:cubicBezTo>
                    <a:pt x="735" y="2314"/>
                    <a:pt x="791" y="2224"/>
                    <a:pt x="851" y="2137"/>
                  </a:cubicBezTo>
                  <a:lnTo>
                    <a:pt x="890" y="2150"/>
                  </a:lnTo>
                  <a:lnTo>
                    <a:pt x="931" y="2164"/>
                  </a:lnTo>
                  <a:lnTo>
                    <a:pt x="973" y="2178"/>
                  </a:lnTo>
                  <a:lnTo>
                    <a:pt x="1015" y="2192"/>
                  </a:lnTo>
                  <a:lnTo>
                    <a:pt x="1056" y="2206"/>
                  </a:lnTo>
                  <a:lnTo>
                    <a:pt x="1098" y="2220"/>
                  </a:lnTo>
                  <a:lnTo>
                    <a:pt x="1139" y="2235"/>
                  </a:lnTo>
                  <a:lnTo>
                    <a:pt x="1181" y="2249"/>
                  </a:lnTo>
                  <a:lnTo>
                    <a:pt x="1223" y="2263"/>
                  </a:lnTo>
                  <a:lnTo>
                    <a:pt x="1264" y="2277"/>
                  </a:lnTo>
                  <a:lnTo>
                    <a:pt x="1306" y="2291"/>
                  </a:lnTo>
                  <a:lnTo>
                    <a:pt x="1348" y="2305"/>
                  </a:lnTo>
                  <a:lnTo>
                    <a:pt x="1389" y="2319"/>
                  </a:lnTo>
                  <a:lnTo>
                    <a:pt x="1431" y="2334"/>
                  </a:lnTo>
                  <a:lnTo>
                    <a:pt x="1472" y="2348"/>
                  </a:lnTo>
                  <a:lnTo>
                    <a:pt x="1514" y="2362"/>
                  </a:lnTo>
                  <a:lnTo>
                    <a:pt x="1556" y="2376"/>
                  </a:lnTo>
                  <a:lnTo>
                    <a:pt x="1597" y="2390"/>
                  </a:lnTo>
                  <a:lnTo>
                    <a:pt x="1639" y="2404"/>
                  </a:lnTo>
                  <a:lnTo>
                    <a:pt x="1681" y="2419"/>
                  </a:lnTo>
                  <a:lnTo>
                    <a:pt x="1686" y="2420"/>
                  </a:lnTo>
                  <a:cubicBezTo>
                    <a:pt x="1807" y="2262"/>
                    <a:pt x="1939" y="2113"/>
                    <a:pt x="2081" y="1974"/>
                  </a:cubicBezTo>
                  <a:lnTo>
                    <a:pt x="2068" y="1945"/>
                  </a:lnTo>
                  <a:lnTo>
                    <a:pt x="2049" y="1903"/>
                  </a:lnTo>
                  <a:lnTo>
                    <a:pt x="2030" y="1861"/>
                  </a:lnTo>
                  <a:lnTo>
                    <a:pt x="2011" y="1819"/>
                  </a:lnTo>
                  <a:lnTo>
                    <a:pt x="1993" y="1777"/>
                  </a:lnTo>
                  <a:lnTo>
                    <a:pt x="1974" y="1735"/>
                  </a:lnTo>
                  <a:lnTo>
                    <a:pt x="1955" y="1693"/>
                  </a:lnTo>
                  <a:lnTo>
                    <a:pt x="1936" y="1651"/>
                  </a:lnTo>
                  <a:lnTo>
                    <a:pt x="1917" y="1609"/>
                  </a:lnTo>
                  <a:lnTo>
                    <a:pt x="1898" y="1567"/>
                  </a:lnTo>
                  <a:lnTo>
                    <a:pt x="1879" y="1525"/>
                  </a:lnTo>
                  <a:lnTo>
                    <a:pt x="1860" y="1483"/>
                  </a:lnTo>
                  <a:lnTo>
                    <a:pt x="1841" y="1441"/>
                  </a:lnTo>
                  <a:lnTo>
                    <a:pt x="1823" y="1399"/>
                  </a:lnTo>
                  <a:lnTo>
                    <a:pt x="1804" y="1357"/>
                  </a:lnTo>
                  <a:lnTo>
                    <a:pt x="1785" y="1315"/>
                  </a:lnTo>
                  <a:lnTo>
                    <a:pt x="1766" y="1273"/>
                  </a:lnTo>
                  <a:lnTo>
                    <a:pt x="1747" y="1231"/>
                  </a:lnTo>
                  <a:lnTo>
                    <a:pt x="1728" y="1189"/>
                  </a:lnTo>
                  <a:lnTo>
                    <a:pt x="1717" y="1163"/>
                  </a:lnTo>
                  <a:cubicBezTo>
                    <a:pt x="1751" y="1134"/>
                    <a:pt x="1786" y="1104"/>
                    <a:pt x="1821" y="1075"/>
                  </a:cubicBezTo>
                  <a:cubicBezTo>
                    <a:pt x="1870" y="1036"/>
                    <a:pt x="1920" y="997"/>
                    <a:pt x="1970" y="959"/>
                  </a:cubicBezTo>
                  <a:cubicBezTo>
                    <a:pt x="2013" y="926"/>
                    <a:pt x="2057" y="894"/>
                    <a:pt x="2102" y="863"/>
                  </a:cubicBezTo>
                  <a:cubicBezTo>
                    <a:pt x="2141" y="835"/>
                    <a:pt x="2182" y="807"/>
                    <a:pt x="2222" y="780"/>
                  </a:cubicBezTo>
                  <a:cubicBezTo>
                    <a:pt x="2252" y="761"/>
                    <a:pt x="2283" y="741"/>
                    <a:pt x="2313" y="722"/>
                  </a:cubicBezTo>
                  <a:lnTo>
                    <a:pt x="2319" y="727"/>
                  </a:lnTo>
                  <a:lnTo>
                    <a:pt x="2349" y="755"/>
                  </a:lnTo>
                  <a:lnTo>
                    <a:pt x="2380" y="783"/>
                  </a:lnTo>
                  <a:lnTo>
                    <a:pt x="2410" y="811"/>
                  </a:lnTo>
                  <a:lnTo>
                    <a:pt x="2440" y="839"/>
                  </a:lnTo>
                  <a:lnTo>
                    <a:pt x="2470" y="867"/>
                  </a:lnTo>
                  <a:lnTo>
                    <a:pt x="2501" y="895"/>
                  </a:lnTo>
                  <a:lnTo>
                    <a:pt x="2531" y="923"/>
                  </a:lnTo>
                  <a:lnTo>
                    <a:pt x="2561" y="951"/>
                  </a:lnTo>
                  <a:lnTo>
                    <a:pt x="2592" y="979"/>
                  </a:lnTo>
                  <a:lnTo>
                    <a:pt x="2622" y="1007"/>
                  </a:lnTo>
                  <a:lnTo>
                    <a:pt x="2652" y="1035"/>
                  </a:lnTo>
                  <a:lnTo>
                    <a:pt x="2682" y="1063"/>
                  </a:lnTo>
                  <a:lnTo>
                    <a:pt x="2713" y="1091"/>
                  </a:lnTo>
                  <a:lnTo>
                    <a:pt x="2743" y="1119"/>
                  </a:lnTo>
                  <a:lnTo>
                    <a:pt x="2773" y="1147"/>
                  </a:lnTo>
                  <a:lnTo>
                    <a:pt x="2804" y="1175"/>
                  </a:lnTo>
                  <a:lnTo>
                    <a:pt x="2834" y="1203"/>
                  </a:lnTo>
                  <a:lnTo>
                    <a:pt x="2864" y="1231"/>
                  </a:lnTo>
                  <a:lnTo>
                    <a:pt x="2894" y="1259"/>
                  </a:lnTo>
                  <a:lnTo>
                    <a:pt x="2925" y="1287"/>
                  </a:lnTo>
                  <a:lnTo>
                    <a:pt x="2955" y="1315"/>
                  </a:lnTo>
                  <a:lnTo>
                    <a:pt x="2959" y="1319"/>
                  </a:lnTo>
                  <a:cubicBezTo>
                    <a:pt x="2986" y="1304"/>
                    <a:pt x="3013" y="1290"/>
                    <a:pt x="3041" y="1275"/>
                  </a:cubicBezTo>
                  <a:cubicBezTo>
                    <a:pt x="3071" y="1260"/>
                    <a:pt x="3101" y="1244"/>
                    <a:pt x="3132" y="1229"/>
                  </a:cubicBezTo>
                  <a:cubicBezTo>
                    <a:pt x="3161" y="1215"/>
                    <a:pt x="3190" y="1201"/>
                    <a:pt x="3220" y="1187"/>
                  </a:cubicBezTo>
                  <a:cubicBezTo>
                    <a:pt x="3247" y="1174"/>
                    <a:pt x="3276" y="1161"/>
                    <a:pt x="3304" y="1149"/>
                  </a:cubicBezTo>
                  <a:cubicBezTo>
                    <a:pt x="3331" y="1137"/>
                    <a:pt x="3358" y="1126"/>
                    <a:pt x="3385" y="1114"/>
                  </a:cubicBezTo>
                  <a:cubicBezTo>
                    <a:pt x="3411" y="1104"/>
                    <a:pt x="3438" y="1093"/>
                    <a:pt x="3464" y="1083"/>
                  </a:cubicBezTo>
                  <a:lnTo>
                    <a:pt x="3522" y="1061"/>
                  </a:lnTo>
                  <a:lnTo>
                    <a:pt x="3522" y="1012"/>
                  </a:lnTo>
                  <a:lnTo>
                    <a:pt x="3522" y="948"/>
                  </a:lnTo>
                  <a:lnTo>
                    <a:pt x="3521" y="883"/>
                  </a:lnTo>
                  <a:lnTo>
                    <a:pt x="3521" y="818"/>
                  </a:lnTo>
                  <a:lnTo>
                    <a:pt x="3521" y="753"/>
                  </a:lnTo>
                  <a:lnTo>
                    <a:pt x="3521" y="689"/>
                  </a:lnTo>
                  <a:lnTo>
                    <a:pt x="3520" y="624"/>
                  </a:lnTo>
                  <a:lnTo>
                    <a:pt x="3520" y="559"/>
                  </a:lnTo>
                  <a:lnTo>
                    <a:pt x="3520" y="494"/>
                  </a:lnTo>
                  <a:lnTo>
                    <a:pt x="3520" y="430"/>
                  </a:lnTo>
                  <a:lnTo>
                    <a:pt x="3519" y="365"/>
                  </a:lnTo>
                  <a:lnTo>
                    <a:pt x="3519" y="300"/>
                  </a:lnTo>
                  <a:lnTo>
                    <a:pt x="3519" y="236"/>
                  </a:lnTo>
                  <a:lnTo>
                    <a:pt x="3519" y="173"/>
                  </a:lnTo>
                  <a:lnTo>
                    <a:pt x="3587" y="153"/>
                  </a:lnTo>
                  <a:lnTo>
                    <a:pt x="3655" y="134"/>
                  </a:lnTo>
                  <a:lnTo>
                    <a:pt x="3723" y="116"/>
                  </a:lnTo>
                  <a:lnTo>
                    <a:pt x="3790" y="99"/>
                  </a:lnTo>
                  <a:lnTo>
                    <a:pt x="3855" y="84"/>
                  </a:lnTo>
                  <a:lnTo>
                    <a:pt x="3920" y="70"/>
                  </a:lnTo>
                  <a:lnTo>
                    <a:pt x="3984" y="57"/>
                  </a:lnTo>
                  <a:lnTo>
                    <a:pt x="4047" y="45"/>
                  </a:lnTo>
                  <a:lnTo>
                    <a:pt x="4109" y="34"/>
                  </a:lnTo>
                  <a:lnTo>
                    <a:pt x="4171" y="23"/>
                  </a:lnTo>
                  <a:lnTo>
                    <a:pt x="4232" y="14"/>
                  </a:lnTo>
                  <a:lnTo>
                    <a:pt x="4250" y="57"/>
                  </a:lnTo>
                  <a:lnTo>
                    <a:pt x="4268" y="99"/>
                  </a:lnTo>
                  <a:lnTo>
                    <a:pt x="4287" y="142"/>
                  </a:lnTo>
                  <a:lnTo>
                    <a:pt x="4305" y="185"/>
                  </a:lnTo>
                  <a:lnTo>
                    <a:pt x="4323" y="227"/>
                  </a:lnTo>
                  <a:lnTo>
                    <a:pt x="4342" y="270"/>
                  </a:lnTo>
                  <a:lnTo>
                    <a:pt x="4360" y="313"/>
                  </a:lnTo>
                  <a:lnTo>
                    <a:pt x="4378" y="355"/>
                  </a:lnTo>
                  <a:lnTo>
                    <a:pt x="4396" y="398"/>
                  </a:lnTo>
                  <a:lnTo>
                    <a:pt x="4415" y="441"/>
                  </a:lnTo>
                  <a:lnTo>
                    <a:pt x="4433" y="483"/>
                  </a:lnTo>
                  <a:lnTo>
                    <a:pt x="4451" y="526"/>
                  </a:lnTo>
                  <a:lnTo>
                    <a:pt x="4470" y="569"/>
                  </a:lnTo>
                  <a:lnTo>
                    <a:pt x="4488" y="611"/>
                  </a:lnTo>
                  <a:lnTo>
                    <a:pt x="4506" y="654"/>
                  </a:lnTo>
                  <a:lnTo>
                    <a:pt x="4525" y="697"/>
                  </a:lnTo>
                  <a:lnTo>
                    <a:pt x="4543" y="739"/>
                  </a:lnTo>
                  <a:lnTo>
                    <a:pt x="4561" y="782"/>
                  </a:lnTo>
                  <a:lnTo>
                    <a:pt x="4579" y="822"/>
                  </a:lnTo>
                  <a:lnTo>
                    <a:pt x="4582" y="822"/>
                  </a:lnTo>
                  <a:lnTo>
                    <a:pt x="4639" y="817"/>
                  </a:lnTo>
                  <a:lnTo>
                    <a:pt x="4695" y="813"/>
                  </a:lnTo>
                  <a:lnTo>
                    <a:pt x="4751" y="810"/>
                  </a:lnTo>
                  <a:lnTo>
                    <a:pt x="4806" y="808"/>
                  </a:lnTo>
                  <a:lnTo>
                    <a:pt x="4861" y="806"/>
                  </a:lnTo>
                  <a:lnTo>
                    <a:pt x="4914" y="805"/>
                  </a:lnTo>
                  <a:lnTo>
                    <a:pt x="4968" y="805"/>
                  </a:lnTo>
                  <a:lnTo>
                    <a:pt x="5021" y="806"/>
                  </a:lnTo>
                  <a:lnTo>
                    <a:pt x="5073" y="807"/>
                  </a:lnTo>
                  <a:lnTo>
                    <a:pt x="5125" y="809"/>
                  </a:lnTo>
                  <a:lnTo>
                    <a:pt x="5176" y="811"/>
                  </a:lnTo>
                  <a:lnTo>
                    <a:pt x="5223" y="814"/>
                  </a:lnTo>
                  <a:lnTo>
                    <a:pt x="5280" y="683"/>
                  </a:lnTo>
                  <a:lnTo>
                    <a:pt x="5342" y="542"/>
                  </a:lnTo>
                  <a:lnTo>
                    <a:pt x="5404" y="401"/>
                  </a:lnTo>
                  <a:lnTo>
                    <a:pt x="5466" y="260"/>
                  </a:lnTo>
                  <a:lnTo>
                    <a:pt x="5529" y="119"/>
                  </a:lnTo>
                  <a:lnTo>
                    <a:pt x="5581" y="0"/>
                  </a:lnTo>
                  <a:lnTo>
                    <a:pt x="5621" y="6"/>
                  </a:lnTo>
                  <a:lnTo>
                    <a:pt x="5669" y="12"/>
                  </a:lnTo>
                  <a:lnTo>
                    <a:pt x="5717" y="20"/>
                  </a:lnTo>
                  <a:lnTo>
                    <a:pt x="5764" y="27"/>
                  </a:lnTo>
                  <a:lnTo>
                    <a:pt x="5810" y="35"/>
                  </a:lnTo>
                  <a:lnTo>
                    <a:pt x="5857" y="43"/>
                  </a:lnTo>
                  <a:lnTo>
                    <a:pt x="5903" y="52"/>
                  </a:lnTo>
                  <a:lnTo>
                    <a:pt x="5948" y="61"/>
                  </a:lnTo>
                  <a:lnTo>
                    <a:pt x="5994" y="71"/>
                  </a:lnTo>
                  <a:lnTo>
                    <a:pt x="6039" y="81"/>
                  </a:lnTo>
                  <a:lnTo>
                    <a:pt x="6084" y="91"/>
                  </a:lnTo>
                  <a:lnTo>
                    <a:pt x="6128" y="102"/>
                  </a:lnTo>
                  <a:lnTo>
                    <a:pt x="6172" y="113"/>
                  </a:lnTo>
                  <a:lnTo>
                    <a:pt x="6216" y="124"/>
                  </a:lnTo>
                  <a:lnTo>
                    <a:pt x="6260" y="136"/>
                  </a:lnTo>
                  <a:lnTo>
                    <a:pt x="6284" y="143"/>
                  </a:lnTo>
                  <a:lnTo>
                    <a:pt x="6284" y="171"/>
                  </a:lnTo>
                  <a:lnTo>
                    <a:pt x="6283" y="237"/>
                  </a:lnTo>
                  <a:lnTo>
                    <a:pt x="6282" y="304"/>
                  </a:lnTo>
                  <a:lnTo>
                    <a:pt x="6281" y="370"/>
                  </a:lnTo>
                  <a:lnTo>
                    <a:pt x="6280" y="436"/>
                  </a:lnTo>
                  <a:lnTo>
                    <a:pt x="6280" y="502"/>
                  </a:lnTo>
                  <a:lnTo>
                    <a:pt x="6279" y="568"/>
                  </a:lnTo>
                  <a:lnTo>
                    <a:pt x="6278" y="634"/>
                  </a:lnTo>
                  <a:lnTo>
                    <a:pt x="6277" y="700"/>
                  </a:lnTo>
                  <a:lnTo>
                    <a:pt x="6276" y="766"/>
                  </a:lnTo>
                  <a:lnTo>
                    <a:pt x="6275" y="833"/>
                  </a:lnTo>
                  <a:lnTo>
                    <a:pt x="6274" y="899"/>
                  </a:lnTo>
                  <a:lnTo>
                    <a:pt x="6273" y="965"/>
                  </a:lnTo>
                  <a:lnTo>
                    <a:pt x="6272" y="1022"/>
                  </a:lnTo>
                  <a:lnTo>
                    <a:pt x="6278" y="1024"/>
                  </a:lnTo>
                  <a:lnTo>
                    <a:pt x="6319" y="1039"/>
                  </a:lnTo>
                  <a:lnTo>
                    <a:pt x="6361" y="1053"/>
                  </a:lnTo>
                  <a:lnTo>
                    <a:pt x="6401" y="1068"/>
                  </a:lnTo>
                  <a:lnTo>
                    <a:pt x="6442" y="1084"/>
                  </a:lnTo>
                  <a:lnTo>
                    <a:pt x="6482" y="1100"/>
                  </a:lnTo>
                  <a:lnTo>
                    <a:pt x="6522" y="1116"/>
                  </a:lnTo>
                  <a:lnTo>
                    <a:pt x="6561" y="1133"/>
                  </a:lnTo>
                  <a:lnTo>
                    <a:pt x="6601" y="1150"/>
                  </a:lnTo>
                  <a:lnTo>
                    <a:pt x="6640" y="1167"/>
                  </a:lnTo>
                  <a:lnTo>
                    <a:pt x="6678" y="1185"/>
                  </a:lnTo>
                  <a:lnTo>
                    <a:pt x="6717" y="1203"/>
                  </a:lnTo>
                  <a:lnTo>
                    <a:pt x="6755" y="1221"/>
                  </a:lnTo>
                  <a:lnTo>
                    <a:pt x="6793" y="1240"/>
                  </a:lnTo>
                  <a:lnTo>
                    <a:pt x="6830" y="1259"/>
                  </a:lnTo>
                  <a:lnTo>
                    <a:pt x="6868" y="1279"/>
                  </a:lnTo>
                  <a:lnTo>
                    <a:pt x="6886" y="1289"/>
                  </a:lnTo>
                  <a:lnTo>
                    <a:pt x="6989" y="1196"/>
                  </a:lnTo>
                  <a:lnTo>
                    <a:pt x="7195" y="1008"/>
                  </a:lnTo>
                  <a:lnTo>
                    <a:pt x="7401" y="821"/>
                  </a:lnTo>
                  <a:lnTo>
                    <a:pt x="7543" y="693"/>
                  </a:lnTo>
                  <a:lnTo>
                    <a:pt x="7554" y="700"/>
                  </a:lnTo>
                  <a:lnTo>
                    <a:pt x="7589" y="722"/>
                  </a:lnTo>
                  <a:lnTo>
                    <a:pt x="7624" y="744"/>
                  </a:lnTo>
                  <a:lnTo>
                    <a:pt x="7659" y="767"/>
                  </a:lnTo>
                  <a:lnTo>
                    <a:pt x="7693" y="789"/>
                  </a:lnTo>
                  <a:lnTo>
                    <a:pt x="7728" y="812"/>
                  </a:lnTo>
                  <a:lnTo>
                    <a:pt x="7762" y="836"/>
                  </a:lnTo>
                  <a:lnTo>
                    <a:pt x="7796" y="859"/>
                  </a:lnTo>
                  <a:lnTo>
                    <a:pt x="7829" y="883"/>
                  </a:lnTo>
                  <a:lnTo>
                    <a:pt x="7863" y="907"/>
                  </a:lnTo>
                  <a:lnTo>
                    <a:pt x="7896" y="932"/>
                  </a:lnTo>
                  <a:lnTo>
                    <a:pt x="7929" y="956"/>
                  </a:lnTo>
                  <a:lnTo>
                    <a:pt x="7962" y="981"/>
                  </a:lnTo>
                  <a:lnTo>
                    <a:pt x="7995" y="1006"/>
                  </a:lnTo>
                  <a:lnTo>
                    <a:pt x="8027" y="1032"/>
                  </a:lnTo>
                  <a:lnTo>
                    <a:pt x="8059" y="1058"/>
                  </a:lnTo>
                  <a:lnTo>
                    <a:pt x="8091" y="1084"/>
                  </a:lnTo>
                  <a:lnTo>
                    <a:pt x="8117" y="1105"/>
                  </a:lnTo>
                  <a:lnTo>
                    <a:pt x="8105" y="1132"/>
                  </a:lnTo>
                  <a:lnTo>
                    <a:pt x="8036" y="1281"/>
                  </a:lnTo>
                  <a:lnTo>
                    <a:pt x="7967" y="1430"/>
                  </a:lnTo>
                  <a:lnTo>
                    <a:pt x="7898" y="1580"/>
                  </a:lnTo>
                  <a:lnTo>
                    <a:pt x="7829" y="1729"/>
                  </a:lnTo>
                  <a:lnTo>
                    <a:pt x="7760" y="1878"/>
                  </a:lnTo>
                  <a:lnTo>
                    <a:pt x="7748" y="1904"/>
                  </a:lnTo>
                  <a:lnTo>
                    <a:pt x="7773" y="1927"/>
                  </a:lnTo>
                  <a:lnTo>
                    <a:pt x="7803" y="1956"/>
                  </a:lnTo>
                  <a:lnTo>
                    <a:pt x="7833" y="1985"/>
                  </a:lnTo>
                  <a:lnTo>
                    <a:pt x="7862" y="2014"/>
                  </a:lnTo>
                  <a:lnTo>
                    <a:pt x="7891" y="2043"/>
                  </a:lnTo>
                  <a:lnTo>
                    <a:pt x="7920" y="2073"/>
                  </a:lnTo>
                  <a:lnTo>
                    <a:pt x="7949" y="2103"/>
                  </a:lnTo>
                  <a:lnTo>
                    <a:pt x="7977" y="2133"/>
                  </a:lnTo>
                  <a:lnTo>
                    <a:pt x="8005" y="2164"/>
                  </a:lnTo>
                  <a:lnTo>
                    <a:pt x="8033" y="2195"/>
                  </a:lnTo>
                  <a:lnTo>
                    <a:pt x="8060" y="2227"/>
                  </a:lnTo>
                  <a:lnTo>
                    <a:pt x="8088" y="2259"/>
                  </a:lnTo>
                  <a:lnTo>
                    <a:pt x="8115" y="2291"/>
                  </a:lnTo>
                  <a:lnTo>
                    <a:pt x="8141" y="2323"/>
                  </a:lnTo>
                  <a:lnTo>
                    <a:pt x="8168" y="2356"/>
                  </a:lnTo>
                  <a:lnTo>
                    <a:pt x="8194" y="2389"/>
                  </a:lnTo>
                  <a:lnTo>
                    <a:pt x="8212" y="2412"/>
                  </a:lnTo>
                  <a:lnTo>
                    <a:pt x="8234" y="2405"/>
                  </a:lnTo>
                  <a:lnTo>
                    <a:pt x="8306" y="2381"/>
                  </a:lnTo>
                  <a:lnTo>
                    <a:pt x="8379" y="2357"/>
                  </a:lnTo>
                  <a:lnTo>
                    <a:pt x="8452" y="2333"/>
                  </a:lnTo>
                  <a:lnTo>
                    <a:pt x="8525" y="2309"/>
                  </a:lnTo>
                  <a:lnTo>
                    <a:pt x="8598" y="2285"/>
                  </a:lnTo>
                  <a:lnTo>
                    <a:pt x="8670" y="2261"/>
                  </a:lnTo>
                  <a:lnTo>
                    <a:pt x="8743" y="2237"/>
                  </a:lnTo>
                  <a:close/>
                </a:path>
              </a:pathLst>
            </a:custGeom>
            <a:solidFill>
              <a:schemeClr val="accent6"/>
            </a:solidFill>
            <a:ln>
              <a:solidFill>
                <a:schemeClr val="accent6">
                  <a:lumMod val="50000"/>
                </a:schemeClr>
              </a:solidFill>
              <a:headEnd/>
              <a:tailEnd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800"/>
            </a:p>
          </p:txBody>
        </p:sp>
      </p:grpSp>
      <p:sp>
        <p:nvSpPr>
          <p:cNvPr id="26" name="Rounded Rectangle 47">
            <a:extLst>
              <a:ext uri="{FF2B5EF4-FFF2-40B4-BE49-F238E27FC236}">
                <a16:creationId xmlns:a16="http://schemas.microsoft.com/office/drawing/2014/main" id="{BF0F01D0-0D50-49BD-9F85-462FFAF0564D}"/>
              </a:ext>
            </a:extLst>
          </p:cNvPr>
          <p:cNvSpPr/>
          <p:nvPr/>
        </p:nvSpPr>
        <p:spPr>
          <a:xfrm>
            <a:off x="8238290" y="1884418"/>
            <a:ext cx="1830056" cy="1295167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endParaRPr lang="en-US" sz="1801"/>
          </a:p>
        </p:txBody>
      </p:sp>
      <p:sp>
        <p:nvSpPr>
          <p:cNvPr id="27" name="Text Placeholder 22">
            <a:extLst>
              <a:ext uri="{FF2B5EF4-FFF2-40B4-BE49-F238E27FC236}">
                <a16:creationId xmlns:a16="http://schemas.microsoft.com/office/drawing/2014/main" id="{3363370F-8DF8-45C5-B632-1B5FAE8D0DA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237618" y="1884418"/>
            <a:ext cx="1830056" cy="366144"/>
          </a:xfrm>
          <a:gradFill flip="none" rotWithShape="1">
            <a:gsLst>
              <a:gs pos="0">
                <a:schemeClr val="accent2">
                  <a:lumMod val="90000"/>
                  <a:lumOff val="10000"/>
                </a:schemeClr>
              </a:gs>
              <a:gs pos="100000">
                <a:schemeClr val="accent2">
                  <a:lumMod val="9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square" lIns="73152" tIns="36576" rIns="73152" bIns="36576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 b="0" baseline="0">
                <a:solidFill>
                  <a:schemeClr val="accent2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92" indent="0">
              <a:buFontTx/>
              <a:buNone/>
              <a:defRPr sz="1600"/>
            </a:lvl2pPr>
            <a:lvl3pPr marL="914384" indent="0">
              <a:buFontTx/>
              <a:buNone/>
              <a:defRPr sz="1600"/>
            </a:lvl3pPr>
            <a:lvl4pPr marL="1371576" indent="0">
              <a:buFontTx/>
              <a:buNone/>
              <a:defRPr sz="1600"/>
            </a:lvl4pPr>
            <a:lvl5pPr marL="1828770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label</a:t>
            </a:r>
          </a:p>
        </p:txBody>
      </p:sp>
      <p:sp>
        <p:nvSpPr>
          <p:cNvPr id="28" name="Text Placeholder 22">
            <a:extLst>
              <a:ext uri="{FF2B5EF4-FFF2-40B4-BE49-F238E27FC236}">
                <a16:creationId xmlns:a16="http://schemas.microsoft.com/office/drawing/2014/main" id="{416EA8BE-5FDE-467A-8982-C2B2E8E750C3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237618" y="2273979"/>
            <a:ext cx="1830056" cy="905378"/>
          </a:xfrm>
          <a:noFill/>
          <a:ln>
            <a:noFill/>
          </a:ln>
        </p:spPr>
        <p:txBody>
          <a:bodyPr wrap="square" lIns="73152" tIns="36576" rIns="73152" bIns="36576" anchor="t">
            <a:normAutofit/>
          </a:bodyPr>
          <a:lstStyle>
            <a:lvl1pPr marL="0" indent="0" algn="l">
              <a:lnSpc>
                <a:spcPct val="90000"/>
              </a:lnSpc>
              <a:spcBef>
                <a:spcPts val="571"/>
              </a:spcBef>
              <a:spcAft>
                <a:spcPts val="0"/>
              </a:spcAft>
              <a:buFontTx/>
              <a:buNone/>
              <a:defRPr sz="1600" b="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  <a:lvl2pPr marL="457192" indent="0">
              <a:buFontTx/>
              <a:buNone/>
              <a:defRPr sz="1600"/>
            </a:lvl2pPr>
            <a:lvl3pPr marL="914384" indent="0">
              <a:buFontTx/>
              <a:buNone/>
              <a:defRPr sz="1600"/>
            </a:lvl3pPr>
            <a:lvl4pPr marL="1371576" indent="0">
              <a:buFontTx/>
              <a:buNone/>
              <a:defRPr sz="1600"/>
            </a:lvl4pPr>
            <a:lvl5pPr marL="1828770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9" name="Rounded Rectangle 47">
            <a:extLst>
              <a:ext uri="{FF2B5EF4-FFF2-40B4-BE49-F238E27FC236}">
                <a16:creationId xmlns:a16="http://schemas.microsoft.com/office/drawing/2014/main" id="{893BB878-ADDC-4254-A9A4-0F51EBCD2DF7}"/>
              </a:ext>
            </a:extLst>
          </p:cNvPr>
          <p:cNvSpPr/>
          <p:nvPr/>
        </p:nvSpPr>
        <p:spPr>
          <a:xfrm>
            <a:off x="8446023" y="4842178"/>
            <a:ext cx="1830056" cy="1295167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endParaRPr lang="en-US" sz="1801"/>
          </a:p>
        </p:txBody>
      </p:sp>
      <p:sp>
        <p:nvSpPr>
          <p:cNvPr id="30" name="Text Placeholder 22">
            <a:extLst>
              <a:ext uri="{FF2B5EF4-FFF2-40B4-BE49-F238E27FC236}">
                <a16:creationId xmlns:a16="http://schemas.microsoft.com/office/drawing/2014/main" id="{10754DF0-66B1-4442-BF21-1AEAD557DB3A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8445350" y="4842178"/>
            <a:ext cx="1830056" cy="366144"/>
          </a:xfrm>
          <a:gradFill flip="none" rotWithShape="1">
            <a:gsLst>
              <a:gs pos="0">
                <a:schemeClr val="accent4">
                  <a:lumMod val="90000"/>
                  <a:lumOff val="10000"/>
                </a:schemeClr>
              </a:gs>
              <a:gs pos="100000">
                <a:schemeClr val="accent4">
                  <a:lumMod val="9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square" lIns="73152" tIns="36576" rIns="73152" bIns="36576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 b="0" baseline="0">
                <a:solidFill>
                  <a:schemeClr val="accent4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92" indent="0">
              <a:buFontTx/>
              <a:buNone/>
              <a:defRPr sz="1600"/>
            </a:lvl2pPr>
            <a:lvl3pPr marL="914384" indent="0">
              <a:buFontTx/>
              <a:buNone/>
              <a:defRPr sz="1600"/>
            </a:lvl3pPr>
            <a:lvl4pPr marL="1371576" indent="0">
              <a:buFontTx/>
              <a:buNone/>
              <a:defRPr sz="1600"/>
            </a:lvl4pPr>
            <a:lvl5pPr marL="1828770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label</a:t>
            </a:r>
          </a:p>
        </p:txBody>
      </p:sp>
      <p:sp>
        <p:nvSpPr>
          <p:cNvPr id="31" name="Text Placeholder 22">
            <a:extLst>
              <a:ext uri="{FF2B5EF4-FFF2-40B4-BE49-F238E27FC236}">
                <a16:creationId xmlns:a16="http://schemas.microsoft.com/office/drawing/2014/main" id="{F566062D-880E-40BF-A1A1-BAA850B36AB9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445350" y="5231740"/>
            <a:ext cx="1830056" cy="905378"/>
          </a:xfrm>
          <a:noFill/>
          <a:ln>
            <a:noFill/>
          </a:ln>
        </p:spPr>
        <p:txBody>
          <a:bodyPr wrap="square" lIns="73152" tIns="36576" rIns="73152" bIns="36576" anchor="t">
            <a:normAutofit/>
          </a:bodyPr>
          <a:lstStyle>
            <a:lvl1pPr marL="0" indent="0" algn="l">
              <a:lnSpc>
                <a:spcPct val="90000"/>
              </a:lnSpc>
              <a:spcBef>
                <a:spcPts val="571"/>
              </a:spcBef>
              <a:spcAft>
                <a:spcPts val="0"/>
              </a:spcAft>
              <a:buFontTx/>
              <a:buNone/>
              <a:defRPr sz="1600" b="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  <a:lvl2pPr marL="457192" indent="0">
              <a:buFontTx/>
              <a:buNone/>
              <a:defRPr sz="1600"/>
            </a:lvl2pPr>
            <a:lvl3pPr marL="914384" indent="0">
              <a:buFontTx/>
              <a:buNone/>
              <a:defRPr sz="1600"/>
            </a:lvl3pPr>
            <a:lvl4pPr marL="1371576" indent="0">
              <a:buFontTx/>
              <a:buNone/>
              <a:defRPr sz="1600"/>
            </a:lvl4pPr>
            <a:lvl5pPr marL="1828770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2" name="Rounded Rectangle 47">
            <a:extLst>
              <a:ext uri="{FF2B5EF4-FFF2-40B4-BE49-F238E27FC236}">
                <a16:creationId xmlns:a16="http://schemas.microsoft.com/office/drawing/2014/main" id="{A9D6F923-A9C4-4255-8C0C-55E316F5CB8E}"/>
              </a:ext>
            </a:extLst>
          </p:cNvPr>
          <p:cNvSpPr/>
          <p:nvPr/>
        </p:nvSpPr>
        <p:spPr>
          <a:xfrm>
            <a:off x="3203867" y="4698011"/>
            <a:ext cx="1830056" cy="1295167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endParaRPr lang="en-US" sz="1801"/>
          </a:p>
        </p:txBody>
      </p:sp>
      <p:sp>
        <p:nvSpPr>
          <p:cNvPr id="33" name="Text Placeholder 22">
            <a:extLst>
              <a:ext uri="{FF2B5EF4-FFF2-40B4-BE49-F238E27FC236}">
                <a16:creationId xmlns:a16="http://schemas.microsoft.com/office/drawing/2014/main" id="{84AC9DE8-E6DD-49F5-BA82-92A8E57A701B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3203195" y="4698011"/>
            <a:ext cx="1830056" cy="366144"/>
          </a:xfrm>
          <a:gradFill flip="none" rotWithShape="1">
            <a:gsLst>
              <a:gs pos="0">
                <a:schemeClr val="accent6">
                  <a:lumMod val="90000"/>
                  <a:lumOff val="10000"/>
                </a:schemeClr>
              </a:gs>
              <a:gs pos="100000">
                <a:schemeClr val="accent6">
                  <a:lumMod val="9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square" lIns="73152" tIns="36576" rIns="73152" bIns="36576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 b="0" baseline="0">
                <a:solidFill>
                  <a:schemeClr val="accent6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92" indent="0">
              <a:buFontTx/>
              <a:buNone/>
              <a:defRPr sz="1600"/>
            </a:lvl2pPr>
            <a:lvl3pPr marL="914384" indent="0">
              <a:buFontTx/>
              <a:buNone/>
              <a:defRPr sz="1600"/>
            </a:lvl3pPr>
            <a:lvl4pPr marL="1371576" indent="0">
              <a:buFontTx/>
              <a:buNone/>
              <a:defRPr sz="1600"/>
            </a:lvl4pPr>
            <a:lvl5pPr marL="1828770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label</a:t>
            </a:r>
          </a:p>
        </p:txBody>
      </p:sp>
      <p:sp>
        <p:nvSpPr>
          <p:cNvPr id="34" name="Text Placeholder 22">
            <a:extLst>
              <a:ext uri="{FF2B5EF4-FFF2-40B4-BE49-F238E27FC236}">
                <a16:creationId xmlns:a16="http://schemas.microsoft.com/office/drawing/2014/main" id="{79304251-16E8-4E36-A36D-E3E5897AEBD1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203195" y="5087573"/>
            <a:ext cx="1830056" cy="905378"/>
          </a:xfrm>
          <a:noFill/>
          <a:ln>
            <a:noFill/>
          </a:ln>
        </p:spPr>
        <p:txBody>
          <a:bodyPr wrap="square" lIns="73152" tIns="36576" rIns="73152" bIns="36576" anchor="t">
            <a:normAutofit/>
          </a:bodyPr>
          <a:lstStyle>
            <a:lvl1pPr marL="0" indent="0" algn="l">
              <a:lnSpc>
                <a:spcPct val="90000"/>
              </a:lnSpc>
              <a:spcBef>
                <a:spcPts val="571"/>
              </a:spcBef>
              <a:spcAft>
                <a:spcPts val="0"/>
              </a:spcAft>
              <a:buFontTx/>
              <a:buNone/>
              <a:defRPr sz="1600" b="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  <a:lvl2pPr marL="457192" indent="0">
              <a:buFontTx/>
              <a:buNone/>
              <a:defRPr sz="1600"/>
            </a:lvl2pPr>
            <a:lvl3pPr marL="914384" indent="0">
              <a:buFontTx/>
              <a:buNone/>
              <a:defRPr sz="1600"/>
            </a:lvl3pPr>
            <a:lvl4pPr marL="1371576" indent="0">
              <a:buFontTx/>
              <a:buNone/>
              <a:defRPr sz="1600"/>
            </a:lvl4pPr>
            <a:lvl5pPr marL="1828770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1154521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hf sldNum="0"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naged Process 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AA4416-6EF5-4861-8342-06CA5AC1DB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5565656-6862-478E-BD66-0A961E32D1E6}" type="datetime1">
              <a:rPr lang="en-IN" smtClean="0"/>
              <a:t>25-07-2026</a:t>
            </a:fld>
            <a:endParaRPr lang="en-IN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ECCBA54-53D8-4096-9E27-324B687C4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27B06194-B45B-4874-A691-21AB55FCD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F2AB8F2-7686-4971-BD89-DC5252206682}" type="slidenum">
              <a:rPr lang="en-IN" smtClean="0"/>
              <a:t>‹#›</a:t>
            </a:fld>
            <a:endParaRPr lang="en-IN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7D9B802-C4AA-4117-AC54-70C7203625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8C1A3D1-B17B-4FDD-9A36-0F6E421E1E26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2914966" y="1840351"/>
            <a:ext cx="7566033" cy="4379661"/>
            <a:chOff x="107500" y="1556793"/>
            <a:chExt cx="8856983" cy="4896543"/>
          </a:xfrm>
        </p:grpSpPr>
        <p:graphicFrame>
          <p:nvGraphicFramePr>
            <p:cNvPr id="10" name="Diagram 9">
              <a:extLst>
                <a:ext uri="{FF2B5EF4-FFF2-40B4-BE49-F238E27FC236}">
                  <a16:creationId xmlns:a16="http://schemas.microsoft.com/office/drawing/2014/main" id="{A2BB4D87-297C-47C5-963E-12CDE42AD89E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663510722"/>
                </p:ext>
              </p:extLst>
            </p:nvPr>
          </p:nvGraphicFramePr>
          <p:xfrm>
            <a:off x="107500" y="1556793"/>
            <a:ext cx="8856983" cy="4896543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sp>
          <p:nvSpPr>
            <p:cNvPr id="11" name="Bent Arrow 46">
              <a:extLst>
                <a:ext uri="{FF2B5EF4-FFF2-40B4-BE49-F238E27FC236}">
                  <a16:creationId xmlns:a16="http://schemas.microsoft.com/office/drawing/2014/main" id="{4440174A-CD8C-416C-9C3F-2CA6A33DF42C}"/>
                </a:ext>
              </a:extLst>
            </p:cNvPr>
            <p:cNvSpPr/>
            <p:nvPr/>
          </p:nvSpPr>
          <p:spPr>
            <a:xfrm>
              <a:off x="2233446" y="2348881"/>
              <a:ext cx="1014083" cy="1005840"/>
            </a:xfrm>
            <a:prstGeom prst="bentArrow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schemeClr val="tx1"/>
                </a:solidFill>
              </a:endParaRPr>
            </a:p>
          </p:txBody>
        </p:sp>
        <p:sp>
          <p:nvSpPr>
            <p:cNvPr id="13" name="Bent Arrow 47">
              <a:extLst>
                <a:ext uri="{FF2B5EF4-FFF2-40B4-BE49-F238E27FC236}">
                  <a16:creationId xmlns:a16="http://schemas.microsoft.com/office/drawing/2014/main" id="{F18F495B-5283-4288-B644-B84C68406ECC}"/>
                </a:ext>
              </a:extLst>
            </p:cNvPr>
            <p:cNvSpPr/>
            <p:nvPr/>
          </p:nvSpPr>
          <p:spPr>
            <a:xfrm rot="16200000" flipH="1" flipV="1">
              <a:off x="5953069" y="2357551"/>
              <a:ext cx="1005840" cy="988502"/>
            </a:xfrm>
            <a:prstGeom prst="bentArrow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schemeClr val="tx1"/>
                </a:solidFill>
              </a:endParaRPr>
            </a:p>
          </p:txBody>
        </p:sp>
        <p:sp>
          <p:nvSpPr>
            <p:cNvPr id="14" name="Bent Arrow 48">
              <a:extLst>
                <a:ext uri="{FF2B5EF4-FFF2-40B4-BE49-F238E27FC236}">
                  <a16:creationId xmlns:a16="http://schemas.microsoft.com/office/drawing/2014/main" id="{2800165F-767B-4CA3-886A-926D02AB9539}"/>
                </a:ext>
              </a:extLst>
            </p:cNvPr>
            <p:cNvSpPr/>
            <p:nvPr/>
          </p:nvSpPr>
          <p:spPr>
            <a:xfrm flipH="1" flipV="1">
              <a:off x="5980047" y="4677907"/>
              <a:ext cx="1014083" cy="981070"/>
            </a:xfrm>
            <a:prstGeom prst="bentArrow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schemeClr val="tx1"/>
                </a:solidFill>
              </a:endParaRPr>
            </a:p>
          </p:txBody>
        </p:sp>
        <p:sp>
          <p:nvSpPr>
            <p:cNvPr id="15" name="Bent Arrow 49">
              <a:extLst>
                <a:ext uri="{FF2B5EF4-FFF2-40B4-BE49-F238E27FC236}">
                  <a16:creationId xmlns:a16="http://schemas.microsoft.com/office/drawing/2014/main" id="{CEFCA5C1-694B-4594-A040-A85ED0662449}"/>
                </a:ext>
              </a:extLst>
            </p:cNvPr>
            <p:cNvSpPr/>
            <p:nvPr/>
          </p:nvSpPr>
          <p:spPr>
            <a:xfrm rot="5400000" flipH="1" flipV="1">
              <a:off x="2251426" y="4666361"/>
              <a:ext cx="1005840" cy="979388"/>
            </a:xfrm>
            <a:prstGeom prst="bentArrow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schemeClr val="tx1"/>
                </a:solidFill>
              </a:endParaRPr>
            </a:p>
          </p:txBody>
        </p:sp>
      </p:grpSp>
      <p:sp>
        <p:nvSpPr>
          <p:cNvPr id="16" name="Text Placeholder 22">
            <a:extLst>
              <a:ext uri="{FF2B5EF4-FFF2-40B4-BE49-F238E27FC236}">
                <a16:creationId xmlns:a16="http://schemas.microsoft.com/office/drawing/2014/main" id="{D9E6A8C3-532A-4D08-A61E-3F0DCD73792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777201" y="3480498"/>
            <a:ext cx="2315021" cy="425245"/>
          </a:xfrm>
          <a:gradFill flip="none" rotWithShape="1">
            <a:gsLst>
              <a:gs pos="0">
                <a:schemeClr val="accent4">
                  <a:lumMod val="90000"/>
                  <a:lumOff val="10000"/>
                </a:schemeClr>
              </a:gs>
              <a:gs pos="100000">
                <a:schemeClr val="accent4">
                  <a:lumMod val="9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square" lIns="92583" tIns="46355" rIns="92583" bIns="46355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 b="0" baseline="0">
                <a:solidFill>
                  <a:schemeClr val="accent4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Add stage 3 name</a:t>
            </a:r>
          </a:p>
        </p:txBody>
      </p:sp>
      <p:sp>
        <p:nvSpPr>
          <p:cNvPr id="17" name="Text Placeholder 22">
            <a:extLst>
              <a:ext uri="{FF2B5EF4-FFF2-40B4-BE49-F238E27FC236}">
                <a16:creationId xmlns:a16="http://schemas.microsoft.com/office/drawing/2014/main" id="{AF7C0034-CF1A-4CE3-9D70-8C7092C517C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777201" y="3936467"/>
            <a:ext cx="2315021" cy="695529"/>
          </a:xfrm>
          <a:noFill/>
          <a:ln>
            <a:noFill/>
          </a:ln>
        </p:spPr>
        <p:txBody>
          <a:bodyPr wrap="square" lIns="92583" tIns="46355" rIns="92583" bIns="46355" anchor="t">
            <a:normAutofit/>
          </a:bodyPr>
          <a:lstStyle>
            <a:lvl1pPr marL="0" indent="0" algn="l">
              <a:lnSpc>
                <a:spcPct val="90000"/>
              </a:lnSpc>
              <a:spcBef>
                <a:spcPts val="571"/>
              </a:spcBef>
              <a:spcAft>
                <a:spcPts val="0"/>
              </a:spcAft>
              <a:buFontTx/>
              <a:buNone/>
              <a:defRPr sz="1600" b="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8" name="Text Placeholder 22">
            <a:extLst>
              <a:ext uri="{FF2B5EF4-FFF2-40B4-BE49-F238E27FC236}">
                <a16:creationId xmlns:a16="http://schemas.microsoft.com/office/drawing/2014/main" id="{70557354-3969-49A8-AC83-3975D7D3C75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403940" y="3467029"/>
            <a:ext cx="2315021" cy="425245"/>
          </a:xfrm>
          <a:gradFill flip="none" rotWithShape="1">
            <a:gsLst>
              <a:gs pos="0">
                <a:schemeClr val="accent2">
                  <a:lumMod val="90000"/>
                  <a:lumOff val="10000"/>
                </a:schemeClr>
              </a:gs>
              <a:gs pos="100000">
                <a:schemeClr val="accent2">
                  <a:lumMod val="9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square" lIns="92583" tIns="46355" rIns="92583" bIns="46355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 b="0" baseline="0">
                <a:solidFill>
                  <a:schemeClr val="accent2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Add stage 1 name</a:t>
            </a:r>
          </a:p>
        </p:txBody>
      </p:sp>
      <p:sp>
        <p:nvSpPr>
          <p:cNvPr id="19" name="Text Placeholder 22">
            <a:extLst>
              <a:ext uri="{FF2B5EF4-FFF2-40B4-BE49-F238E27FC236}">
                <a16:creationId xmlns:a16="http://schemas.microsoft.com/office/drawing/2014/main" id="{6461C361-C2D9-452D-B9E7-17546FE71CC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403940" y="3918060"/>
            <a:ext cx="2315021" cy="695529"/>
          </a:xfrm>
          <a:noFill/>
          <a:ln>
            <a:noFill/>
          </a:ln>
        </p:spPr>
        <p:txBody>
          <a:bodyPr wrap="square" lIns="92583" tIns="46355" rIns="92583" bIns="46355" anchor="t">
            <a:normAutofit/>
          </a:bodyPr>
          <a:lstStyle>
            <a:lvl1pPr marL="0" indent="0" algn="l">
              <a:lnSpc>
                <a:spcPct val="90000"/>
              </a:lnSpc>
              <a:spcBef>
                <a:spcPts val="571"/>
              </a:spcBef>
              <a:spcAft>
                <a:spcPts val="0"/>
              </a:spcAft>
              <a:buFontTx/>
              <a:buNone/>
              <a:defRPr sz="1600" b="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0" name="Text Placeholder 22">
            <a:extLst>
              <a:ext uri="{FF2B5EF4-FFF2-40B4-BE49-F238E27FC236}">
                <a16:creationId xmlns:a16="http://schemas.microsoft.com/office/drawing/2014/main" id="{590DCF5D-3837-43A6-8E12-018E80AD76E8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601657" y="1848590"/>
            <a:ext cx="2315021" cy="425245"/>
          </a:xfrm>
          <a:gradFill flip="none" rotWithShape="1">
            <a:gsLst>
              <a:gs pos="0">
                <a:schemeClr val="accent3">
                  <a:lumMod val="90000"/>
                  <a:lumOff val="10000"/>
                </a:schemeClr>
              </a:gs>
              <a:gs pos="100000">
                <a:schemeClr val="accent3">
                  <a:lumMod val="9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square" lIns="92583" tIns="46355" rIns="92583" bIns="46355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 b="0" baseline="0">
                <a:solidFill>
                  <a:schemeClr val="accent3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Add stage 2 name</a:t>
            </a:r>
          </a:p>
        </p:txBody>
      </p:sp>
      <p:sp>
        <p:nvSpPr>
          <p:cNvPr id="21" name="Text Placeholder 22">
            <a:extLst>
              <a:ext uri="{FF2B5EF4-FFF2-40B4-BE49-F238E27FC236}">
                <a16:creationId xmlns:a16="http://schemas.microsoft.com/office/drawing/2014/main" id="{CC087E23-F8CC-4B20-9368-8CD3D4556AD1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5601657" y="2302463"/>
            <a:ext cx="2315021" cy="695529"/>
          </a:xfrm>
          <a:noFill/>
          <a:ln>
            <a:noFill/>
          </a:ln>
        </p:spPr>
        <p:txBody>
          <a:bodyPr wrap="square" lIns="92583" tIns="46355" rIns="92583" bIns="46355" anchor="t">
            <a:normAutofit/>
          </a:bodyPr>
          <a:lstStyle>
            <a:lvl1pPr marL="0" indent="0" algn="l">
              <a:lnSpc>
                <a:spcPct val="90000"/>
              </a:lnSpc>
              <a:spcBef>
                <a:spcPts val="571"/>
              </a:spcBef>
              <a:spcAft>
                <a:spcPts val="0"/>
              </a:spcAft>
              <a:buFontTx/>
              <a:buNone/>
              <a:defRPr sz="1600" b="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2" name="Text Placeholder 22">
            <a:extLst>
              <a:ext uri="{FF2B5EF4-FFF2-40B4-BE49-F238E27FC236}">
                <a16:creationId xmlns:a16="http://schemas.microsoft.com/office/drawing/2014/main" id="{25CBDD5E-D402-4EDB-AA03-FE3C40CD14E8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601657" y="5068866"/>
            <a:ext cx="2315021" cy="425245"/>
          </a:xfrm>
          <a:gradFill flip="none" rotWithShape="1">
            <a:gsLst>
              <a:gs pos="0">
                <a:schemeClr val="accent5">
                  <a:lumMod val="90000"/>
                  <a:lumOff val="10000"/>
                </a:schemeClr>
              </a:gs>
              <a:gs pos="100000">
                <a:schemeClr val="accent5">
                  <a:lumMod val="9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square" lIns="92583" tIns="46355" rIns="92583" bIns="46355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 b="0" baseline="0">
                <a:solidFill>
                  <a:schemeClr val="accent5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Add stage 4 name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DE284BF4-7B37-4CC8-9607-45989F7D1CA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601657" y="5518409"/>
            <a:ext cx="2315021" cy="695529"/>
          </a:xfrm>
          <a:noFill/>
          <a:ln>
            <a:noFill/>
          </a:ln>
        </p:spPr>
        <p:txBody>
          <a:bodyPr wrap="square" lIns="92583" tIns="46355" rIns="92583" bIns="46355" anchor="t">
            <a:normAutofit/>
          </a:bodyPr>
          <a:lstStyle>
            <a:lvl1pPr marL="0" indent="0" algn="l">
              <a:lnSpc>
                <a:spcPct val="90000"/>
              </a:lnSpc>
              <a:spcBef>
                <a:spcPts val="571"/>
              </a:spcBef>
              <a:spcAft>
                <a:spcPts val="0"/>
              </a:spcAft>
              <a:buFontTx/>
              <a:buNone/>
              <a:defRPr sz="1600" b="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4" name="Text Placeholder 22">
            <a:extLst>
              <a:ext uri="{FF2B5EF4-FFF2-40B4-BE49-F238E27FC236}">
                <a16:creationId xmlns:a16="http://schemas.microsoft.com/office/drawing/2014/main" id="{EA2EA14C-CD97-4DDA-A3C3-6D9A558AA27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015842" y="3431769"/>
            <a:ext cx="1380283" cy="1178071"/>
          </a:xfrm>
          <a:noFill/>
          <a:ln>
            <a:noFill/>
          </a:ln>
        </p:spPr>
        <p:txBody>
          <a:bodyPr wrap="square" lIns="55245" tIns="27559" rIns="55245" bIns="27559" anchor="ctr" anchorCtr="1">
            <a:normAutofit/>
          </a:bodyPr>
          <a:lstStyle>
            <a:lvl1pPr marL="0" indent="0" algn="ctr">
              <a:lnSpc>
                <a:spcPct val="90000"/>
              </a:lnSpc>
              <a:spcBef>
                <a:spcPts val="714"/>
              </a:spcBef>
              <a:spcAft>
                <a:spcPts val="0"/>
              </a:spcAft>
              <a:buFontTx/>
              <a:buNone/>
              <a:defRPr sz="2000" b="0" baseline="0">
                <a:solidFill>
                  <a:schemeClr val="tx2">
                    <a:lumMod val="95000"/>
                    <a:lumOff val="5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label</a:t>
            </a:r>
          </a:p>
        </p:txBody>
      </p:sp>
      <p:sp>
        <p:nvSpPr>
          <p:cNvPr id="25" name="Text Placeholder 22">
            <a:extLst>
              <a:ext uri="{FF2B5EF4-FFF2-40B4-BE49-F238E27FC236}">
                <a16:creationId xmlns:a16="http://schemas.microsoft.com/office/drawing/2014/main" id="{D7647EAC-BC66-49C8-A73A-71E56365609F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10470" y="3813930"/>
            <a:ext cx="457514" cy="457680"/>
          </a:xfrm>
          <a:noFill/>
          <a:ln>
            <a:noFill/>
          </a:ln>
        </p:spPr>
        <p:txBody>
          <a:bodyPr wrap="square" lIns="18288" tIns="9144" rIns="18288" bIns="9144" anchor="ctr" anchorCtr="1">
            <a:normAutofit/>
          </a:bodyPr>
          <a:lstStyle>
            <a:lvl1pPr marL="0" indent="0" algn="ctr">
              <a:lnSpc>
                <a:spcPct val="90000"/>
              </a:lnSpc>
              <a:spcBef>
                <a:spcPts val="1143"/>
              </a:spcBef>
              <a:spcAft>
                <a:spcPts val="0"/>
              </a:spcAft>
              <a:buFontTx/>
              <a:buNone/>
              <a:defRPr sz="3200" b="0" baseline="0">
                <a:solidFill>
                  <a:schemeClr val="tx2">
                    <a:lumMod val="85000"/>
                    <a:lumOff val="15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3</a:t>
            </a:r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6B9B2D86-54EF-4790-8B49-90BE8D13AF68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479960" y="4634643"/>
            <a:ext cx="457514" cy="470009"/>
          </a:xfrm>
          <a:noFill/>
          <a:ln>
            <a:noFill/>
          </a:ln>
        </p:spPr>
        <p:txBody>
          <a:bodyPr wrap="square" lIns="18288" tIns="9144" rIns="18288" bIns="9144" anchor="ctr" anchorCtr="1">
            <a:normAutofit/>
          </a:bodyPr>
          <a:lstStyle>
            <a:lvl1pPr marL="0" indent="0" algn="ctr">
              <a:lnSpc>
                <a:spcPct val="90000"/>
              </a:lnSpc>
              <a:spcBef>
                <a:spcPts val="1143"/>
              </a:spcBef>
              <a:spcAft>
                <a:spcPts val="0"/>
              </a:spcAft>
              <a:buFontTx/>
              <a:buNone/>
              <a:defRPr sz="3200" b="0" baseline="0">
                <a:solidFill>
                  <a:schemeClr val="tx2">
                    <a:lumMod val="85000"/>
                    <a:lumOff val="15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4</a:t>
            </a:r>
          </a:p>
        </p:txBody>
      </p:sp>
      <p:sp>
        <p:nvSpPr>
          <p:cNvPr id="27" name="Text Placeholder 22">
            <a:extLst>
              <a:ext uri="{FF2B5EF4-FFF2-40B4-BE49-F238E27FC236}">
                <a16:creationId xmlns:a16="http://schemas.microsoft.com/office/drawing/2014/main" id="{69058D93-07EF-4C02-966C-7A9D8F54B0A3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627980" y="3813930"/>
            <a:ext cx="457514" cy="457680"/>
          </a:xfrm>
          <a:noFill/>
          <a:ln>
            <a:noFill/>
          </a:ln>
        </p:spPr>
        <p:txBody>
          <a:bodyPr wrap="square" lIns="18288" tIns="9144" rIns="18288" bIns="9144" anchor="ctr" anchorCtr="1">
            <a:normAutofit/>
          </a:bodyPr>
          <a:lstStyle>
            <a:lvl1pPr marL="0" indent="0" algn="ctr">
              <a:lnSpc>
                <a:spcPct val="90000"/>
              </a:lnSpc>
              <a:spcBef>
                <a:spcPts val="1143"/>
              </a:spcBef>
              <a:spcAft>
                <a:spcPts val="0"/>
              </a:spcAft>
              <a:buFontTx/>
              <a:buNone/>
              <a:defRPr sz="3200" b="0" baseline="0">
                <a:solidFill>
                  <a:schemeClr val="tx2">
                    <a:lumMod val="85000"/>
                    <a:lumOff val="15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1</a:t>
            </a:r>
          </a:p>
        </p:txBody>
      </p:sp>
      <p:sp>
        <p:nvSpPr>
          <p:cNvPr id="28" name="Text Placeholder 22">
            <a:extLst>
              <a:ext uri="{FF2B5EF4-FFF2-40B4-BE49-F238E27FC236}">
                <a16:creationId xmlns:a16="http://schemas.microsoft.com/office/drawing/2014/main" id="{75E54F33-34D0-4374-9E98-3E0AD67C1729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479960" y="2928538"/>
            <a:ext cx="457514" cy="470009"/>
          </a:xfrm>
          <a:noFill/>
          <a:ln>
            <a:noFill/>
          </a:ln>
        </p:spPr>
        <p:txBody>
          <a:bodyPr wrap="square" lIns="18288" tIns="9144" rIns="18288" bIns="9144" anchor="ctr" anchorCtr="1">
            <a:normAutofit/>
          </a:bodyPr>
          <a:lstStyle>
            <a:lvl1pPr marL="0" indent="0" algn="ctr">
              <a:lnSpc>
                <a:spcPct val="90000"/>
              </a:lnSpc>
              <a:spcBef>
                <a:spcPts val="1143"/>
              </a:spcBef>
              <a:spcAft>
                <a:spcPts val="0"/>
              </a:spcAft>
              <a:buFontTx/>
              <a:buNone/>
              <a:defRPr sz="3200" b="0" baseline="0">
                <a:solidFill>
                  <a:schemeClr val="tx2">
                    <a:lumMod val="85000"/>
                    <a:lumOff val="15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747269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rcular Approach 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AA4416-6EF5-4861-8342-06CA5AC1DB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576063A-A108-4D0C-BF65-E0AB000B5A4E}" type="datetime1">
              <a:rPr lang="en-IN" smtClean="0"/>
              <a:t>25-07-2026</a:t>
            </a:fld>
            <a:endParaRPr lang="en-IN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ECCBA54-53D8-4096-9E27-324B687C4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27B06194-B45B-4874-A691-21AB55FCD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F2AB8F2-7686-4971-BD89-DC5252206682}" type="slidenum">
              <a:rPr lang="en-IN" smtClean="0"/>
              <a:t>‹#›</a:t>
            </a:fld>
            <a:endParaRPr lang="en-IN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7D9B802-C4AA-4117-AC54-70C7203625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Rounded Rectangle 48">
            <a:extLst>
              <a:ext uri="{FF2B5EF4-FFF2-40B4-BE49-F238E27FC236}">
                <a16:creationId xmlns:a16="http://schemas.microsoft.com/office/drawing/2014/main" id="{0F1D926A-A778-91E9-B859-31C3F5F0249B}"/>
              </a:ext>
            </a:extLst>
          </p:cNvPr>
          <p:cNvSpPr/>
          <p:nvPr/>
        </p:nvSpPr>
        <p:spPr>
          <a:xfrm>
            <a:off x="3237606" y="4028946"/>
            <a:ext cx="2013062" cy="1162193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endParaRPr lang="en-US" sz="1801"/>
          </a:p>
        </p:txBody>
      </p:sp>
      <p:sp>
        <p:nvSpPr>
          <p:cNvPr id="5" name="Rounded Rectangle 49">
            <a:extLst>
              <a:ext uri="{FF2B5EF4-FFF2-40B4-BE49-F238E27FC236}">
                <a16:creationId xmlns:a16="http://schemas.microsoft.com/office/drawing/2014/main" id="{492B9598-C7EF-F1D1-8DE0-7F0F8477F89E}"/>
              </a:ext>
            </a:extLst>
          </p:cNvPr>
          <p:cNvSpPr/>
          <p:nvPr/>
        </p:nvSpPr>
        <p:spPr>
          <a:xfrm>
            <a:off x="8229448" y="2767662"/>
            <a:ext cx="2013062" cy="1162193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endParaRPr lang="en-US" sz="1801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24D25964-9B8B-B698-C5C7-A89FE165AE0E}"/>
              </a:ext>
            </a:extLst>
          </p:cNvPr>
          <p:cNvGrpSpPr>
            <a:grpSpLocks/>
          </p:cNvGrpSpPr>
          <p:nvPr/>
        </p:nvGrpSpPr>
        <p:grpSpPr>
          <a:xfrm>
            <a:off x="5077306" y="2101291"/>
            <a:ext cx="3315322" cy="3585815"/>
            <a:chOff x="2638425" y="1428532"/>
            <a:chExt cx="4062413" cy="4454651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746C3C21-161C-3160-0592-C1613BF7FFE0}"/>
                </a:ext>
              </a:extLst>
            </p:cNvPr>
            <p:cNvSpPr/>
            <p:nvPr/>
          </p:nvSpPr>
          <p:spPr>
            <a:xfrm>
              <a:off x="3095203" y="5547086"/>
              <a:ext cx="3124900" cy="336097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/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865530BF-17B6-A600-AE6A-665FD0E8ECE2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8425" y="2227045"/>
              <a:ext cx="1470025" cy="2527300"/>
            </a:xfrm>
            <a:custGeom>
              <a:avLst/>
              <a:gdLst/>
              <a:ahLst/>
              <a:cxnLst>
                <a:cxn ang="0">
                  <a:pos x="169" y="68"/>
                </a:cxn>
                <a:cxn ang="0">
                  <a:pos x="236" y="314"/>
                </a:cxn>
                <a:cxn ang="0">
                  <a:pos x="236" y="314"/>
                </a:cxn>
                <a:cxn ang="0">
                  <a:pos x="183" y="405"/>
                </a:cxn>
                <a:cxn ang="0">
                  <a:pos x="183" y="405"/>
                </a:cxn>
                <a:cxn ang="0">
                  <a:pos x="78" y="15"/>
                </a:cxn>
                <a:cxn ang="0">
                  <a:pos x="57" y="3"/>
                </a:cxn>
                <a:cxn ang="0">
                  <a:pos x="103" y="1"/>
                </a:cxn>
                <a:cxn ang="0">
                  <a:pos x="149" y="0"/>
                </a:cxn>
                <a:cxn ang="0">
                  <a:pos x="171" y="40"/>
                </a:cxn>
                <a:cxn ang="0">
                  <a:pos x="193" y="81"/>
                </a:cxn>
                <a:cxn ang="0">
                  <a:pos x="169" y="68"/>
                </a:cxn>
              </a:cxnLst>
              <a:rect l="0" t="0" r="r" b="b"/>
              <a:pathLst>
                <a:path w="236" h="405">
                  <a:moveTo>
                    <a:pt x="169" y="68"/>
                  </a:moveTo>
                  <a:cubicBezTo>
                    <a:pt x="120" y="154"/>
                    <a:pt x="150" y="264"/>
                    <a:pt x="236" y="314"/>
                  </a:cubicBezTo>
                  <a:lnTo>
                    <a:pt x="236" y="314"/>
                  </a:lnTo>
                  <a:lnTo>
                    <a:pt x="183" y="405"/>
                  </a:lnTo>
                  <a:lnTo>
                    <a:pt x="183" y="405"/>
                  </a:lnTo>
                  <a:cubicBezTo>
                    <a:pt x="47" y="326"/>
                    <a:pt x="0" y="152"/>
                    <a:pt x="78" y="15"/>
                  </a:cubicBezTo>
                  <a:lnTo>
                    <a:pt x="57" y="3"/>
                  </a:lnTo>
                  <a:lnTo>
                    <a:pt x="103" y="1"/>
                  </a:lnTo>
                  <a:lnTo>
                    <a:pt x="149" y="0"/>
                  </a:lnTo>
                  <a:lnTo>
                    <a:pt x="171" y="40"/>
                  </a:lnTo>
                  <a:lnTo>
                    <a:pt x="193" y="81"/>
                  </a:lnTo>
                  <a:lnTo>
                    <a:pt x="169" y="68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80000">
                  <a:schemeClr val="accent5">
                    <a:lumMod val="60000"/>
                    <a:lumOff val="40000"/>
                  </a:schemeClr>
                </a:gs>
              </a:gsLst>
              <a:lin ang="1200000" scaled="0"/>
            </a:gradFill>
            <a:ln>
              <a:noFill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180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EDA94F47-CFEE-BD23-5133-CB97A119DF66}"/>
                </a:ext>
              </a:extLst>
            </p:cNvPr>
            <p:cNvSpPr>
              <a:spLocks/>
            </p:cNvSpPr>
            <p:nvPr/>
          </p:nvSpPr>
          <p:spPr bwMode="auto">
            <a:xfrm>
              <a:off x="3690938" y="3774857"/>
              <a:ext cx="2517775" cy="1466850"/>
            </a:xfrm>
            <a:custGeom>
              <a:avLst/>
              <a:gdLst/>
              <a:ahLst/>
              <a:cxnLst>
                <a:cxn ang="0">
                  <a:pos x="404" y="52"/>
                </a:cxn>
                <a:cxn ang="0">
                  <a:pos x="404" y="52"/>
                </a:cxn>
                <a:cxn ang="0">
                  <a:pos x="16" y="157"/>
                </a:cxn>
                <a:cxn ang="0">
                  <a:pos x="3" y="179"/>
                </a:cxn>
                <a:cxn ang="0">
                  <a:pos x="2" y="133"/>
                </a:cxn>
                <a:cxn ang="0">
                  <a:pos x="0" y="87"/>
                </a:cxn>
                <a:cxn ang="0">
                  <a:pos x="41" y="65"/>
                </a:cxn>
                <a:cxn ang="0">
                  <a:pos x="82" y="43"/>
                </a:cxn>
                <a:cxn ang="0">
                  <a:pos x="68" y="67"/>
                </a:cxn>
                <a:cxn ang="0">
                  <a:pos x="313" y="0"/>
                </a:cxn>
                <a:cxn ang="0">
                  <a:pos x="313" y="0"/>
                </a:cxn>
                <a:cxn ang="0">
                  <a:pos x="404" y="52"/>
                </a:cxn>
              </a:cxnLst>
              <a:rect l="0" t="0" r="r" b="b"/>
              <a:pathLst>
                <a:path w="404" h="235">
                  <a:moveTo>
                    <a:pt x="404" y="52"/>
                  </a:moveTo>
                  <a:lnTo>
                    <a:pt x="404" y="52"/>
                  </a:lnTo>
                  <a:cubicBezTo>
                    <a:pt x="326" y="188"/>
                    <a:pt x="152" y="235"/>
                    <a:pt x="16" y="157"/>
                  </a:cubicBezTo>
                  <a:lnTo>
                    <a:pt x="3" y="179"/>
                  </a:lnTo>
                  <a:lnTo>
                    <a:pt x="2" y="133"/>
                  </a:lnTo>
                  <a:lnTo>
                    <a:pt x="0" y="87"/>
                  </a:lnTo>
                  <a:lnTo>
                    <a:pt x="41" y="65"/>
                  </a:lnTo>
                  <a:lnTo>
                    <a:pt x="82" y="43"/>
                  </a:lnTo>
                  <a:lnTo>
                    <a:pt x="68" y="67"/>
                  </a:lnTo>
                  <a:cubicBezTo>
                    <a:pt x="154" y="115"/>
                    <a:pt x="264" y="85"/>
                    <a:pt x="313" y="0"/>
                  </a:cubicBezTo>
                  <a:lnTo>
                    <a:pt x="313" y="0"/>
                  </a:lnTo>
                  <a:lnTo>
                    <a:pt x="404" y="52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4">
                    <a:lumMod val="60000"/>
                    <a:lumOff val="40000"/>
                  </a:schemeClr>
                </a:gs>
              </a:gsLst>
              <a:lin ang="16200000" scaled="0"/>
            </a:gradFill>
            <a:ln>
              <a:noFill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1800"/>
            </a:p>
          </p:txBody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D89A31D4-B5EB-8649-07BE-B8A3AAB6773D}"/>
                </a:ext>
              </a:extLst>
            </p:cNvPr>
            <p:cNvSpPr>
              <a:spLocks/>
            </p:cNvSpPr>
            <p:nvPr/>
          </p:nvSpPr>
          <p:spPr bwMode="auto">
            <a:xfrm>
              <a:off x="5230813" y="1665070"/>
              <a:ext cx="1470025" cy="2528888"/>
            </a:xfrm>
            <a:custGeom>
              <a:avLst/>
              <a:gdLst/>
              <a:ahLst/>
              <a:cxnLst>
                <a:cxn ang="0">
                  <a:pos x="53" y="0"/>
                </a:cxn>
                <a:cxn ang="0">
                  <a:pos x="157" y="390"/>
                </a:cxn>
                <a:cxn ang="0">
                  <a:pos x="179" y="402"/>
                </a:cxn>
                <a:cxn ang="0">
                  <a:pos x="133" y="404"/>
                </a:cxn>
                <a:cxn ang="0">
                  <a:pos x="87" y="405"/>
                </a:cxn>
                <a:cxn ang="0">
                  <a:pos x="65" y="365"/>
                </a:cxn>
                <a:cxn ang="0">
                  <a:pos x="44" y="324"/>
                </a:cxn>
                <a:cxn ang="0">
                  <a:pos x="66" y="337"/>
                </a:cxn>
                <a:cxn ang="0">
                  <a:pos x="0" y="91"/>
                </a:cxn>
                <a:cxn ang="0">
                  <a:pos x="53" y="0"/>
                </a:cxn>
              </a:cxnLst>
              <a:rect l="0" t="0" r="r" b="b"/>
              <a:pathLst>
                <a:path w="236" h="405">
                  <a:moveTo>
                    <a:pt x="53" y="0"/>
                  </a:moveTo>
                  <a:cubicBezTo>
                    <a:pt x="189" y="79"/>
                    <a:pt x="236" y="253"/>
                    <a:pt x="157" y="390"/>
                  </a:cubicBezTo>
                  <a:lnTo>
                    <a:pt x="179" y="402"/>
                  </a:lnTo>
                  <a:lnTo>
                    <a:pt x="133" y="404"/>
                  </a:lnTo>
                  <a:lnTo>
                    <a:pt x="87" y="405"/>
                  </a:lnTo>
                  <a:lnTo>
                    <a:pt x="65" y="365"/>
                  </a:lnTo>
                  <a:lnTo>
                    <a:pt x="44" y="324"/>
                  </a:lnTo>
                  <a:lnTo>
                    <a:pt x="66" y="337"/>
                  </a:lnTo>
                  <a:cubicBezTo>
                    <a:pt x="116" y="251"/>
                    <a:pt x="86" y="141"/>
                    <a:pt x="0" y="91"/>
                  </a:cubicBezTo>
                  <a:lnTo>
                    <a:pt x="53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80000">
                  <a:schemeClr val="accent3">
                    <a:lumMod val="60000"/>
                    <a:lumOff val="40000"/>
                  </a:schemeClr>
                </a:gs>
              </a:gsLst>
              <a:lin ang="10800000" scaled="0"/>
            </a:gradFill>
            <a:ln>
              <a:noFill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1800" dirty="0"/>
            </a:p>
          </p:txBody>
        </p:sp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6217779F-DFD7-A379-B3A6-9F5A91A20AD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58257" y="1428532"/>
              <a:ext cx="2796418" cy="1217613"/>
            </a:xfrm>
            <a:custGeom>
              <a:avLst/>
              <a:gdLst/>
              <a:ahLst/>
              <a:cxnLst>
                <a:cxn ang="0">
                  <a:pos x="441" y="129"/>
                </a:cxn>
                <a:cxn ang="0">
                  <a:pos x="351" y="105"/>
                </a:cxn>
                <a:cxn ang="0">
                  <a:pos x="351" y="0"/>
                </a:cxn>
                <a:cxn ang="0">
                  <a:pos x="493" y="38"/>
                </a:cxn>
                <a:cxn ang="0">
                  <a:pos x="506" y="15"/>
                </a:cxn>
                <a:cxn ang="0">
                  <a:pos x="508" y="62"/>
                </a:cxn>
                <a:cxn ang="0">
                  <a:pos x="509" y="108"/>
                </a:cxn>
                <a:cxn ang="0">
                  <a:pos x="469" y="129"/>
                </a:cxn>
                <a:cxn ang="0">
                  <a:pos x="428" y="151"/>
                </a:cxn>
                <a:cxn ang="0">
                  <a:pos x="441" y="129"/>
                </a:cxn>
                <a:cxn ang="0">
                  <a:pos x="0" y="0"/>
                </a:cxn>
                <a:cxn ang="0">
                  <a:pos x="351" y="0"/>
                </a:cxn>
                <a:cxn ang="0">
                  <a:pos x="351" y="105"/>
                </a:cxn>
                <a:cxn ang="0">
                  <a:pos x="0" y="105"/>
                </a:cxn>
                <a:cxn ang="0">
                  <a:pos x="0" y="0"/>
                </a:cxn>
                <a:cxn ang="0">
                  <a:pos x="195" y="195"/>
                </a:cxn>
                <a:cxn ang="0">
                  <a:pos x="195" y="195"/>
                </a:cxn>
              </a:cxnLst>
              <a:rect l="0" t="0" r="r" b="b"/>
              <a:pathLst>
                <a:path w="509" h="195">
                  <a:moveTo>
                    <a:pt x="441" y="129"/>
                  </a:moveTo>
                  <a:cubicBezTo>
                    <a:pt x="412" y="113"/>
                    <a:pt x="381" y="105"/>
                    <a:pt x="351" y="105"/>
                  </a:cubicBezTo>
                  <a:lnTo>
                    <a:pt x="351" y="0"/>
                  </a:lnTo>
                  <a:cubicBezTo>
                    <a:pt x="399" y="0"/>
                    <a:pt x="448" y="12"/>
                    <a:pt x="493" y="38"/>
                  </a:cubicBezTo>
                  <a:lnTo>
                    <a:pt x="506" y="15"/>
                  </a:lnTo>
                  <a:lnTo>
                    <a:pt x="508" y="62"/>
                  </a:lnTo>
                  <a:lnTo>
                    <a:pt x="509" y="108"/>
                  </a:lnTo>
                  <a:lnTo>
                    <a:pt x="469" y="129"/>
                  </a:lnTo>
                  <a:lnTo>
                    <a:pt x="428" y="151"/>
                  </a:lnTo>
                  <a:lnTo>
                    <a:pt x="441" y="129"/>
                  </a:lnTo>
                  <a:close/>
                  <a:moveTo>
                    <a:pt x="0" y="0"/>
                  </a:moveTo>
                  <a:lnTo>
                    <a:pt x="351" y="0"/>
                  </a:lnTo>
                  <a:lnTo>
                    <a:pt x="351" y="105"/>
                  </a:lnTo>
                  <a:lnTo>
                    <a:pt x="0" y="105"/>
                  </a:lnTo>
                  <a:lnTo>
                    <a:pt x="0" y="0"/>
                  </a:lnTo>
                  <a:close/>
                  <a:moveTo>
                    <a:pt x="195" y="195"/>
                  </a:moveTo>
                  <a:lnTo>
                    <a:pt x="195" y="195"/>
                  </a:lnTo>
                  <a:close/>
                </a:path>
              </a:pathLst>
            </a:custGeom>
            <a:gradFill>
              <a:gsLst>
                <a:gs pos="4000">
                  <a:schemeClr val="accent2"/>
                </a:gs>
                <a:gs pos="85000">
                  <a:schemeClr val="accent2">
                    <a:lumMod val="90000"/>
                    <a:lumOff val="10000"/>
                  </a:schemeClr>
                </a:gs>
              </a:gsLst>
              <a:lin ang="10800000" scaled="0"/>
            </a:gradFill>
            <a:ln>
              <a:noFill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1800"/>
            </a:p>
          </p:txBody>
        </p:sp>
      </p:grpSp>
      <p:sp>
        <p:nvSpPr>
          <p:cNvPr id="16" name="Rounded Rectangle 50">
            <a:extLst>
              <a:ext uri="{FF2B5EF4-FFF2-40B4-BE49-F238E27FC236}">
                <a16:creationId xmlns:a16="http://schemas.microsoft.com/office/drawing/2014/main" id="{FEACDEAA-A028-D9E0-139E-E704C09A9814}"/>
              </a:ext>
            </a:extLst>
          </p:cNvPr>
          <p:cNvSpPr/>
          <p:nvPr/>
        </p:nvSpPr>
        <p:spPr>
          <a:xfrm>
            <a:off x="7732256" y="4838590"/>
            <a:ext cx="2013062" cy="1160715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endParaRPr lang="en-US" sz="1801"/>
          </a:p>
        </p:txBody>
      </p:sp>
      <p:sp>
        <p:nvSpPr>
          <p:cNvPr id="17" name="Rounded Rectangle 47">
            <a:extLst>
              <a:ext uri="{FF2B5EF4-FFF2-40B4-BE49-F238E27FC236}">
                <a16:creationId xmlns:a16="http://schemas.microsoft.com/office/drawing/2014/main" id="{92F1920A-AB5B-A819-E5E0-CFA93C0BA707}"/>
              </a:ext>
            </a:extLst>
          </p:cNvPr>
          <p:cNvSpPr/>
          <p:nvPr/>
        </p:nvSpPr>
        <p:spPr>
          <a:xfrm>
            <a:off x="3235777" y="1970813"/>
            <a:ext cx="2013062" cy="1162193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endParaRPr lang="en-US" sz="1801"/>
          </a:p>
        </p:txBody>
      </p:sp>
      <p:sp>
        <p:nvSpPr>
          <p:cNvPr id="18" name="Text Placeholder 22">
            <a:extLst>
              <a:ext uri="{FF2B5EF4-FFF2-40B4-BE49-F238E27FC236}">
                <a16:creationId xmlns:a16="http://schemas.microsoft.com/office/drawing/2014/main" id="{8A7C48B5-F0E9-3E44-5A67-67EF7A30132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789395" y="2585654"/>
            <a:ext cx="1851201" cy="1894237"/>
          </a:xfrm>
          <a:noFill/>
          <a:ln>
            <a:noFill/>
          </a:ln>
        </p:spPr>
        <p:txBody>
          <a:bodyPr wrap="square" lIns="74041" tIns="37084" rIns="74041" bIns="37084" anchor="ctr" anchorCtr="1">
            <a:normAutofit/>
          </a:bodyPr>
          <a:lstStyle>
            <a:lvl1pPr marL="0" indent="0" algn="ctr">
              <a:lnSpc>
                <a:spcPct val="90000"/>
              </a:lnSpc>
              <a:spcBef>
                <a:spcPts val="714"/>
              </a:spcBef>
              <a:spcAft>
                <a:spcPts val="0"/>
              </a:spcAft>
              <a:buFontTx/>
              <a:buNone/>
              <a:defRPr sz="2000" b="0" baseline="0">
                <a:solidFill>
                  <a:schemeClr val="tx2">
                    <a:lumMod val="95000"/>
                    <a:lumOff val="5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label</a:t>
            </a:r>
          </a:p>
        </p:txBody>
      </p:sp>
      <p:sp>
        <p:nvSpPr>
          <p:cNvPr id="19" name="Text Placeholder 22">
            <a:extLst>
              <a:ext uri="{FF2B5EF4-FFF2-40B4-BE49-F238E27FC236}">
                <a16:creationId xmlns:a16="http://schemas.microsoft.com/office/drawing/2014/main" id="{96F6015A-729A-80FC-9707-AFDE1589E76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37606" y="1974099"/>
            <a:ext cx="2013062" cy="369720"/>
          </a:xfrm>
          <a:gradFill flip="none" rotWithShape="1">
            <a:gsLst>
              <a:gs pos="0">
                <a:schemeClr val="accent2">
                  <a:lumMod val="90000"/>
                  <a:lumOff val="10000"/>
                </a:schemeClr>
              </a:gs>
              <a:gs pos="100000">
                <a:schemeClr val="accent2">
                  <a:lumMod val="9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square" lIns="80518" tIns="40259" rIns="80518" bIns="40259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 b="0" baseline="0">
                <a:solidFill>
                  <a:schemeClr val="accent2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label</a:t>
            </a:r>
          </a:p>
        </p:txBody>
      </p:sp>
      <p:sp>
        <p:nvSpPr>
          <p:cNvPr id="20" name="Text Placeholder 22">
            <a:extLst>
              <a:ext uri="{FF2B5EF4-FFF2-40B4-BE49-F238E27FC236}">
                <a16:creationId xmlns:a16="http://schemas.microsoft.com/office/drawing/2014/main" id="{2697C786-B82A-5369-D77F-D68A1A3E163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237606" y="2345643"/>
            <a:ext cx="2013062" cy="785975"/>
          </a:xfrm>
          <a:noFill/>
          <a:ln>
            <a:noFill/>
          </a:ln>
        </p:spPr>
        <p:txBody>
          <a:bodyPr wrap="square" lIns="80518" tIns="40259" rIns="80518" bIns="40259" anchor="t">
            <a:normAutofit/>
          </a:bodyPr>
          <a:lstStyle>
            <a:lvl1pPr marL="0" indent="0" algn="l">
              <a:lnSpc>
                <a:spcPct val="90000"/>
              </a:lnSpc>
              <a:spcBef>
                <a:spcPts val="571"/>
              </a:spcBef>
              <a:spcAft>
                <a:spcPts val="0"/>
              </a:spcAft>
              <a:buFontTx/>
              <a:buNone/>
              <a:defRPr sz="1600" b="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1" name="Text Placeholder 22">
            <a:extLst>
              <a:ext uri="{FF2B5EF4-FFF2-40B4-BE49-F238E27FC236}">
                <a16:creationId xmlns:a16="http://schemas.microsoft.com/office/drawing/2014/main" id="{7E57C30C-2C47-D8E1-A87A-875F4365BEF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235489" y="2771837"/>
            <a:ext cx="2013062" cy="369720"/>
          </a:xfrm>
          <a:gradFill flip="none" rotWithShape="1">
            <a:gsLst>
              <a:gs pos="0">
                <a:schemeClr val="accent3">
                  <a:lumMod val="90000"/>
                  <a:lumOff val="10000"/>
                </a:schemeClr>
              </a:gs>
              <a:gs pos="100000">
                <a:schemeClr val="accent3">
                  <a:lumMod val="9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square" lIns="80518" tIns="40259" rIns="80518" bIns="40259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 b="0" baseline="0">
                <a:solidFill>
                  <a:schemeClr val="accent3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label</a:t>
            </a:r>
          </a:p>
        </p:txBody>
      </p:sp>
      <p:sp>
        <p:nvSpPr>
          <p:cNvPr id="22" name="Text Placeholder 22">
            <a:extLst>
              <a:ext uri="{FF2B5EF4-FFF2-40B4-BE49-F238E27FC236}">
                <a16:creationId xmlns:a16="http://schemas.microsoft.com/office/drawing/2014/main" id="{D1ED7C93-3AAD-1567-7691-3DA2048F3E4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235489" y="3151413"/>
            <a:ext cx="2013062" cy="769674"/>
          </a:xfrm>
          <a:noFill/>
          <a:ln>
            <a:noFill/>
          </a:ln>
        </p:spPr>
        <p:txBody>
          <a:bodyPr wrap="square" lIns="80518" tIns="40259" rIns="80518" bIns="40259" anchor="t">
            <a:normAutofit/>
          </a:bodyPr>
          <a:lstStyle>
            <a:lvl1pPr marL="0" indent="0" algn="l">
              <a:lnSpc>
                <a:spcPct val="90000"/>
              </a:lnSpc>
              <a:spcBef>
                <a:spcPts val="571"/>
              </a:spcBef>
              <a:spcAft>
                <a:spcPts val="0"/>
              </a:spcAft>
              <a:buFontTx/>
              <a:buNone/>
              <a:defRPr sz="1600" b="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D390C562-39A0-BB92-8BDD-F15489AF20C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237606" y="4026842"/>
            <a:ext cx="2013062" cy="369720"/>
          </a:xfrm>
          <a:gradFill flip="none" rotWithShape="1">
            <a:gsLst>
              <a:gs pos="0">
                <a:schemeClr val="accent5">
                  <a:lumMod val="90000"/>
                  <a:lumOff val="10000"/>
                </a:schemeClr>
              </a:gs>
              <a:gs pos="100000">
                <a:schemeClr val="accent5">
                  <a:lumMod val="9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square" lIns="80518" tIns="40259" rIns="80518" bIns="40259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 b="0" baseline="0">
                <a:solidFill>
                  <a:schemeClr val="accent5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label</a:t>
            </a:r>
          </a:p>
        </p:txBody>
      </p:sp>
      <p:sp>
        <p:nvSpPr>
          <p:cNvPr id="24" name="Text Placeholder 22">
            <a:extLst>
              <a:ext uri="{FF2B5EF4-FFF2-40B4-BE49-F238E27FC236}">
                <a16:creationId xmlns:a16="http://schemas.microsoft.com/office/drawing/2014/main" id="{24F848EA-22BD-0EDF-A872-DE1F04EDD70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237606" y="4406417"/>
            <a:ext cx="2013062" cy="784195"/>
          </a:xfrm>
          <a:noFill/>
          <a:ln>
            <a:noFill/>
          </a:ln>
        </p:spPr>
        <p:txBody>
          <a:bodyPr wrap="square" lIns="80518" tIns="40259" rIns="80518" bIns="40259" anchor="t">
            <a:normAutofit/>
          </a:bodyPr>
          <a:lstStyle>
            <a:lvl1pPr marL="0" indent="0" algn="l">
              <a:lnSpc>
                <a:spcPct val="90000"/>
              </a:lnSpc>
              <a:spcBef>
                <a:spcPts val="571"/>
              </a:spcBef>
              <a:spcAft>
                <a:spcPts val="0"/>
              </a:spcAft>
              <a:buFontTx/>
              <a:buNone/>
              <a:defRPr sz="1600" b="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5" name="Text Placeholder 22">
            <a:extLst>
              <a:ext uri="{FF2B5EF4-FFF2-40B4-BE49-F238E27FC236}">
                <a16:creationId xmlns:a16="http://schemas.microsoft.com/office/drawing/2014/main" id="{2ACF7922-D64F-59C5-8262-68DCAC4CD15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736673" y="4843089"/>
            <a:ext cx="2013062" cy="369720"/>
          </a:xfrm>
          <a:gradFill flip="none" rotWithShape="1">
            <a:gsLst>
              <a:gs pos="0">
                <a:schemeClr val="accent4">
                  <a:lumMod val="90000"/>
                  <a:lumOff val="10000"/>
                </a:schemeClr>
              </a:gs>
              <a:gs pos="100000">
                <a:schemeClr val="accent4">
                  <a:lumMod val="9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square" lIns="80518" tIns="40259" rIns="80518" bIns="40259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 b="0" baseline="0">
                <a:solidFill>
                  <a:schemeClr val="accent4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label</a:t>
            </a:r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DE5E8F61-A04C-3CE3-05A1-3C31E27B358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736673" y="5222662"/>
            <a:ext cx="2013062" cy="771192"/>
          </a:xfrm>
          <a:noFill/>
          <a:ln>
            <a:noFill/>
          </a:ln>
        </p:spPr>
        <p:txBody>
          <a:bodyPr wrap="square" lIns="80518" tIns="40259" rIns="80518" bIns="40259" anchor="t">
            <a:normAutofit/>
          </a:bodyPr>
          <a:lstStyle>
            <a:lvl1pPr marL="0" indent="0" algn="l">
              <a:lnSpc>
                <a:spcPct val="90000"/>
              </a:lnSpc>
              <a:spcBef>
                <a:spcPts val="571"/>
              </a:spcBef>
              <a:spcAft>
                <a:spcPts val="0"/>
              </a:spcAft>
              <a:buFontTx/>
              <a:buNone/>
              <a:defRPr sz="1600" b="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241006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Arrows 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AA4416-6EF5-4861-8342-06CA5AC1DB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A1BED20-63B5-48FE-A4FE-629A256EBF51}" type="datetime1">
              <a:rPr lang="en-IN" smtClean="0"/>
              <a:t>25-07-2026</a:t>
            </a:fld>
            <a:endParaRPr lang="en-IN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ECCBA54-53D8-4096-9E27-324B687C4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27B06194-B45B-4874-A691-21AB55FCD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F2AB8F2-7686-4971-BD89-DC5252206682}" type="slidenum">
              <a:rPr lang="en-IN" smtClean="0"/>
              <a:t>‹#›</a:t>
            </a:fld>
            <a:endParaRPr lang="en-IN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7D9B802-C4AA-4117-AC54-70C7203625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B6C8F2BD-5154-4AE2-9EFD-5550F4932EF8}"/>
              </a:ext>
            </a:extLst>
          </p:cNvPr>
          <p:cNvGrpSpPr>
            <a:grpSpLocks/>
          </p:cNvGrpSpPr>
          <p:nvPr/>
        </p:nvGrpSpPr>
        <p:grpSpPr>
          <a:xfrm>
            <a:off x="4447457" y="1538731"/>
            <a:ext cx="4592392" cy="4560319"/>
            <a:chOff x="2300907" y="1274258"/>
            <a:chExt cx="4877515" cy="4841700"/>
          </a:xfrm>
        </p:grpSpPr>
        <p:sp>
          <p:nvSpPr>
            <p:cNvPr id="10" name="Freeform 34">
              <a:extLst>
                <a:ext uri="{FF2B5EF4-FFF2-40B4-BE49-F238E27FC236}">
                  <a16:creationId xmlns:a16="http://schemas.microsoft.com/office/drawing/2014/main" id="{2FAA7D9E-29B6-427D-8B33-BC05E441BC09}"/>
                </a:ext>
              </a:extLst>
            </p:cNvPr>
            <p:cNvSpPr>
              <a:spLocks/>
            </p:cNvSpPr>
            <p:nvPr/>
          </p:nvSpPr>
          <p:spPr bwMode="auto">
            <a:xfrm rot="2700000">
              <a:off x="6027664" y="2843651"/>
              <a:ext cx="495293" cy="644847"/>
            </a:xfrm>
            <a:custGeom>
              <a:avLst/>
              <a:gdLst>
                <a:gd name="T0" fmla="*/ 478 w 478"/>
                <a:gd name="T1" fmla="*/ 621 h 621"/>
                <a:gd name="T2" fmla="*/ 0 w 478"/>
                <a:gd name="T3" fmla="*/ 136 h 621"/>
                <a:gd name="T4" fmla="*/ 464 w 478"/>
                <a:gd name="T5" fmla="*/ 250 h 621"/>
                <a:gd name="T6" fmla="*/ 478 w 478"/>
                <a:gd name="T7" fmla="*/ 621 h 6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8" h="621">
                  <a:moveTo>
                    <a:pt x="478" y="621"/>
                  </a:moveTo>
                  <a:cubicBezTo>
                    <a:pt x="478" y="621"/>
                    <a:pt x="164" y="264"/>
                    <a:pt x="0" y="136"/>
                  </a:cubicBezTo>
                  <a:cubicBezTo>
                    <a:pt x="0" y="136"/>
                    <a:pt x="400" y="0"/>
                    <a:pt x="464" y="250"/>
                  </a:cubicBezTo>
                  <a:lnTo>
                    <a:pt x="478" y="621"/>
                  </a:lnTo>
                  <a:close/>
                </a:path>
              </a:pathLst>
            </a:custGeom>
            <a:solidFill>
              <a:schemeClr val="accent3"/>
            </a:solidFill>
            <a:ln>
              <a:solidFill>
                <a:schemeClr val="accent3">
                  <a:lumMod val="40000"/>
                  <a:lumOff val="60000"/>
                </a:schemeClr>
              </a:solidFill>
              <a:headEnd/>
              <a:tailEnd/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1" name="Freeform 35">
              <a:extLst>
                <a:ext uri="{FF2B5EF4-FFF2-40B4-BE49-F238E27FC236}">
                  <a16:creationId xmlns:a16="http://schemas.microsoft.com/office/drawing/2014/main" id="{09F59F08-B36E-4BDA-AC24-2435B456DA83}"/>
                </a:ext>
              </a:extLst>
            </p:cNvPr>
            <p:cNvSpPr>
              <a:spLocks/>
            </p:cNvSpPr>
            <p:nvPr/>
          </p:nvSpPr>
          <p:spPr bwMode="auto">
            <a:xfrm rot="2700000">
              <a:off x="4980103" y="4976335"/>
              <a:ext cx="644847" cy="496902"/>
            </a:xfrm>
            <a:custGeom>
              <a:avLst/>
              <a:gdLst>
                <a:gd name="T0" fmla="*/ 0 w 621"/>
                <a:gd name="T1" fmla="*/ 478 h 478"/>
                <a:gd name="T2" fmla="*/ 486 w 621"/>
                <a:gd name="T3" fmla="*/ 0 h 478"/>
                <a:gd name="T4" fmla="*/ 371 w 621"/>
                <a:gd name="T5" fmla="*/ 464 h 478"/>
                <a:gd name="T6" fmla="*/ 0 w 621"/>
                <a:gd name="T7" fmla="*/ 478 h 4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21" h="478">
                  <a:moveTo>
                    <a:pt x="0" y="478"/>
                  </a:moveTo>
                  <a:cubicBezTo>
                    <a:pt x="0" y="478"/>
                    <a:pt x="357" y="164"/>
                    <a:pt x="486" y="0"/>
                  </a:cubicBezTo>
                  <a:cubicBezTo>
                    <a:pt x="486" y="0"/>
                    <a:pt x="621" y="399"/>
                    <a:pt x="371" y="464"/>
                  </a:cubicBezTo>
                  <a:lnTo>
                    <a:pt x="0" y="478"/>
                  </a:lnTo>
                  <a:close/>
                </a:path>
              </a:pathLst>
            </a:custGeom>
            <a:solidFill>
              <a:schemeClr val="accent4"/>
            </a:solidFill>
            <a:ln>
              <a:solidFill>
                <a:schemeClr val="accent4">
                  <a:lumMod val="40000"/>
                  <a:lumOff val="60000"/>
                </a:schemeClr>
              </a:solidFill>
              <a:headEnd/>
              <a:tailEnd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3" name="Freeform 36">
              <a:extLst>
                <a:ext uri="{FF2B5EF4-FFF2-40B4-BE49-F238E27FC236}">
                  <a16:creationId xmlns:a16="http://schemas.microsoft.com/office/drawing/2014/main" id="{0C2279BA-B973-411B-8A4B-9CA3EE24148B}"/>
                </a:ext>
              </a:extLst>
            </p:cNvPr>
            <p:cNvSpPr>
              <a:spLocks/>
            </p:cNvSpPr>
            <p:nvPr/>
          </p:nvSpPr>
          <p:spPr bwMode="auto">
            <a:xfrm rot="2700000">
              <a:off x="2964095" y="3960847"/>
              <a:ext cx="496902" cy="644847"/>
            </a:xfrm>
            <a:custGeom>
              <a:avLst/>
              <a:gdLst>
                <a:gd name="T0" fmla="*/ 0 w 478"/>
                <a:gd name="T1" fmla="*/ 0 h 621"/>
                <a:gd name="T2" fmla="*/ 478 w 478"/>
                <a:gd name="T3" fmla="*/ 486 h 621"/>
                <a:gd name="T4" fmla="*/ 14 w 478"/>
                <a:gd name="T5" fmla="*/ 372 h 621"/>
                <a:gd name="T6" fmla="*/ 0 w 478"/>
                <a:gd name="T7" fmla="*/ 0 h 6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8" h="621">
                  <a:moveTo>
                    <a:pt x="0" y="0"/>
                  </a:moveTo>
                  <a:cubicBezTo>
                    <a:pt x="0" y="0"/>
                    <a:pt x="314" y="357"/>
                    <a:pt x="478" y="486"/>
                  </a:cubicBezTo>
                  <a:cubicBezTo>
                    <a:pt x="478" y="486"/>
                    <a:pt x="79" y="621"/>
                    <a:pt x="14" y="372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solidFill>
                <a:schemeClr val="accent5">
                  <a:lumMod val="40000"/>
                  <a:lumOff val="60000"/>
                </a:schemeClr>
              </a:solidFill>
              <a:headEnd/>
              <a:tailEnd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4" name="Freeform 37">
              <a:extLst>
                <a:ext uri="{FF2B5EF4-FFF2-40B4-BE49-F238E27FC236}">
                  <a16:creationId xmlns:a16="http://schemas.microsoft.com/office/drawing/2014/main" id="{D167A192-125B-4A83-9D53-17BCF6143138}"/>
                </a:ext>
              </a:extLst>
            </p:cNvPr>
            <p:cNvSpPr>
              <a:spLocks/>
            </p:cNvSpPr>
            <p:nvPr/>
          </p:nvSpPr>
          <p:spPr bwMode="auto">
            <a:xfrm rot="2700000">
              <a:off x="3847556" y="1928920"/>
              <a:ext cx="644847" cy="496902"/>
            </a:xfrm>
            <a:custGeom>
              <a:avLst/>
              <a:gdLst>
                <a:gd name="T0" fmla="*/ 621 w 621"/>
                <a:gd name="T1" fmla="*/ 0 h 478"/>
                <a:gd name="T2" fmla="*/ 135 w 621"/>
                <a:gd name="T3" fmla="*/ 478 h 478"/>
                <a:gd name="T4" fmla="*/ 250 w 621"/>
                <a:gd name="T5" fmla="*/ 14 h 478"/>
                <a:gd name="T6" fmla="*/ 621 w 621"/>
                <a:gd name="T7" fmla="*/ 0 h 4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21" h="478">
                  <a:moveTo>
                    <a:pt x="621" y="0"/>
                  </a:moveTo>
                  <a:cubicBezTo>
                    <a:pt x="621" y="0"/>
                    <a:pt x="264" y="314"/>
                    <a:pt x="135" y="478"/>
                  </a:cubicBezTo>
                  <a:cubicBezTo>
                    <a:pt x="135" y="478"/>
                    <a:pt x="0" y="79"/>
                    <a:pt x="250" y="14"/>
                  </a:cubicBezTo>
                  <a:lnTo>
                    <a:pt x="621" y="0"/>
                  </a:lnTo>
                  <a:close/>
                </a:path>
              </a:pathLst>
            </a:custGeom>
            <a:solidFill>
              <a:schemeClr val="accent2"/>
            </a:solidFill>
            <a:ln>
              <a:solidFill>
                <a:schemeClr val="accent2">
                  <a:lumMod val="40000"/>
                  <a:lumOff val="60000"/>
                </a:schemeClr>
              </a:solidFill>
              <a:headEnd/>
              <a:tailEnd/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324AB3BD-0181-45CF-978E-A9ACC19B70D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700000">
              <a:off x="3016810" y="1998691"/>
              <a:ext cx="3425242" cy="3425243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100000">
                  <a:schemeClr val="bg1">
                    <a:lumMod val="95000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99000">
                    <a:schemeClr val="bg1">
                      <a:lumMod val="85000"/>
                    </a:schemeClr>
                  </a:gs>
                </a:gsLst>
                <a:path path="shape">
                  <a:fillToRect l="50000" t="50000" r="50000" b="50000"/>
                </a:path>
                <a:tileRect/>
              </a:gradFill>
              <a:headEnd/>
              <a:tailEnd/>
            </a:ln>
            <a:effectLst>
              <a:innerShdw blurRad="889000" dist="254000">
                <a:prstClr val="black">
                  <a:alpha val="15000"/>
                </a:prstClr>
              </a:innerShdw>
            </a:effectLst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6" name="Freeform 39">
              <a:extLst>
                <a:ext uri="{FF2B5EF4-FFF2-40B4-BE49-F238E27FC236}">
                  <a16:creationId xmlns:a16="http://schemas.microsoft.com/office/drawing/2014/main" id="{F289B03C-C431-4261-A702-FC40715DE688}"/>
                </a:ext>
              </a:extLst>
            </p:cNvPr>
            <p:cNvSpPr>
              <a:spLocks/>
            </p:cNvSpPr>
            <p:nvPr/>
          </p:nvSpPr>
          <p:spPr bwMode="auto">
            <a:xfrm rot="2700000">
              <a:off x="5282478" y="2989566"/>
              <a:ext cx="1522866" cy="2269023"/>
            </a:xfrm>
            <a:custGeom>
              <a:avLst/>
              <a:gdLst>
                <a:gd name="T0" fmla="*/ 0 w 1467"/>
                <a:gd name="T1" fmla="*/ 100 h 2184"/>
                <a:gd name="T2" fmla="*/ 407 w 1467"/>
                <a:gd name="T3" fmla="*/ 185 h 2184"/>
                <a:gd name="T4" fmla="*/ 407 w 1467"/>
                <a:gd name="T5" fmla="*/ 1527 h 2184"/>
                <a:gd name="T6" fmla="*/ 207 w 1467"/>
                <a:gd name="T7" fmla="*/ 1527 h 2184"/>
                <a:gd name="T8" fmla="*/ 864 w 1467"/>
                <a:gd name="T9" fmla="*/ 2184 h 2184"/>
                <a:gd name="T10" fmla="*/ 1467 w 1467"/>
                <a:gd name="T11" fmla="*/ 1581 h 2184"/>
                <a:gd name="T12" fmla="*/ 1249 w 1467"/>
                <a:gd name="T13" fmla="*/ 1581 h 2184"/>
                <a:gd name="T14" fmla="*/ 1249 w 1467"/>
                <a:gd name="T15" fmla="*/ 942 h 2184"/>
                <a:gd name="T16" fmla="*/ 393 w 1467"/>
                <a:gd name="T17" fmla="*/ 85 h 2184"/>
                <a:gd name="T18" fmla="*/ 0 w 1467"/>
                <a:gd name="T19" fmla="*/ 100 h 2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67" h="2184">
                  <a:moveTo>
                    <a:pt x="0" y="100"/>
                  </a:moveTo>
                  <a:cubicBezTo>
                    <a:pt x="0" y="100"/>
                    <a:pt x="364" y="0"/>
                    <a:pt x="407" y="185"/>
                  </a:cubicBezTo>
                  <a:cubicBezTo>
                    <a:pt x="407" y="1527"/>
                    <a:pt x="407" y="1527"/>
                    <a:pt x="407" y="1527"/>
                  </a:cubicBezTo>
                  <a:cubicBezTo>
                    <a:pt x="207" y="1527"/>
                    <a:pt x="207" y="1527"/>
                    <a:pt x="207" y="1527"/>
                  </a:cubicBezTo>
                  <a:cubicBezTo>
                    <a:pt x="864" y="2184"/>
                    <a:pt x="864" y="2184"/>
                    <a:pt x="864" y="2184"/>
                  </a:cubicBezTo>
                  <a:cubicBezTo>
                    <a:pt x="1467" y="1581"/>
                    <a:pt x="1467" y="1581"/>
                    <a:pt x="1467" y="1581"/>
                  </a:cubicBezTo>
                  <a:cubicBezTo>
                    <a:pt x="1249" y="1581"/>
                    <a:pt x="1249" y="1581"/>
                    <a:pt x="1249" y="1581"/>
                  </a:cubicBezTo>
                  <a:cubicBezTo>
                    <a:pt x="1249" y="942"/>
                    <a:pt x="1249" y="942"/>
                    <a:pt x="1249" y="942"/>
                  </a:cubicBezTo>
                  <a:cubicBezTo>
                    <a:pt x="393" y="85"/>
                    <a:pt x="393" y="85"/>
                    <a:pt x="393" y="85"/>
                  </a:cubicBezTo>
                  <a:cubicBezTo>
                    <a:pt x="393" y="85"/>
                    <a:pt x="350" y="7"/>
                    <a:pt x="0" y="100"/>
                  </a:cubicBezTo>
                  <a:close/>
                </a:path>
              </a:pathLst>
            </a:custGeom>
            <a:solidFill>
              <a:schemeClr val="accent3"/>
            </a:solidFill>
            <a:ln>
              <a:solidFill>
                <a:schemeClr val="accent3">
                  <a:lumMod val="75000"/>
                </a:schemeClr>
              </a:solidFill>
              <a:headEnd/>
              <a:tailEnd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7" name="Freeform 40">
              <a:extLst>
                <a:ext uri="{FF2B5EF4-FFF2-40B4-BE49-F238E27FC236}">
                  <a16:creationId xmlns:a16="http://schemas.microsoft.com/office/drawing/2014/main" id="{ECF6316B-7757-40EA-92AB-7F9434634B55}"/>
                </a:ext>
              </a:extLst>
            </p:cNvPr>
            <p:cNvSpPr>
              <a:spLocks/>
            </p:cNvSpPr>
            <p:nvPr/>
          </p:nvSpPr>
          <p:spPr bwMode="auto">
            <a:xfrm rot="2700000">
              <a:off x="3210580" y="4220013"/>
              <a:ext cx="2269023" cy="1522867"/>
            </a:xfrm>
            <a:custGeom>
              <a:avLst/>
              <a:gdLst>
                <a:gd name="T0" fmla="*/ 2085 w 2184"/>
                <a:gd name="T1" fmla="*/ 0 h 1466"/>
                <a:gd name="T2" fmla="*/ 1999 w 2184"/>
                <a:gd name="T3" fmla="*/ 406 h 1466"/>
                <a:gd name="T4" fmla="*/ 657 w 2184"/>
                <a:gd name="T5" fmla="*/ 406 h 1466"/>
                <a:gd name="T6" fmla="*/ 657 w 2184"/>
                <a:gd name="T7" fmla="*/ 207 h 1466"/>
                <a:gd name="T8" fmla="*/ 0 w 2184"/>
                <a:gd name="T9" fmla="*/ 863 h 1466"/>
                <a:gd name="T10" fmla="*/ 603 w 2184"/>
                <a:gd name="T11" fmla="*/ 1466 h 1466"/>
                <a:gd name="T12" fmla="*/ 603 w 2184"/>
                <a:gd name="T13" fmla="*/ 1249 h 1466"/>
                <a:gd name="T14" fmla="*/ 1242 w 2184"/>
                <a:gd name="T15" fmla="*/ 1249 h 1466"/>
                <a:gd name="T16" fmla="*/ 2099 w 2184"/>
                <a:gd name="T17" fmla="*/ 392 h 1466"/>
                <a:gd name="T18" fmla="*/ 2085 w 2184"/>
                <a:gd name="T19" fmla="*/ 0 h 14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84" h="1466">
                  <a:moveTo>
                    <a:pt x="2085" y="0"/>
                  </a:moveTo>
                  <a:cubicBezTo>
                    <a:pt x="2085" y="0"/>
                    <a:pt x="2184" y="364"/>
                    <a:pt x="1999" y="406"/>
                  </a:cubicBezTo>
                  <a:cubicBezTo>
                    <a:pt x="657" y="406"/>
                    <a:pt x="657" y="406"/>
                    <a:pt x="657" y="406"/>
                  </a:cubicBezTo>
                  <a:cubicBezTo>
                    <a:pt x="657" y="207"/>
                    <a:pt x="657" y="207"/>
                    <a:pt x="657" y="207"/>
                  </a:cubicBezTo>
                  <a:cubicBezTo>
                    <a:pt x="0" y="863"/>
                    <a:pt x="0" y="863"/>
                    <a:pt x="0" y="863"/>
                  </a:cubicBezTo>
                  <a:cubicBezTo>
                    <a:pt x="603" y="1466"/>
                    <a:pt x="603" y="1466"/>
                    <a:pt x="603" y="1466"/>
                  </a:cubicBezTo>
                  <a:cubicBezTo>
                    <a:pt x="603" y="1249"/>
                    <a:pt x="603" y="1249"/>
                    <a:pt x="603" y="1249"/>
                  </a:cubicBezTo>
                  <a:cubicBezTo>
                    <a:pt x="1242" y="1249"/>
                    <a:pt x="1242" y="1249"/>
                    <a:pt x="1242" y="1249"/>
                  </a:cubicBezTo>
                  <a:cubicBezTo>
                    <a:pt x="2099" y="392"/>
                    <a:pt x="2099" y="392"/>
                    <a:pt x="2099" y="392"/>
                  </a:cubicBezTo>
                  <a:cubicBezTo>
                    <a:pt x="2099" y="392"/>
                    <a:pt x="2177" y="349"/>
                    <a:pt x="208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solidFill>
                <a:schemeClr val="accent4">
                  <a:lumMod val="75000"/>
                </a:schemeClr>
              </a:solidFill>
              <a:headEnd/>
              <a:tailEnd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8" name="Freeform 41">
              <a:extLst>
                <a:ext uri="{FF2B5EF4-FFF2-40B4-BE49-F238E27FC236}">
                  <a16:creationId xmlns:a16="http://schemas.microsoft.com/office/drawing/2014/main" id="{D9B1C62B-DE6F-4BFF-AF7E-4F5C316134BB}"/>
                </a:ext>
              </a:extLst>
            </p:cNvPr>
            <p:cNvSpPr>
              <a:spLocks/>
            </p:cNvSpPr>
            <p:nvPr/>
          </p:nvSpPr>
          <p:spPr bwMode="auto">
            <a:xfrm rot="2700000">
              <a:off x="2673986" y="2183366"/>
              <a:ext cx="1522866" cy="2269023"/>
            </a:xfrm>
            <a:custGeom>
              <a:avLst/>
              <a:gdLst>
                <a:gd name="T0" fmla="*/ 1466 w 1466"/>
                <a:gd name="T1" fmla="*/ 2084 h 2184"/>
                <a:gd name="T2" fmla="*/ 1060 w 1466"/>
                <a:gd name="T3" fmla="*/ 1998 h 2184"/>
                <a:gd name="T4" fmla="*/ 1060 w 1466"/>
                <a:gd name="T5" fmla="*/ 656 h 2184"/>
                <a:gd name="T6" fmla="*/ 1259 w 1466"/>
                <a:gd name="T7" fmla="*/ 656 h 2184"/>
                <a:gd name="T8" fmla="*/ 603 w 1466"/>
                <a:gd name="T9" fmla="*/ 0 h 2184"/>
                <a:gd name="T10" fmla="*/ 0 w 1466"/>
                <a:gd name="T11" fmla="*/ 603 h 2184"/>
                <a:gd name="T12" fmla="*/ 217 w 1466"/>
                <a:gd name="T13" fmla="*/ 603 h 2184"/>
                <a:gd name="T14" fmla="*/ 217 w 1466"/>
                <a:gd name="T15" fmla="*/ 1242 h 2184"/>
                <a:gd name="T16" fmla="*/ 1074 w 1466"/>
                <a:gd name="T17" fmla="*/ 2098 h 2184"/>
                <a:gd name="T18" fmla="*/ 1466 w 1466"/>
                <a:gd name="T19" fmla="*/ 2084 h 2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66" h="2184">
                  <a:moveTo>
                    <a:pt x="1466" y="2084"/>
                  </a:moveTo>
                  <a:cubicBezTo>
                    <a:pt x="1466" y="2084"/>
                    <a:pt x="1102" y="2184"/>
                    <a:pt x="1060" y="1998"/>
                  </a:cubicBezTo>
                  <a:cubicBezTo>
                    <a:pt x="1060" y="656"/>
                    <a:pt x="1060" y="656"/>
                    <a:pt x="1060" y="656"/>
                  </a:cubicBezTo>
                  <a:cubicBezTo>
                    <a:pt x="1259" y="656"/>
                    <a:pt x="1259" y="656"/>
                    <a:pt x="1259" y="656"/>
                  </a:cubicBezTo>
                  <a:cubicBezTo>
                    <a:pt x="603" y="0"/>
                    <a:pt x="603" y="0"/>
                    <a:pt x="603" y="0"/>
                  </a:cubicBezTo>
                  <a:cubicBezTo>
                    <a:pt x="0" y="603"/>
                    <a:pt x="0" y="603"/>
                    <a:pt x="0" y="603"/>
                  </a:cubicBezTo>
                  <a:cubicBezTo>
                    <a:pt x="217" y="603"/>
                    <a:pt x="217" y="603"/>
                    <a:pt x="217" y="603"/>
                  </a:cubicBezTo>
                  <a:cubicBezTo>
                    <a:pt x="217" y="1242"/>
                    <a:pt x="217" y="1242"/>
                    <a:pt x="217" y="1242"/>
                  </a:cubicBezTo>
                  <a:cubicBezTo>
                    <a:pt x="1074" y="2098"/>
                    <a:pt x="1074" y="2098"/>
                    <a:pt x="1074" y="2098"/>
                  </a:cubicBezTo>
                  <a:cubicBezTo>
                    <a:pt x="1074" y="2098"/>
                    <a:pt x="1117" y="2177"/>
                    <a:pt x="1466" y="2084"/>
                  </a:cubicBezTo>
                  <a:close/>
                </a:path>
              </a:pathLst>
            </a:custGeom>
            <a:solidFill>
              <a:schemeClr val="accent5"/>
            </a:solidFill>
            <a:ln>
              <a:solidFill>
                <a:schemeClr val="accent5">
                  <a:lumMod val="75000"/>
                </a:schemeClr>
              </a:solidFill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" name="Freeform 42">
              <a:extLst>
                <a:ext uri="{FF2B5EF4-FFF2-40B4-BE49-F238E27FC236}">
                  <a16:creationId xmlns:a16="http://schemas.microsoft.com/office/drawing/2014/main" id="{7C5C1470-7AE5-4B7B-A0A9-6E89AD9C5640}"/>
                </a:ext>
              </a:extLst>
            </p:cNvPr>
            <p:cNvSpPr>
              <a:spLocks/>
            </p:cNvSpPr>
            <p:nvPr/>
          </p:nvSpPr>
          <p:spPr bwMode="auto">
            <a:xfrm rot="2700000">
              <a:off x="4004843" y="1646533"/>
              <a:ext cx="2269023" cy="1524474"/>
            </a:xfrm>
            <a:custGeom>
              <a:avLst/>
              <a:gdLst>
                <a:gd name="T0" fmla="*/ 100 w 2185"/>
                <a:gd name="T1" fmla="*/ 1467 h 1467"/>
                <a:gd name="T2" fmla="*/ 186 w 2185"/>
                <a:gd name="T3" fmla="*/ 1060 h 1467"/>
                <a:gd name="T4" fmla="*/ 1528 w 2185"/>
                <a:gd name="T5" fmla="*/ 1060 h 1467"/>
                <a:gd name="T6" fmla="*/ 1528 w 2185"/>
                <a:gd name="T7" fmla="*/ 1260 h 1467"/>
                <a:gd name="T8" fmla="*/ 2185 w 2185"/>
                <a:gd name="T9" fmla="*/ 604 h 1467"/>
                <a:gd name="T10" fmla="*/ 1581 w 2185"/>
                <a:gd name="T11" fmla="*/ 0 h 1467"/>
                <a:gd name="T12" fmla="*/ 1581 w 2185"/>
                <a:gd name="T13" fmla="*/ 218 h 1467"/>
                <a:gd name="T14" fmla="*/ 943 w 2185"/>
                <a:gd name="T15" fmla="*/ 218 h 1467"/>
                <a:gd name="T16" fmla="*/ 86 w 2185"/>
                <a:gd name="T17" fmla="*/ 1075 h 1467"/>
                <a:gd name="T18" fmla="*/ 100 w 2185"/>
                <a:gd name="T19" fmla="*/ 1467 h 14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85" h="1467">
                  <a:moveTo>
                    <a:pt x="100" y="1467"/>
                  </a:moveTo>
                  <a:cubicBezTo>
                    <a:pt x="100" y="1467"/>
                    <a:pt x="0" y="1103"/>
                    <a:pt x="186" y="1060"/>
                  </a:cubicBezTo>
                  <a:cubicBezTo>
                    <a:pt x="1528" y="1060"/>
                    <a:pt x="1528" y="1060"/>
                    <a:pt x="1528" y="1060"/>
                  </a:cubicBezTo>
                  <a:cubicBezTo>
                    <a:pt x="1528" y="1260"/>
                    <a:pt x="1528" y="1260"/>
                    <a:pt x="1528" y="1260"/>
                  </a:cubicBezTo>
                  <a:cubicBezTo>
                    <a:pt x="2185" y="604"/>
                    <a:pt x="2185" y="604"/>
                    <a:pt x="2185" y="604"/>
                  </a:cubicBezTo>
                  <a:cubicBezTo>
                    <a:pt x="1581" y="0"/>
                    <a:pt x="1581" y="0"/>
                    <a:pt x="1581" y="0"/>
                  </a:cubicBezTo>
                  <a:cubicBezTo>
                    <a:pt x="1581" y="218"/>
                    <a:pt x="1581" y="218"/>
                    <a:pt x="1581" y="218"/>
                  </a:cubicBezTo>
                  <a:cubicBezTo>
                    <a:pt x="943" y="218"/>
                    <a:pt x="943" y="218"/>
                    <a:pt x="943" y="218"/>
                  </a:cubicBezTo>
                  <a:cubicBezTo>
                    <a:pt x="86" y="1075"/>
                    <a:pt x="86" y="1075"/>
                    <a:pt x="86" y="1075"/>
                  </a:cubicBezTo>
                  <a:cubicBezTo>
                    <a:pt x="86" y="1075"/>
                    <a:pt x="8" y="1117"/>
                    <a:pt x="100" y="1467"/>
                  </a:cubicBezTo>
                  <a:close/>
                </a:path>
              </a:pathLst>
            </a:custGeom>
            <a:solidFill>
              <a:schemeClr val="accent2"/>
            </a:solidFill>
            <a:ln>
              <a:solidFill>
                <a:schemeClr val="accent2">
                  <a:lumMod val="75000"/>
                </a:schemeClr>
              </a:solidFill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0721B91A-46E9-4355-881F-67C664DF80ED}"/>
                </a:ext>
              </a:extLst>
            </p:cNvPr>
            <p:cNvSpPr/>
            <p:nvPr/>
          </p:nvSpPr>
          <p:spPr>
            <a:xfrm>
              <a:off x="3166786" y="5650255"/>
              <a:ext cx="3346031" cy="112277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95000"/>
                    <a:alpha val="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1800"/>
            </a:p>
          </p:txBody>
        </p:sp>
      </p:grpSp>
      <p:sp>
        <p:nvSpPr>
          <p:cNvPr id="21" name="Rounded Rectangle 47">
            <a:extLst>
              <a:ext uri="{FF2B5EF4-FFF2-40B4-BE49-F238E27FC236}">
                <a16:creationId xmlns:a16="http://schemas.microsoft.com/office/drawing/2014/main" id="{640900F4-A8A2-43B9-97F1-4D65D3D0BB77}"/>
              </a:ext>
            </a:extLst>
          </p:cNvPr>
          <p:cNvSpPr/>
          <p:nvPr/>
        </p:nvSpPr>
        <p:spPr>
          <a:xfrm>
            <a:off x="3231234" y="2499956"/>
            <a:ext cx="1738554" cy="1295167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endParaRPr lang="en-US" sz="1801"/>
          </a:p>
        </p:txBody>
      </p:sp>
      <p:sp>
        <p:nvSpPr>
          <p:cNvPr id="22" name="Text Placeholder 22">
            <a:extLst>
              <a:ext uri="{FF2B5EF4-FFF2-40B4-BE49-F238E27FC236}">
                <a16:creationId xmlns:a16="http://schemas.microsoft.com/office/drawing/2014/main" id="{B8EE80A0-EA88-4AC1-894D-7A9B842A08F5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229847" y="2499956"/>
            <a:ext cx="1738554" cy="366144"/>
          </a:xfrm>
          <a:gradFill flip="none" rotWithShape="1">
            <a:gsLst>
              <a:gs pos="0">
                <a:schemeClr val="accent5">
                  <a:lumMod val="90000"/>
                  <a:lumOff val="10000"/>
                </a:schemeClr>
              </a:gs>
              <a:gs pos="100000">
                <a:schemeClr val="accent5">
                  <a:lumMod val="9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square" lIns="69596" tIns="34798" rIns="69596" bIns="34798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 b="0" baseline="0">
                <a:solidFill>
                  <a:schemeClr val="accent5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92" indent="0">
              <a:buFontTx/>
              <a:buNone/>
              <a:defRPr sz="1600"/>
            </a:lvl2pPr>
            <a:lvl3pPr marL="914384" indent="0">
              <a:buFontTx/>
              <a:buNone/>
              <a:defRPr sz="1600"/>
            </a:lvl3pPr>
            <a:lvl4pPr marL="1371576" indent="0">
              <a:buFontTx/>
              <a:buNone/>
              <a:defRPr sz="1600"/>
            </a:lvl4pPr>
            <a:lvl5pPr marL="1828770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label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82F52D05-2366-40A6-87A9-2EC2C040139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3229847" y="2889518"/>
            <a:ext cx="1738554" cy="905378"/>
          </a:xfrm>
          <a:noFill/>
          <a:ln>
            <a:noFill/>
          </a:ln>
        </p:spPr>
        <p:txBody>
          <a:bodyPr wrap="square" lIns="69596" tIns="34798" rIns="69596" bIns="34798" anchor="t">
            <a:normAutofit/>
          </a:bodyPr>
          <a:lstStyle>
            <a:lvl1pPr marL="0" indent="0" algn="l">
              <a:lnSpc>
                <a:spcPct val="90000"/>
              </a:lnSpc>
              <a:spcBef>
                <a:spcPts val="571"/>
              </a:spcBef>
              <a:spcAft>
                <a:spcPts val="0"/>
              </a:spcAft>
              <a:buFontTx/>
              <a:buNone/>
              <a:defRPr sz="1600" b="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  <a:lvl2pPr marL="457192" indent="0">
              <a:buFontTx/>
              <a:buNone/>
              <a:defRPr sz="1600"/>
            </a:lvl2pPr>
            <a:lvl3pPr marL="914384" indent="0">
              <a:buFontTx/>
              <a:buNone/>
              <a:defRPr sz="1600"/>
            </a:lvl3pPr>
            <a:lvl4pPr marL="1371576" indent="0">
              <a:buFontTx/>
              <a:buNone/>
              <a:defRPr sz="1600"/>
            </a:lvl4pPr>
            <a:lvl5pPr marL="1828770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4" name="Rounded Rectangle 47">
            <a:extLst>
              <a:ext uri="{FF2B5EF4-FFF2-40B4-BE49-F238E27FC236}">
                <a16:creationId xmlns:a16="http://schemas.microsoft.com/office/drawing/2014/main" id="{8BF4C01F-BB96-4AEE-9274-092B4741BBDE}"/>
              </a:ext>
            </a:extLst>
          </p:cNvPr>
          <p:cNvSpPr/>
          <p:nvPr/>
        </p:nvSpPr>
        <p:spPr>
          <a:xfrm>
            <a:off x="8519065" y="2499956"/>
            <a:ext cx="1738554" cy="1295167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endParaRPr lang="en-US" sz="1801"/>
          </a:p>
        </p:txBody>
      </p:sp>
      <p:sp>
        <p:nvSpPr>
          <p:cNvPr id="25" name="Text Placeholder 22">
            <a:extLst>
              <a:ext uri="{FF2B5EF4-FFF2-40B4-BE49-F238E27FC236}">
                <a16:creationId xmlns:a16="http://schemas.microsoft.com/office/drawing/2014/main" id="{BE774076-9065-46FD-BB5C-EFF5864A114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517678" y="2499956"/>
            <a:ext cx="1738554" cy="366144"/>
          </a:xfrm>
          <a:gradFill flip="none" rotWithShape="1">
            <a:gsLst>
              <a:gs pos="0">
                <a:schemeClr val="accent2">
                  <a:lumMod val="90000"/>
                  <a:lumOff val="10000"/>
                </a:schemeClr>
              </a:gs>
              <a:gs pos="100000">
                <a:schemeClr val="accent2">
                  <a:lumMod val="9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square" lIns="69596" tIns="34798" rIns="69596" bIns="34798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 b="0" baseline="0">
                <a:solidFill>
                  <a:schemeClr val="accent2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92" indent="0">
              <a:buFontTx/>
              <a:buNone/>
              <a:defRPr sz="1600"/>
            </a:lvl2pPr>
            <a:lvl3pPr marL="914384" indent="0">
              <a:buFontTx/>
              <a:buNone/>
              <a:defRPr sz="1600"/>
            </a:lvl3pPr>
            <a:lvl4pPr marL="1371576" indent="0">
              <a:buFontTx/>
              <a:buNone/>
              <a:defRPr sz="1600"/>
            </a:lvl4pPr>
            <a:lvl5pPr marL="1828770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label</a:t>
            </a:r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24D5125B-F881-4060-80A2-92931A12AA9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517678" y="2889518"/>
            <a:ext cx="1738554" cy="905378"/>
          </a:xfrm>
          <a:noFill/>
          <a:ln>
            <a:noFill/>
          </a:ln>
        </p:spPr>
        <p:txBody>
          <a:bodyPr wrap="square" lIns="69596" tIns="34798" rIns="69596" bIns="34798" anchor="t">
            <a:normAutofit/>
          </a:bodyPr>
          <a:lstStyle>
            <a:lvl1pPr marL="0" indent="0" algn="l">
              <a:lnSpc>
                <a:spcPct val="90000"/>
              </a:lnSpc>
              <a:spcBef>
                <a:spcPts val="571"/>
              </a:spcBef>
              <a:spcAft>
                <a:spcPts val="0"/>
              </a:spcAft>
              <a:buFontTx/>
              <a:buNone/>
              <a:defRPr sz="1600" b="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  <a:lvl2pPr marL="457192" indent="0">
              <a:buFontTx/>
              <a:buNone/>
              <a:defRPr sz="1600"/>
            </a:lvl2pPr>
            <a:lvl3pPr marL="914384" indent="0">
              <a:buFontTx/>
              <a:buNone/>
              <a:defRPr sz="1600"/>
            </a:lvl3pPr>
            <a:lvl4pPr marL="1371576" indent="0">
              <a:buFontTx/>
              <a:buNone/>
              <a:defRPr sz="1600"/>
            </a:lvl4pPr>
            <a:lvl5pPr marL="1828770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7" name="Rounded Rectangle 47">
            <a:extLst>
              <a:ext uri="{FF2B5EF4-FFF2-40B4-BE49-F238E27FC236}">
                <a16:creationId xmlns:a16="http://schemas.microsoft.com/office/drawing/2014/main" id="{912BBE88-D488-496A-BDBE-217C3E5E8BAB}"/>
              </a:ext>
            </a:extLst>
          </p:cNvPr>
          <p:cNvSpPr/>
          <p:nvPr/>
        </p:nvSpPr>
        <p:spPr>
          <a:xfrm>
            <a:off x="3230519" y="4157877"/>
            <a:ext cx="1738554" cy="1295167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endParaRPr lang="en-US" sz="1801"/>
          </a:p>
        </p:txBody>
      </p:sp>
      <p:sp>
        <p:nvSpPr>
          <p:cNvPr id="28" name="Text Placeholder 22">
            <a:extLst>
              <a:ext uri="{FF2B5EF4-FFF2-40B4-BE49-F238E27FC236}">
                <a16:creationId xmlns:a16="http://schemas.microsoft.com/office/drawing/2014/main" id="{47A94C3C-3ED7-475C-900A-33C0E3B065A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3229847" y="4157877"/>
            <a:ext cx="1738554" cy="366144"/>
          </a:xfrm>
          <a:gradFill flip="none" rotWithShape="1">
            <a:gsLst>
              <a:gs pos="0">
                <a:schemeClr val="accent4">
                  <a:lumMod val="90000"/>
                  <a:lumOff val="10000"/>
                </a:schemeClr>
              </a:gs>
              <a:gs pos="100000">
                <a:schemeClr val="accent4">
                  <a:lumMod val="9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square" lIns="69596" tIns="34798" rIns="69596" bIns="34798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 b="0" baseline="0">
                <a:solidFill>
                  <a:schemeClr val="accent4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92" indent="0">
              <a:buFontTx/>
              <a:buNone/>
              <a:defRPr sz="1600"/>
            </a:lvl2pPr>
            <a:lvl3pPr marL="914384" indent="0">
              <a:buFontTx/>
              <a:buNone/>
              <a:defRPr sz="1600"/>
            </a:lvl3pPr>
            <a:lvl4pPr marL="1371576" indent="0">
              <a:buFontTx/>
              <a:buNone/>
              <a:defRPr sz="1600"/>
            </a:lvl4pPr>
            <a:lvl5pPr marL="1828770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label</a:t>
            </a:r>
          </a:p>
        </p:txBody>
      </p:sp>
      <p:sp>
        <p:nvSpPr>
          <p:cNvPr id="29" name="Text Placeholder 22">
            <a:extLst>
              <a:ext uri="{FF2B5EF4-FFF2-40B4-BE49-F238E27FC236}">
                <a16:creationId xmlns:a16="http://schemas.microsoft.com/office/drawing/2014/main" id="{4B7E2C4E-494B-4824-94C9-7A0A75C84477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229847" y="4547439"/>
            <a:ext cx="1738554" cy="905378"/>
          </a:xfrm>
          <a:noFill/>
          <a:ln>
            <a:noFill/>
          </a:ln>
        </p:spPr>
        <p:txBody>
          <a:bodyPr wrap="square" lIns="69596" tIns="34798" rIns="69596" bIns="34798" anchor="t">
            <a:normAutofit/>
          </a:bodyPr>
          <a:lstStyle>
            <a:lvl1pPr marL="0" indent="0" algn="l">
              <a:lnSpc>
                <a:spcPct val="90000"/>
              </a:lnSpc>
              <a:spcBef>
                <a:spcPts val="571"/>
              </a:spcBef>
              <a:spcAft>
                <a:spcPts val="0"/>
              </a:spcAft>
              <a:buFontTx/>
              <a:buNone/>
              <a:defRPr sz="1600" b="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  <a:lvl2pPr marL="457192" indent="0">
              <a:buFontTx/>
              <a:buNone/>
              <a:defRPr sz="1600"/>
            </a:lvl2pPr>
            <a:lvl3pPr marL="914384" indent="0">
              <a:buFontTx/>
              <a:buNone/>
              <a:defRPr sz="1600"/>
            </a:lvl3pPr>
            <a:lvl4pPr marL="1371576" indent="0">
              <a:buFontTx/>
              <a:buNone/>
              <a:defRPr sz="1600"/>
            </a:lvl4pPr>
            <a:lvl5pPr marL="1828770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0" name="Rounded Rectangle 47">
            <a:extLst>
              <a:ext uri="{FF2B5EF4-FFF2-40B4-BE49-F238E27FC236}">
                <a16:creationId xmlns:a16="http://schemas.microsoft.com/office/drawing/2014/main" id="{1D2795A3-5867-4E46-B472-015ACD8EAC5D}"/>
              </a:ext>
            </a:extLst>
          </p:cNvPr>
          <p:cNvSpPr/>
          <p:nvPr/>
        </p:nvSpPr>
        <p:spPr>
          <a:xfrm>
            <a:off x="8518351" y="4157877"/>
            <a:ext cx="1738554" cy="1295167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endParaRPr lang="en-US" sz="1801"/>
          </a:p>
        </p:txBody>
      </p:sp>
      <p:sp>
        <p:nvSpPr>
          <p:cNvPr id="31" name="Text Placeholder 22">
            <a:extLst>
              <a:ext uri="{FF2B5EF4-FFF2-40B4-BE49-F238E27FC236}">
                <a16:creationId xmlns:a16="http://schemas.microsoft.com/office/drawing/2014/main" id="{D908CCA2-DB72-4270-8296-B79B451414F6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8517678" y="4157877"/>
            <a:ext cx="1738554" cy="366144"/>
          </a:xfrm>
          <a:gradFill flip="none" rotWithShape="1">
            <a:gsLst>
              <a:gs pos="0">
                <a:schemeClr val="accent3">
                  <a:lumMod val="90000"/>
                  <a:lumOff val="10000"/>
                </a:schemeClr>
              </a:gs>
              <a:gs pos="100000">
                <a:schemeClr val="accent3">
                  <a:lumMod val="9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square" lIns="69596" tIns="34798" rIns="69596" bIns="34798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 b="0" baseline="0">
                <a:solidFill>
                  <a:schemeClr val="accent3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92" indent="0">
              <a:buFontTx/>
              <a:buNone/>
              <a:defRPr sz="1600"/>
            </a:lvl2pPr>
            <a:lvl3pPr marL="914384" indent="0">
              <a:buFontTx/>
              <a:buNone/>
              <a:defRPr sz="1600"/>
            </a:lvl3pPr>
            <a:lvl4pPr marL="1371576" indent="0">
              <a:buFontTx/>
              <a:buNone/>
              <a:defRPr sz="1600"/>
            </a:lvl4pPr>
            <a:lvl5pPr marL="1828770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label</a:t>
            </a:r>
          </a:p>
        </p:txBody>
      </p:sp>
      <p:sp>
        <p:nvSpPr>
          <p:cNvPr id="32" name="Text Placeholder 22">
            <a:extLst>
              <a:ext uri="{FF2B5EF4-FFF2-40B4-BE49-F238E27FC236}">
                <a16:creationId xmlns:a16="http://schemas.microsoft.com/office/drawing/2014/main" id="{75370F18-453F-462D-AC5C-5FAF1B03997F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517678" y="4547439"/>
            <a:ext cx="1738554" cy="905378"/>
          </a:xfrm>
          <a:noFill/>
          <a:ln>
            <a:noFill/>
          </a:ln>
        </p:spPr>
        <p:txBody>
          <a:bodyPr wrap="square" lIns="69596" tIns="34798" rIns="69596" bIns="34798" anchor="t">
            <a:normAutofit/>
          </a:bodyPr>
          <a:lstStyle>
            <a:lvl1pPr marL="0" indent="0" algn="l">
              <a:lnSpc>
                <a:spcPct val="90000"/>
              </a:lnSpc>
              <a:spcBef>
                <a:spcPts val="571"/>
              </a:spcBef>
              <a:spcAft>
                <a:spcPts val="0"/>
              </a:spcAft>
              <a:buFontTx/>
              <a:buNone/>
              <a:defRPr sz="1600" b="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  <a:lvl2pPr marL="457192" indent="0">
              <a:buFontTx/>
              <a:buNone/>
              <a:defRPr sz="1600"/>
            </a:lvl2pPr>
            <a:lvl3pPr marL="914384" indent="0">
              <a:buFontTx/>
              <a:buNone/>
              <a:defRPr sz="1600"/>
            </a:lvl3pPr>
            <a:lvl4pPr marL="1371576" indent="0">
              <a:buFontTx/>
              <a:buNone/>
              <a:defRPr sz="1600"/>
            </a:lvl4pPr>
            <a:lvl5pPr marL="1828770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3" name="Text Placeholder 16">
            <a:extLst>
              <a:ext uri="{FF2B5EF4-FFF2-40B4-BE49-F238E27FC236}">
                <a16:creationId xmlns:a16="http://schemas.microsoft.com/office/drawing/2014/main" id="{B678CF8D-FFC0-426D-B5A0-0941E17E9253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6869108" y="2539288"/>
            <a:ext cx="1088883" cy="470009"/>
          </a:xfrm>
        </p:spPr>
        <p:txBody>
          <a:bodyPr wrap="square" lIns="43561" tIns="21844" rIns="43561" bIns="21844" anchor="ctr">
            <a:normAutofit/>
          </a:bodyPr>
          <a:lstStyle>
            <a:lvl1pPr marL="0" indent="0" algn="ctr">
              <a:lnSpc>
                <a:spcPct val="90000"/>
              </a:lnSpc>
              <a:spcBef>
                <a:spcPts val="714"/>
              </a:spcBef>
              <a:spcAft>
                <a:spcPts val="0"/>
              </a:spcAft>
              <a:buFontTx/>
              <a:buNone/>
              <a:defRPr sz="2000" b="0" i="0">
                <a:solidFill>
                  <a:schemeClr val="accent2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400"/>
            </a:lvl2pPr>
            <a:lvl3pPr marL="914309" indent="0">
              <a:buFontTx/>
              <a:buNone/>
              <a:defRPr sz="1200"/>
            </a:lvl3pPr>
            <a:lvl4pPr marL="1371463" indent="0">
              <a:buFontTx/>
              <a:buNone/>
              <a:defRPr sz="1100"/>
            </a:lvl4pPr>
            <a:lvl5pPr marL="1828617" indent="0">
              <a:buFontTx/>
              <a:buNone/>
              <a:defRPr sz="1100"/>
            </a:lvl5pPr>
          </a:lstStyle>
          <a:p>
            <a:pPr lvl="0"/>
            <a:r>
              <a:rPr lang="en-US" dirty="0"/>
              <a:t>Add Title</a:t>
            </a:r>
          </a:p>
        </p:txBody>
      </p:sp>
      <p:sp>
        <p:nvSpPr>
          <p:cNvPr id="34" name="Text Placeholder 16">
            <a:extLst>
              <a:ext uri="{FF2B5EF4-FFF2-40B4-BE49-F238E27FC236}">
                <a16:creationId xmlns:a16="http://schemas.microsoft.com/office/drawing/2014/main" id="{11194ED4-4857-4548-B7D8-49ADDACE1DB3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5847927" y="3620452"/>
            <a:ext cx="1739513" cy="470009"/>
          </a:xfrm>
        </p:spPr>
        <p:txBody>
          <a:bodyPr wrap="square" lIns="69596" tIns="34798" rIns="69596" bIns="34798" anchor="ctr">
            <a:normAutofit/>
          </a:bodyPr>
          <a:lstStyle>
            <a:lvl1pPr marL="0" indent="0" algn="ctr">
              <a:lnSpc>
                <a:spcPct val="90000"/>
              </a:lnSpc>
              <a:spcBef>
                <a:spcPts val="714"/>
              </a:spcBef>
              <a:spcAft>
                <a:spcPts val="0"/>
              </a:spcAft>
              <a:buFontTx/>
              <a:buNone/>
              <a:defRPr sz="2000" b="0" i="0">
                <a:solidFill>
                  <a:schemeClr val="tx2">
                    <a:lumMod val="95000"/>
                    <a:lumOff val="5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400"/>
            </a:lvl2pPr>
            <a:lvl3pPr marL="914309" indent="0">
              <a:buFontTx/>
              <a:buNone/>
              <a:defRPr sz="1200"/>
            </a:lvl3pPr>
            <a:lvl4pPr marL="1371463" indent="0">
              <a:buFontTx/>
              <a:buNone/>
              <a:defRPr sz="1100"/>
            </a:lvl4pPr>
            <a:lvl5pPr marL="1828617" indent="0">
              <a:buFontTx/>
              <a:buNone/>
              <a:defRPr sz="1100"/>
            </a:lvl5pPr>
          </a:lstStyle>
          <a:p>
            <a:pPr lvl="0"/>
            <a:r>
              <a:rPr lang="en-US" dirty="0"/>
              <a:t>Add Title</a:t>
            </a:r>
          </a:p>
        </p:txBody>
      </p:sp>
      <p:sp>
        <p:nvSpPr>
          <p:cNvPr id="35" name="Text Placeholder 16">
            <a:extLst>
              <a:ext uri="{FF2B5EF4-FFF2-40B4-BE49-F238E27FC236}">
                <a16:creationId xmlns:a16="http://schemas.microsoft.com/office/drawing/2014/main" id="{6436BC84-FF4A-48D7-8569-9BAA9D3E746A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5082946" y="2990039"/>
            <a:ext cx="1091389" cy="470009"/>
          </a:xfrm>
        </p:spPr>
        <p:txBody>
          <a:bodyPr wrap="square" lIns="43688" tIns="21844" rIns="43688" bIns="21844" anchor="ctr">
            <a:normAutofit/>
          </a:bodyPr>
          <a:lstStyle>
            <a:lvl1pPr marL="0" indent="0" algn="ctr">
              <a:lnSpc>
                <a:spcPct val="90000"/>
              </a:lnSpc>
              <a:spcBef>
                <a:spcPts val="714"/>
              </a:spcBef>
              <a:spcAft>
                <a:spcPts val="0"/>
              </a:spcAft>
              <a:buFontTx/>
              <a:buNone/>
              <a:defRPr sz="2000" b="0" i="0">
                <a:solidFill>
                  <a:schemeClr val="accent5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400"/>
            </a:lvl2pPr>
            <a:lvl3pPr marL="914309" indent="0">
              <a:buFontTx/>
              <a:buNone/>
              <a:defRPr sz="1200"/>
            </a:lvl3pPr>
            <a:lvl4pPr marL="1371463" indent="0">
              <a:buFontTx/>
              <a:buNone/>
              <a:defRPr sz="1100"/>
            </a:lvl4pPr>
            <a:lvl5pPr marL="1828617" indent="0">
              <a:buFontTx/>
              <a:buNone/>
              <a:defRPr sz="1100"/>
            </a:lvl5pPr>
          </a:lstStyle>
          <a:p>
            <a:pPr lvl="0"/>
            <a:r>
              <a:rPr lang="en-US" dirty="0"/>
              <a:t>Add Title</a:t>
            </a:r>
          </a:p>
        </p:txBody>
      </p:sp>
      <p:sp>
        <p:nvSpPr>
          <p:cNvPr id="36" name="Text Placeholder 16">
            <a:extLst>
              <a:ext uri="{FF2B5EF4-FFF2-40B4-BE49-F238E27FC236}">
                <a16:creationId xmlns:a16="http://schemas.microsoft.com/office/drawing/2014/main" id="{698CE853-2304-4C0B-B120-B39760204B0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5530169" y="4671315"/>
            <a:ext cx="1088883" cy="470009"/>
          </a:xfrm>
        </p:spPr>
        <p:txBody>
          <a:bodyPr wrap="square" lIns="43561" tIns="21844" rIns="43561" bIns="21844" anchor="ctr">
            <a:normAutofit/>
          </a:bodyPr>
          <a:lstStyle>
            <a:lvl1pPr marL="0" indent="0" algn="ctr">
              <a:lnSpc>
                <a:spcPct val="90000"/>
              </a:lnSpc>
              <a:spcBef>
                <a:spcPts val="714"/>
              </a:spcBef>
              <a:spcAft>
                <a:spcPts val="0"/>
              </a:spcAft>
              <a:buFontTx/>
              <a:buNone/>
              <a:defRPr sz="2000" b="0" i="0">
                <a:solidFill>
                  <a:schemeClr val="accent4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400"/>
            </a:lvl2pPr>
            <a:lvl3pPr marL="914309" indent="0">
              <a:buFontTx/>
              <a:buNone/>
              <a:defRPr sz="1200"/>
            </a:lvl3pPr>
            <a:lvl4pPr marL="1371463" indent="0">
              <a:buFontTx/>
              <a:buNone/>
              <a:defRPr sz="1100"/>
            </a:lvl4pPr>
            <a:lvl5pPr marL="1828617" indent="0">
              <a:buFontTx/>
              <a:buNone/>
              <a:defRPr sz="1100"/>
            </a:lvl5pPr>
          </a:lstStyle>
          <a:p>
            <a:pPr lvl="0"/>
            <a:r>
              <a:rPr lang="en-US" dirty="0"/>
              <a:t>Add Title</a:t>
            </a:r>
          </a:p>
        </p:txBody>
      </p:sp>
      <p:sp>
        <p:nvSpPr>
          <p:cNvPr id="37" name="Text Placeholder 16">
            <a:extLst>
              <a:ext uri="{FF2B5EF4-FFF2-40B4-BE49-F238E27FC236}">
                <a16:creationId xmlns:a16="http://schemas.microsoft.com/office/drawing/2014/main" id="{56C0A72F-0EA3-41A0-A248-6DD16F365F6C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7311455" y="4209532"/>
            <a:ext cx="1088883" cy="470009"/>
          </a:xfrm>
        </p:spPr>
        <p:txBody>
          <a:bodyPr wrap="square" lIns="43561" tIns="21844" rIns="43561" bIns="21844" anchor="ctr">
            <a:normAutofit/>
          </a:bodyPr>
          <a:lstStyle>
            <a:lvl1pPr marL="0" indent="0" algn="ctr">
              <a:lnSpc>
                <a:spcPct val="90000"/>
              </a:lnSpc>
              <a:spcBef>
                <a:spcPts val="714"/>
              </a:spcBef>
              <a:spcAft>
                <a:spcPts val="0"/>
              </a:spcAft>
              <a:buFontTx/>
              <a:buNone/>
              <a:defRPr sz="2000" b="0" i="0">
                <a:solidFill>
                  <a:schemeClr val="accent3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400"/>
            </a:lvl2pPr>
            <a:lvl3pPr marL="914309" indent="0">
              <a:buFontTx/>
              <a:buNone/>
              <a:defRPr sz="1200"/>
            </a:lvl3pPr>
            <a:lvl4pPr marL="1371463" indent="0">
              <a:buFontTx/>
              <a:buNone/>
              <a:defRPr sz="1100"/>
            </a:lvl4pPr>
            <a:lvl5pPr marL="1828617" indent="0">
              <a:buFontTx/>
              <a:buNone/>
              <a:defRPr sz="1100"/>
            </a:lvl5pPr>
          </a:lstStyle>
          <a:p>
            <a:pPr lvl="0"/>
            <a:r>
              <a:rPr lang="en-US" dirty="0"/>
              <a:t>Add Title</a:t>
            </a:r>
          </a:p>
        </p:txBody>
      </p:sp>
    </p:spTree>
    <p:extLst>
      <p:ext uri="{BB962C8B-B14F-4D97-AF65-F5344CB8AC3E}">
        <p14:creationId xmlns:p14="http://schemas.microsoft.com/office/powerpoint/2010/main" val="1414542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AA4416-6EF5-4861-8342-06CA5AC1DB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7A7FF23-9FDB-426C-8C68-2BDF8D65358C}" type="datetime1">
              <a:rPr lang="en-IN" smtClean="0"/>
              <a:t>25-07-2026</a:t>
            </a:fld>
            <a:endParaRPr lang="en-IN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ECCBA54-53D8-4096-9E27-324B687C4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27B06194-B45B-4874-A691-21AB55FCD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F2AB8F2-7686-4971-BD89-DC5252206682}" type="slidenum">
              <a:rPr lang="en-IN" smtClean="0"/>
              <a:t>‹#›</a:t>
            </a:fld>
            <a:endParaRPr lang="en-IN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7D9B802-C4AA-4117-AC54-70C7203625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05215411-76E3-47CF-AE7E-F4E0C66A29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476662" y="2722757"/>
            <a:ext cx="5151144" cy="3451121"/>
          </a:xfrm>
          <a:ln>
            <a:noFill/>
          </a:ln>
        </p:spPr>
        <p:txBody>
          <a:bodyPr wrap="square" lIns="91440" tIns="102997" rIns="206121" bIns="102997">
            <a:normAutofit/>
          </a:bodyPr>
          <a:lstStyle>
            <a:lvl1pPr marL="228577" indent="-228577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tx2">
                  <a:lumMod val="90000"/>
                  <a:lumOff val="10000"/>
                </a:schemeClr>
              </a:buClr>
              <a:defRPr sz="2800">
                <a:solidFill>
                  <a:schemeClr val="tx2">
                    <a:lumMod val="90000"/>
                    <a:lumOff val="10000"/>
                  </a:schemeClr>
                </a:solidFill>
                <a:latin typeface="Calibri Light" panose="020F0302020204030204" pitchFamily="34" charset="0"/>
              </a:defRPr>
            </a:lvl1pPr>
            <a:lvl2pPr marL="628587" indent="-228577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tx2">
                  <a:lumMod val="90000"/>
                  <a:lumOff val="10000"/>
                </a:schemeClr>
              </a:buClr>
              <a:defRPr sz="2400">
                <a:solidFill>
                  <a:schemeClr val="tx2">
                    <a:lumMod val="90000"/>
                    <a:lumOff val="10000"/>
                  </a:schemeClr>
                </a:solidFill>
                <a:latin typeface="Calibri Light" panose="020F0302020204030204" pitchFamily="34" charset="0"/>
              </a:defRPr>
            </a:lvl2pPr>
            <a:lvl3pPr marL="1028597" indent="-228577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tx2">
                  <a:lumMod val="90000"/>
                  <a:lumOff val="10000"/>
                </a:schemeClr>
              </a:buClr>
              <a:defRPr sz="2000">
                <a:solidFill>
                  <a:schemeClr val="tx2">
                    <a:lumMod val="90000"/>
                    <a:lumOff val="10000"/>
                  </a:schemeClr>
                </a:solidFill>
                <a:latin typeface="Calibri Light" panose="020F0302020204030204" pitchFamily="34" charset="0"/>
              </a:defRPr>
            </a:lvl3pPr>
            <a:lvl4pPr>
              <a:defRPr sz="1800">
                <a:solidFill>
                  <a:srgbClr val="050505"/>
                </a:solidFill>
              </a:defRPr>
            </a:lvl4pPr>
            <a:lvl5pPr>
              <a:defRPr sz="1800">
                <a:solidFill>
                  <a:srgbClr val="050505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0" name="Content Placeholder 5">
            <a:extLst>
              <a:ext uri="{FF2B5EF4-FFF2-40B4-BE49-F238E27FC236}">
                <a16:creationId xmlns:a16="http://schemas.microsoft.com/office/drawing/2014/main" id="{E442B7E0-0180-4C84-BF5A-92C9421388E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840777" y="2722757"/>
            <a:ext cx="5151072" cy="3451121"/>
          </a:xfrm>
          <a:ln>
            <a:noFill/>
          </a:ln>
        </p:spPr>
        <p:txBody>
          <a:bodyPr wrap="square" lIns="91440" tIns="102997" rIns="206121" bIns="102997">
            <a:normAutofit/>
          </a:bodyPr>
          <a:lstStyle>
            <a:lvl1pPr marL="228577" indent="-228577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tx2">
                  <a:lumMod val="90000"/>
                  <a:lumOff val="10000"/>
                </a:schemeClr>
              </a:buClr>
              <a:defRPr sz="2800">
                <a:solidFill>
                  <a:schemeClr val="tx2">
                    <a:lumMod val="90000"/>
                    <a:lumOff val="10000"/>
                  </a:schemeClr>
                </a:solidFill>
                <a:latin typeface="Calibri Light" panose="020F0302020204030204" pitchFamily="34" charset="0"/>
              </a:defRPr>
            </a:lvl1pPr>
            <a:lvl2pPr marL="628587" indent="-228577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tx2">
                  <a:lumMod val="90000"/>
                  <a:lumOff val="10000"/>
                </a:schemeClr>
              </a:buClr>
              <a:defRPr sz="2400">
                <a:solidFill>
                  <a:schemeClr val="tx2">
                    <a:lumMod val="90000"/>
                    <a:lumOff val="10000"/>
                  </a:schemeClr>
                </a:solidFill>
                <a:latin typeface="Calibri Light" panose="020F0302020204030204" pitchFamily="34" charset="0"/>
              </a:defRPr>
            </a:lvl2pPr>
            <a:lvl3pPr marL="1028597" indent="-228577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tx2">
                  <a:lumMod val="90000"/>
                  <a:lumOff val="10000"/>
                </a:schemeClr>
              </a:buClr>
              <a:defRPr sz="2000">
                <a:solidFill>
                  <a:schemeClr val="tx2">
                    <a:lumMod val="90000"/>
                    <a:lumOff val="10000"/>
                  </a:schemeClr>
                </a:solidFill>
                <a:latin typeface="Calibri Light" panose="020F0302020204030204" pitchFamily="34" charset="0"/>
              </a:defRPr>
            </a:lvl3pPr>
            <a:lvl4pPr>
              <a:defRPr sz="1800">
                <a:solidFill>
                  <a:srgbClr val="050505"/>
                </a:solidFill>
              </a:defRPr>
            </a:lvl4pPr>
            <a:lvl5pPr>
              <a:defRPr sz="1800">
                <a:solidFill>
                  <a:srgbClr val="050505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40F4666F-27AC-43A9-AA40-D864EA0C717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476662" y="1832827"/>
            <a:ext cx="5151144" cy="869591"/>
          </a:xfrm>
          <a:gradFill flip="none" rotWithShape="1">
            <a:gsLst>
              <a:gs pos="0">
                <a:schemeClr val="accent2">
                  <a:lumMod val="90000"/>
                  <a:lumOff val="10000"/>
                </a:schemeClr>
              </a:gs>
              <a:gs pos="100000">
                <a:schemeClr val="accent2">
                  <a:lumMod val="90000"/>
                </a:schemeClr>
              </a:gs>
            </a:gsLst>
            <a:lin ang="0" scaled="1"/>
            <a:tileRect/>
          </a:gradFill>
        </p:spPr>
        <p:txBody>
          <a:bodyPr wrap="square" lIns="206121" tIns="102997" rIns="206121" bIns="102997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3200" b="0">
                <a:solidFill>
                  <a:schemeClr val="accent2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None/>
              <a:defRPr sz="2000" b="1"/>
            </a:lvl2pPr>
            <a:lvl3pPr marL="914309" indent="0">
              <a:buNone/>
              <a:defRPr sz="1800" b="1"/>
            </a:lvl3pPr>
            <a:lvl4pPr marL="1371463" indent="0">
              <a:buNone/>
              <a:defRPr sz="1600" b="1"/>
            </a:lvl4pPr>
            <a:lvl5pPr marL="1828617" indent="0">
              <a:buNone/>
              <a:defRPr sz="1600" b="1"/>
            </a:lvl5pPr>
            <a:lvl6pPr marL="2285771" indent="0">
              <a:buNone/>
              <a:defRPr sz="1600" b="1"/>
            </a:lvl6pPr>
            <a:lvl7pPr marL="2742926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4" indent="0">
              <a:buNone/>
              <a:defRPr sz="1600" b="1"/>
            </a:lvl9pPr>
          </a:lstStyle>
          <a:p>
            <a:pPr lvl="0"/>
            <a:r>
              <a:rPr lang="en-US" dirty="0"/>
              <a:t>Click to add heading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46C6F941-D585-40E4-ABC0-7F32AC39EF3C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840777" y="1829224"/>
            <a:ext cx="5151072" cy="869591"/>
          </a:xfrm>
          <a:gradFill flip="none" rotWithShape="1">
            <a:gsLst>
              <a:gs pos="0">
                <a:schemeClr val="accent4">
                  <a:lumMod val="90000"/>
                  <a:lumOff val="10000"/>
                </a:schemeClr>
              </a:gs>
              <a:gs pos="100000">
                <a:schemeClr val="accent4">
                  <a:lumMod val="90000"/>
                </a:schemeClr>
              </a:gs>
            </a:gsLst>
            <a:lin ang="0" scaled="1"/>
            <a:tileRect/>
          </a:gradFill>
        </p:spPr>
        <p:txBody>
          <a:bodyPr wrap="square" lIns="206121" tIns="102997" rIns="206121" bIns="102997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3200" b="0">
                <a:solidFill>
                  <a:schemeClr val="accent4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None/>
              <a:defRPr sz="2000" b="1"/>
            </a:lvl2pPr>
            <a:lvl3pPr marL="914309" indent="0">
              <a:buNone/>
              <a:defRPr sz="1800" b="1"/>
            </a:lvl3pPr>
            <a:lvl4pPr marL="1371463" indent="0">
              <a:buNone/>
              <a:defRPr sz="1600" b="1"/>
            </a:lvl4pPr>
            <a:lvl5pPr marL="1828617" indent="0">
              <a:buNone/>
              <a:defRPr sz="1600" b="1"/>
            </a:lvl5pPr>
            <a:lvl6pPr marL="2285771" indent="0">
              <a:buNone/>
              <a:defRPr sz="1600" b="1"/>
            </a:lvl6pPr>
            <a:lvl7pPr marL="2742926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4" indent="0">
              <a:buNone/>
              <a:defRPr sz="1600" b="1"/>
            </a:lvl9pPr>
          </a:lstStyle>
          <a:p>
            <a:pPr lvl="0"/>
            <a:r>
              <a:rPr lang="en-US" dirty="0"/>
              <a:t>Click to add heading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F665E81-E326-437D-AAA7-F59C71EEC23D}"/>
              </a:ext>
            </a:extLst>
          </p:cNvPr>
          <p:cNvSpPr/>
          <p:nvPr/>
        </p:nvSpPr>
        <p:spPr>
          <a:xfrm>
            <a:off x="1480164" y="1829223"/>
            <a:ext cx="5151144" cy="4357109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880F7C8-1A48-44EF-932D-B8D048CAE0EF}"/>
              </a:ext>
            </a:extLst>
          </p:cNvPr>
          <p:cNvSpPr/>
          <p:nvPr/>
        </p:nvSpPr>
        <p:spPr>
          <a:xfrm>
            <a:off x="6840741" y="1829223"/>
            <a:ext cx="5151144" cy="4357109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</p:spTree>
    <p:extLst>
      <p:ext uri="{BB962C8B-B14F-4D97-AF65-F5344CB8AC3E}">
        <p14:creationId xmlns:p14="http://schemas.microsoft.com/office/powerpoint/2010/main" val="2759903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7" orient="horz" pos="2160" userDrawn="1">
          <p15:clr>
            <a:srgbClr val="FBAE40"/>
          </p15:clr>
        </p15:guide>
        <p15:guide id="8" pos="3839" userDrawn="1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owth Timeline 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AA4416-6EF5-4861-8342-06CA5AC1DB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A1BED20-63B5-48FE-A4FE-629A256EBF51}" type="datetime1">
              <a:rPr lang="en-IN" smtClean="0"/>
              <a:t>25-07-2026</a:t>
            </a:fld>
            <a:endParaRPr lang="en-IN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ECCBA54-53D8-4096-9E27-324B687C4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27B06194-B45B-4874-A691-21AB55FCD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F2AB8F2-7686-4971-BD89-DC5252206682}" type="slidenum">
              <a:rPr lang="en-IN" smtClean="0"/>
              <a:t>‹#›</a:t>
            </a:fld>
            <a:endParaRPr lang="en-IN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7D9B802-C4AA-4117-AC54-70C7203625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E2EBDDD-4CC3-EA8C-E052-748A35E17369}"/>
              </a:ext>
            </a:extLst>
          </p:cNvPr>
          <p:cNvGrpSpPr>
            <a:grpSpLocks/>
          </p:cNvGrpSpPr>
          <p:nvPr/>
        </p:nvGrpSpPr>
        <p:grpSpPr>
          <a:xfrm>
            <a:off x="2792264" y="1811418"/>
            <a:ext cx="4321518" cy="4134544"/>
            <a:chOff x="2797326" y="1090611"/>
            <a:chExt cx="4070830" cy="3656012"/>
          </a:xfrm>
        </p:grpSpPr>
        <p:sp>
          <p:nvSpPr>
            <p:cNvPr id="5" name="Freeform 49">
              <a:extLst>
                <a:ext uri="{FF2B5EF4-FFF2-40B4-BE49-F238E27FC236}">
                  <a16:creationId xmlns:a16="http://schemas.microsoft.com/office/drawing/2014/main" id="{BC1E0736-B099-C0DC-91F0-8D19124C86E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7326" y="1090611"/>
              <a:ext cx="3495067" cy="3656012"/>
            </a:xfrm>
            <a:custGeom>
              <a:avLst/>
              <a:gdLst>
                <a:gd name="T0" fmla="*/ 2365 w 2365"/>
                <a:gd name="T1" fmla="*/ 278 h 2121"/>
                <a:gd name="T2" fmla="*/ 2289 w 2365"/>
                <a:gd name="T3" fmla="*/ 0 h 2121"/>
                <a:gd name="T4" fmla="*/ 2017 w 2365"/>
                <a:gd name="T5" fmla="*/ 96 h 2121"/>
                <a:gd name="T6" fmla="*/ 2033 w 2365"/>
                <a:gd name="T7" fmla="*/ 142 h 2121"/>
                <a:gd name="T8" fmla="*/ 2224 w 2365"/>
                <a:gd name="T9" fmla="*/ 74 h 2121"/>
                <a:gd name="T10" fmla="*/ 793 w 2365"/>
                <a:gd name="T11" fmla="*/ 1714 h 2121"/>
                <a:gd name="T12" fmla="*/ 0 w 2365"/>
                <a:gd name="T13" fmla="*/ 2074 h 2121"/>
                <a:gd name="T14" fmla="*/ 10 w 2365"/>
                <a:gd name="T15" fmla="*/ 2121 h 2121"/>
                <a:gd name="T16" fmla="*/ 817 w 2365"/>
                <a:gd name="T17" fmla="*/ 1756 h 2121"/>
                <a:gd name="T18" fmla="*/ 1557 w 2365"/>
                <a:gd name="T19" fmla="*/ 1130 h 2121"/>
                <a:gd name="T20" fmla="*/ 2266 w 2365"/>
                <a:gd name="T21" fmla="*/ 97 h 2121"/>
                <a:gd name="T22" fmla="*/ 2319 w 2365"/>
                <a:gd name="T23" fmla="*/ 290 h 2121"/>
                <a:gd name="T24" fmla="*/ 2365 w 2365"/>
                <a:gd name="T25" fmla="*/ 278 h 2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365" h="2121">
                  <a:moveTo>
                    <a:pt x="2365" y="278"/>
                  </a:moveTo>
                  <a:cubicBezTo>
                    <a:pt x="2289" y="0"/>
                    <a:pt x="2289" y="0"/>
                    <a:pt x="2289" y="0"/>
                  </a:cubicBezTo>
                  <a:cubicBezTo>
                    <a:pt x="2017" y="96"/>
                    <a:pt x="2017" y="96"/>
                    <a:pt x="2017" y="96"/>
                  </a:cubicBezTo>
                  <a:cubicBezTo>
                    <a:pt x="2033" y="142"/>
                    <a:pt x="2033" y="142"/>
                    <a:pt x="2033" y="142"/>
                  </a:cubicBezTo>
                  <a:cubicBezTo>
                    <a:pt x="2224" y="74"/>
                    <a:pt x="2224" y="74"/>
                    <a:pt x="2224" y="74"/>
                  </a:cubicBezTo>
                  <a:cubicBezTo>
                    <a:pt x="1773" y="958"/>
                    <a:pt x="1198" y="1454"/>
                    <a:pt x="793" y="1714"/>
                  </a:cubicBezTo>
                  <a:cubicBezTo>
                    <a:pt x="347" y="2001"/>
                    <a:pt x="3" y="2073"/>
                    <a:pt x="0" y="2074"/>
                  </a:cubicBezTo>
                  <a:cubicBezTo>
                    <a:pt x="10" y="2121"/>
                    <a:pt x="10" y="2121"/>
                    <a:pt x="10" y="2121"/>
                  </a:cubicBezTo>
                  <a:cubicBezTo>
                    <a:pt x="24" y="2118"/>
                    <a:pt x="363" y="2047"/>
                    <a:pt x="817" y="1756"/>
                  </a:cubicBezTo>
                  <a:cubicBezTo>
                    <a:pt x="1082" y="1586"/>
                    <a:pt x="1331" y="1375"/>
                    <a:pt x="1557" y="1130"/>
                  </a:cubicBezTo>
                  <a:cubicBezTo>
                    <a:pt x="1829" y="834"/>
                    <a:pt x="2067" y="487"/>
                    <a:pt x="2266" y="97"/>
                  </a:cubicBezTo>
                  <a:cubicBezTo>
                    <a:pt x="2319" y="290"/>
                    <a:pt x="2319" y="290"/>
                    <a:pt x="2319" y="290"/>
                  </a:cubicBezTo>
                  <a:lnTo>
                    <a:pt x="2365" y="278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6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800" dirty="0"/>
            </a:p>
          </p:txBody>
        </p:sp>
        <p:sp>
          <p:nvSpPr>
            <p:cNvPr id="9" name="Freeform 50">
              <a:extLst>
                <a:ext uri="{FF2B5EF4-FFF2-40B4-BE49-F238E27FC236}">
                  <a16:creationId xmlns:a16="http://schemas.microsoft.com/office/drawing/2014/main" id="{B4591192-46E3-6E81-5520-FA6ABD1E400F}"/>
                </a:ext>
              </a:extLst>
            </p:cNvPr>
            <p:cNvSpPr>
              <a:spLocks/>
            </p:cNvSpPr>
            <p:nvPr/>
          </p:nvSpPr>
          <p:spPr bwMode="auto">
            <a:xfrm>
              <a:off x="3716341" y="4060138"/>
              <a:ext cx="861244" cy="404377"/>
            </a:xfrm>
            <a:custGeom>
              <a:avLst/>
              <a:gdLst>
                <a:gd name="T0" fmla="*/ 569 w 682"/>
                <a:gd name="T1" fmla="*/ 227 h 227"/>
                <a:gd name="T2" fmla="*/ 0 w 682"/>
                <a:gd name="T3" fmla="*/ 227 h 227"/>
                <a:gd name="T4" fmla="*/ 0 w 682"/>
                <a:gd name="T5" fmla="*/ 0 h 227"/>
                <a:gd name="T6" fmla="*/ 569 w 682"/>
                <a:gd name="T7" fmla="*/ 0 h 227"/>
                <a:gd name="T8" fmla="*/ 682 w 682"/>
                <a:gd name="T9" fmla="*/ 113 h 227"/>
                <a:gd name="T10" fmla="*/ 682 w 682"/>
                <a:gd name="T11" fmla="*/ 113 h 227"/>
                <a:gd name="T12" fmla="*/ 569 w 682"/>
                <a:gd name="T13" fmla="*/ 227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82" h="227">
                  <a:moveTo>
                    <a:pt x="569" y="227"/>
                  </a:moveTo>
                  <a:cubicBezTo>
                    <a:pt x="0" y="227"/>
                    <a:pt x="0" y="227"/>
                    <a:pt x="0" y="227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69" y="0"/>
                    <a:pt x="569" y="0"/>
                    <a:pt x="569" y="0"/>
                  </a:cubicBezTo>
                  <a:cubicBezTo>
                    <a:pt x="632" y="0"/>
                    <a:pt x="682" y="51"/>
                    <a:pt x="682" y="113"/>
                  </a:cubicBezTo>
                  <a:cubicBezTo>
                    <a:pt x="682" y="113"/>
                    <a:pt x="682" y="113"/>
                    <a:pt x="682" y="113"/>
                  </a:cubicBezTo>
                  <a:cubicBezTo>
                    <a:pt x="682" y="176"/>
                    <a:pt x="632" y="227"/>
                    <a:pt x="569" y="22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800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6830DBA3-F255-2EF5-89E3-46879D69CB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92466" y="3973511"/>
              <a:ext cx="623889" cy="6254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800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F1F761FF-46E2-7467-2B5D-8B14D84C67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38503" y="4019548"/>
              <a:ext cx="533401" cy="533399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800" dirty="0"/>
            </a:p>
          </p:txBody>
        </p:sp>
        <p:sp>
          <p:nvSpPr>
            <p:cNvPr id="13" name="Freeform 53">
              <a:extLst>
                <a:ext uri="{FF2B5EF4-FFF2-40B4-BE49-F238E27FC236}">
                  <a16:creationId xmlns:a16="http://schemas.microsoft.com/office/drawing/2014/main" id="{EFBD7325-58D1-AFDE-60D5-E341412036FE}"/>
                </a:ext>
              </a:extLst>
            </p:cNvPr>
            <p:cNvSpPr>
              <a:spLocks/>
            </p:cNvSpPr>
            <p:nvPr/>
          </p:nvSpPr>
          <p:spPr bwMode="auto">
            <a:xfrm>
              <a:off x="4483828" y="3494988"/>
              <a:ext cx="861244" cy="404377"/>
            </a:xfrm>
            <a:custGeom>
              <a:avLst/>
              <a:gdLst>
                <a:gd name="T0" fmla="*/ 569 w 683"/>
                <a:gd name="T1" fmla="*/ 227 h 227"/>
                <a:gd name="T2" fmla="*/ 0 w 683"/>
                <a:gd name="T3" fmla="*/ 227 h 227"/>
                <a:gd name="T4" fmla="*/ 0 w 683"/>
                <a:gd name="T5" fmla="*/ 0 h 227"/>
                <a:gd name="T6" fmla="*/ 569 w 683"/>
                <a:gd name="T7" fmla="*/ 0 h 227"/>
                <a:gd name="T8" fmla="*/ 683 w 683"/>
                <a:gd name="T9" fmla="*/ 113 h 227"/>
                <a:gd name="T10" fmla="*/ 683 w 683"/>
                <a:gd name="T11" fmla="*/ 113 h 227"/>
                <a:gd name="T12" fmla="*/ 569 w 683"/>
                <a:gd name="T13" fmla="*/ 227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83" h="227">
                  <a:moveTo>
                    <a:pt x="569" y="227"/>
                  </a:moveTo>
                  <a:cubicBezTo>
                    <a:pt x="0" y="227"/>
                    <a:pt x="0" y="227"/>
                    <a:pt x="0" y="227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69" y="0"/>
                    <a:pt x="569" y="0"/>
                    <a:pt x="569" y="0"/>
                  </a:cubicBezTo>
                  <a:cubicBezTo>
                    <a:pt x="632" y="0"/>
                    <a:pt x="683" y="51"/>
                    <a:pt x="683" y="113"/>
                  </a:cubicBezTo>
                  <a:cubicBezTo>
                    <a:pt x="683" y="113"/>
                    <a:pt x="683" y="113"/>
                    <a:pt x="683" y="113"/>
                  </a:cubicBezTo>
                  <a:cubicBezTo>
                    <a:pt x="683" y="176"/>
                    <a:pt x="632" y="227"/>
                    <a:pt x="569" y="22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800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F1FC8091-A71D-192F-9499-DACAAFDD18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59954" y="3408362"/>
              <a:ext cx="625476" cy="62388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800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E90856DF-CC4F-69A7-5B3F-5189FA27AE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05990" y="3454398"/>
              <a:ext cx="533401" cy="533399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800"/>
            </a:p>
          </p:txBody>
        </p:sp>
        <p:sp>
          <p:nvSpPr>
            <p:cNvPr id="16" name="Freeform 56">
              <a:extLst>
                <a:ext uri="{FF2B5EF4-FFF2-40B4-BE49-F238E27FC236}">
                  <a16:creationId xmlns:a16="http://schemas.microsoft.com/office/drawing/2014/main" id="{833158DF-F914-5250-27AD-13C9903E1710}"/>
                </a:ext>
              </a:extLst>
            </p:cNvPr>
            <p:cNvSpPr>
              <a:spLocks/>
            </p:cNvSpPr>
            <p:nvPr/>
          </p:nvSpPr>
          <p:spPr bwMode="auto">
            <a:xfrm>
              <a:off x="5037660" y="2921901"/>
              <a:ext cx="861244" cy="404377"/>
            </a:xfrm>
            <a:custGeom>
              <a:avLst/>
              <a:gdLst>
                <a:gd name="T0" fmla="*/ 570 w 683"/>
                <a:gd name="T1" fmla="*/ 227 h 227"/>
                <a:gd name="T2" fmla="*/ 0 w 683"/>
                <a:gd name="T3" fmla="*/ 227 h 227"/>
                <a:gd name="T4" fmla="*/ 0 w 683"/>
                <a:gd name="T5" fmla="*/ 0 h 227"/>
                <a:gd name="T6" fmla="*/ 570 w 683"/>
                <a:gd name="T7" fmla="*/ 0 h 227"/>
                <a:gd name="T8" fmla="*/ 683 w 683"/>
                <a:gd name="T9" fmla="*/ 113 h 227"/>
                <a:gd name="T10" fmla="*/ 683 w 683"/>
                <a:gd name="T11" fmla="*/ 113 h 227"/>
                <a:gd name="T12" fmla="*/ 570 w 683"/>
                <a:gd name="T13" fmla="*/ 227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83" h="227">
                  <a:moveTo>
                    <a:pt x="570" y="227"/>
                  </a:moveTo>
                  <a:cubicBezTo>
                    <a:pt x="0" y="227"/>
                    <a:pt x="0" y="227"/>
                    <a:pt x="0" y="227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70" y="0"/>
                    <a:pt x="570" y="0"/>
                    <a:pt x="570" y="0"/>
                  </a:cubicBezTo>
                  <a:cubicBezTo>
                    <a:pt x="632" y="0"/>
                    <a:pt x="683" y="51"/>
                    <a:pt x="683" y="113"/>
                  </a:cubicBezTo>
                  <a:cubicBezTo>
                    <a:pt x="683" y="113"/>
                    <a:pt x="683" y="113"/>
                    <a:pt x="683" y="113"/>
                  </a:cubicBezTo>
                  <a:cubicBezTo>
                    <a:pt x="683" y="176"/>
                    <a:pt x="632" y="227"/>
                    <a:pt x="570" y="22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800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7CFBC4B4-037B-D167-4425-082EDBDA89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12199" y="2836861"/>
              <a:ext cx="627063" cy="623887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800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6CD78D6C-91D3-07D9-A240-B413C121A7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59821" y="2881312"/>
              <a:ext cx="531813" cy="534988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800"/>
            </a:p>
          </p:txBody>
        </p:sp>
        <p:sp>
          <p:nvSpPr>
            <p:cNvPr id="19" name="Freeform 59">
              <a:extLst>
                <a:ext uri="{FF2B5EF4-FFF2-40B4-BE49-F238E27FC236}">
                  <a16:creationId xmlns:a16="http://schemas.microsoft.com/office/drawing/2014/main" id="{2133FB7A-8C84-B999-6E96-241DC18BF9A2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2991" y="2321828"/>
              <a:ext cx="861244" cy="404377"/>
            </a:xfrm>
            <a:custGeom>
              <a:avLst/>
              <a:gdLst>
                <a:gd name="T0" fmla="*/ 570 w 683"/>
                <a:gd name="T1" fmla="*/ 227 h 227"/>
                <a:gd name="T2" fmla="*/ 0 w 683"/>
                <a:gd name="T3" fmla="*/ 227 h 227"/>
                <a:gd name="T4" fmla="*/ 0 w 683"/>
                <a:gd name="T5" fmla="*/ 0 h 227"/>
                <a:gd name="T6" fmla="*/ 570 w 683"/>
                <a:gd name="T7" fmla="*/ 0 h 227"/>
                <a:gd name="T8" fmla="*/ 683 w 683"/>
                <a:gd name="T9" fmla="*/ 113 h 227"/>
                <a:gd name="T10" fmla="*/ 683 w 683"/>
                <a:gd name="T11" fmla="*/ 113 h 227"/>
                <a:gd name="T12" fmla="*/ 570 w 683"/>
                <a:gd name="T13" fmla="*/ 227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83" h="227">
                  <a:moveTo>
                    <a:pt x="570" y="227"/>
                  </a:moveTo>
                  <a:cubicBezTo>
                    <a:pt x="0" y="227"/>
                    <a:pt x="0" y="227"/>
                    <a:pt x="0" y="227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70" y="0"/>
                    <a:pt x="570" y="0"/>
                    <a:pt x="570" y="0"/>
                  </a:cubicBezTo>
                  <a:cubicBezTo>
                    <a:pt x="632" y="0"/>
                    <a:pt x="683" y="51"/>
                    <a:pt x="683" y="113"/>
                  </a:cubicBezTo>
                  <a:cubicBezTo>
                    <a:pt x="683" y="113"/>
                    <a:pt x="683" y="113"/>
                    <a:pt x="683" y="113"/>
                  </a:cubicBezTo>
                  <a:cubicBezTo>
                    <a:pt x="683" y="176"/>
                    <a:pt x="632" y="227"/>
                    <a:pt x="570" y="2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800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748A5190-117A-6C17-28D8-B4A197C62D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9117" y="2236788"/>
              <a:ext cx="625476" cy="623887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800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3A090590-C43D-71A8-7069-56E9B056A8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76738" y="2281236"/>
              <a:ext cx="531813" cy="534988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800"/>
            </a:p>
          </p:txBody>
        </p:sp>
        <p:sp>
          <p:nvSpPr>
            <p:cNvPr id="22" name="Freeform 62">
              <a:extLst>
                <a:ext uri="{FF2B5EF4-FFF2-40B4-BE49-F238E27FC236}">
                  <a16:creationId xmlns:a16="http://schemas.microsoft.com/office/drawing/2014/main" id="{F862D2B9-FB41-96DC-5317-9D1DC6C8685F}"/>
                </a:ext>
              </a:extLst>
            </p:cNvPr>
            <p:cNvSpPr>
              <a:spLocks/>
            </p:cNvSpPr>
            <p:nvPr/>
          </p:nvSpPr>
          <p:spPr bwMode="auto">
            <a:xfrm>
              <a:off x="6006912" y="1666189"/>
              <a:ext cx="861244" cy="404377"/>
            </a:xfrm>
            <a:custGeom>
              <a:avLst/>
              <a:gdLst>
                <a:gd name="T0" fmla="*/ 570 w 683"/>
                <a:gd name="T1" fmla="*/ 226 h 226"/>
                <a:gd name="T2" fmla="*/ 0 w 683"/>
                <a:gd name="T3" fmla="*/ 226 h 226"/>
                <a:gd name="T4" fmla="*/ 0 w 683"/>
                <a:gd name="T5" fmla="*/ 0 h 226"/>
                <a:gd name="T6" fmla="*/ 570 w 683"/>
                <a:gd name="T7" fmla="*/ 0 h 226"/>
                <a:gd name="T8" fmla="*/ 683 w 683"/>
                <a:gd name="T9" fmla="*/ 113 h 226"/>
                <a:gd name="T10" fmla="*/ 683 w 683"/>
                <a:gd name="T11" fmla="*/ 113 h 226"/>
                <a:gd name="T12" fmla="*/ 570 w 683"/>
                <a:gd name="T13" fmla="*/ 226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83" h="226">
                  <a:moveTo>
                    <a:pt x="570" y="226"/>
                  </a:moveTo>
                  <a:cubicBezTo>
                    <a:pt x="0" y="226"/>
                    <a:pt x="0" y="226"/>
                    <a:pt x="0" y="22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70" y="0"/>
                    <a:pt x="570" y="0"/>
                    <a:pt x="570" y="0"/>
                  </a:cubicBezTo>
                  <a:cubicBezTo>
                    <a:pt x="632" y="0"/>
                    <a:pt x="683" y="50"/>
                    <a:pt x="683" y="113"/>
                  </a:cubicBezTo>
                  <a:cubicBezTo>
                    <a:pt x="683" y="113"/>
                    <a:pt x="683" y="113"/>
                    <a:pt x="683" y="113"/>
                  </a:cubicBezTo>
                  <a:cubicBezTo>
                    <a:pt x="683" y="176"/>
                    <a:pt x="632" y="226"/>
                    <a:pt x="570" y="22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800"/>
            </a:p>
          </p:txBody>
        </p:sp>
        <p:sp>
          <p:nvSpPr>
            <p:cNvPr id="23" name="Oval 19">
              <a:extLst>
                <a:ext uri="{FF2B5EF4-FFF2-40B4-BE49-F238E27FC236}">
                  <a16:creationId xmlns:a16="http://schemas.microsoft.com/office/drawing/2014/main" id="{4D92676C-929D-C0B3-D676-025E9974C3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81444" y="1577975"/>
              <a:ext cx="627063" cy="625475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800"/>
            </a:p>
          </p:txBody>
        </p:sp>
        <p:sp>
          <p:nvSpPr>
            <p:cNvPr id="24" name="Oval 20">
              <a:extLst>
                <a:ext uri="{FF2B5EF4-FFF2-40B4-BE49-F238E27FC236}">
                  <a16:creationId xmlns:a16="http://schemas.microsoft.com/office/drawing/2014/main" id="{88B566F8-6B9E-AF84-121C-A311D1DDBB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29073" y="1625600"/>
              <a:ext cx="531813" cy="5318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800"/>
            </a:p>
          </p:txBody>
        </p:sp>
      </p:grpSp>
      <p:sp>
        <p:nvSpPr>
          <p:cNvPr id="25" name="Rounded Rectangle 47">
            <a:extLst>
              <a:ext uri="{FF2B5EF4-FFF2-40B4-BE49-F238E27FC236}">
                <a16:creationId xmlns:a16="http://schemas.microsoft.com/office/drawing/2014/main" id="{6A44F006-10D9-267A-FCE0-7E940405F3D3}"/>
              </a:ext>
            </a:extLst>
          </p:cNvPr>
          <p:cNvSpPr/>
          <p:nvPr/>
        </p:nvSpPr>
        <p:spPr>
          <a:xfrm>
            <a:off x="7141432" y="2319648"/>
            <a:ext cx="3547410" cy="731689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endParaRPr lang="en-US" sz="1801"/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CB75B302-4383-C5F0-EA31-A9866678F6E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141432" y="2319649"/>
            <a:ext cx="3547410" cy="320449"/>
          </a:xfrm>
          <a:gradFill flip="none" rotWithShape="1">
            <a:gsLst>
              <a:gs pos="0">
                <a:schemeClr val="accent5">
                  <a:lumMod val="90000"/>
                  <a:lumOff val="10000"/>
                </a:schemeClr>
              </a:gs>
              <a:gs pos="100000">
                <a:schemeClr val="accent5">
                  <a:lumMod val="9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square" lIns="80518" tIns="40259" rIns="80518" bIns="40259" anchor="ctr" anchorCtr="1">
            <a:no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 b="0" baseline="0">
                <a:solidFill>
                  <a:schemeClr val="accent5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46" indent="0">
              <a:buFontTx/>
              <a:buNone/>
              <a:defRPr sz="1600"/>
            </a:lvl2pPr>
            <a:lvl3pPr marL="914293" indent="0">
              <a:buFontTx/>
              <a:buNone/>
              <a:defRPr sz="1600"/>
            </a:lvl3pPr>
            <a:lvl4pPr marL="1371439" indent="0">
              <a:buFontTx/>
              <a:buNone/>
              <a:defRPr sz="1600"/>
            </a:lvl4pPr>
            <a:lvl5pPr marL="182858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5</a:t>
            </a:r>
          </a:p>
        </p:txBody>
      </p:sp>
      <p:sp>
        <p:nvSpPr>
          <p:cNvPr id="27" name="Text Placeholder 22">
            <a:extLst>
              <a:ext uri="{FF2B5EF4-FFF2-40B4-BE49-F238E27FC236}">
                <a16:creationId xmlns:a16="http://schemas.microsoft.com/office/drawing/2014/main" id="{AF90D155-D467-8CA8-689C-3F59E040C4C0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141432" y="2639332"/>
            <a:ext cx="3547410" cy="412006"/>
          </a:xfrm>
          <a:noFill/>
          <a:ln>
            <a:noFill/>
          </a:ln>
        </p:spPr>
        <p:txBody>
          <a:bodyPr wrap="square" lIns="80518" tIns="20574" rIns="80518" bIns="20574" anchor="t">
            <a:normAutofit/>
          </a:bodyPr>
          <a:lstStyle>
            <a:lvl1pPr marL="0" indent="0" algn="l">
              <a:lnSpc>
                <a:spcPct val="90000"/>
              </a:lnSpc>
              <a:spcBef>
                <a:spcPts val="571"/>
              </a:spcBef>
              <a:spcAft>
                <a:spcPts val="0"/>
              </a:spcAft>
              <a:buFontTx/>
              <a:buNone/>
              <a:defRPr sz="1600" b="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  <a:lvl2pPr marL="457146" indent="0">
              <a:buFontTx/>
              <a:buNone/>
              <a:defRPr sz="1600"/>
            </a:lvl2pPr>
            <a:lvl3pPr marL="914293" indent="0">
              <a:buFontTx/>
              <a:buNone/>
              <a:defRPr sz="1600"/>
            </a:lvl3pPr>
            <a:lvl4pPr marL="1371439" indent="0">
              <a:buFontTx/>
              <a:buNone/>
              <a:defRPr sz="1600"/>
            </a:lvl4pPr>
            <a:lvl5pPr marL="182858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8" name="Rounded Rectangle 47">
            <a:extLst>
              <a:ext uri="{FF2B5EF4-FFF2-40B4-BE49-F238E27FC236}">
                <a16:creationId xmlns:a16="http://schemas.microsoft.com/office/drawing/2014/main" id="{5E5B961F-D148-22D8-FCD4-6F236FEF6E84}"/>
              </a:ext>
            </a:extLst>
          </p:cNvPr>
          <p:cNvSpPr/>
          <p:nvPr/>
        </p:nvSpPr>
        <p:spPr>
          <a:xfrm>
            <a:off x="6663745" y="3070417"/>
            <a:ext cx="3547410" cy="731689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endParaRPr lang="en-US" sz="1801"/>
          </a:p>
        </p:txBody>
      </p:sp>
      <p:sp>
        <p:nvSpPr>
          <p:cNvPr id="29" name="Text Placeholder 22">
            <a:extLst>
              <a:ext uri="{FF2B5EF4-FFF2-40B4-BE49-F238E27FC236}">
                <a16:creationId xmlns:a16="http://schemas.microsoft.com/office/drawing/2014/main" id="{64BB9BD3-FE5A-71FA-0B21-8060D6FA757B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663745" y="3070417"/>
            <a:ext cx="3547410" cy="320449"/>
          </a:xfrm>
          <a:gradFill flip="none" rotWithShape="1">
            <a:gsLst>
              <a:gs pos="0">
                <a:schemeClr val="accent4">
                  <a:lumMod val="90000"/>
                  <a:lumOff val="10000"/>
                </a:schemeClr>
              </a:gs>
              <a:gs pos="100000">
                <a:schemeClr val="accent4">
                  <a:lumMod val="9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square" lIns="80518" tIns="40259" rIns="80518" bIns="40259" anchor="ctr" anchorCtr="1">
            <a:no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 b="0" baseline="0">
                <a:solidFill>
                  <a:schemeClr val="accent4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46" indent="0">
              <a:buFontTx/>
              <a:buNone/>
              <a:defRPr sz="1600"/>
            </a:lvl2pPr>
            <a:lvl3pPr marL="914293" indent="0">
              <a:buFontTx/>
              <a:buNone/>
              <a:defRPr sz="1600"/>
            </a:lvl3pPr>
            <a:lvl4pPr marL="1371439" indent="0">
              <a:buFontTx/>
              <a:buNone/>
              <a:defRPr sz="1600"/>
            </a:lvl4pPr>
            <a:lvl5pPr marL="182858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4</a:t>
            </a:r>
          </a:p>
        </p:txBody>
      </p:sp>
      <p:sp>
        <p:nvSpPr>
          <p:cNvPr id="30" name="Text Placeholder 22">
            <a:extLst>
              <a:ext uri="{FF2B5EF4-FFF2-40B4-BE49-F238E27FC236}">
                <a16:creationId xmlns:a16="http://schemas.microsoft.com/office/drawing/2014/main" id="{B8E923D6-1870-22F9-EF49-09CDCAD79695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663745" y="3390101"/>
            <a:ext cx="3547410" cy="412006"/>
          </a:xfrm>
          <a:noFill/>
          <a:ln>
            <a:noFill/>
          </a:ln>
        </p:spPr>
        <p:txBody>
          <a:bodyPr wrap="square" lIns="80518" tIns="20574" rIns="80518" bIns="20574" anchor="t">
            <a:normAutofit/>
          </a:bodyPr>
          <a:lstStyle>
            <a:lvl1pPr marL="0" indent="0" algn="l">
              <a:lnSpc>
                <a:spcPct val="90000"/>
              </a:lnSpc>
              <a:spcBef>
                <a:spcPts val="571"/>
              </a:spcBef>
              <a:spcAft>
                <a:spcPts val="0"/>
              </a:spcAft>
              <a:buFontTx/>
              <a:buNone/>
              <a:defRPr sz="1600" b="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  <a:lvl2pPr marL="457146" indent="0">
              <a:buFontTx/>
              <a:buNone/>
              <a:defRPr sz="1600"/>
            </a:lvl2pPr>
            <a:lvl3pPr marL="914293" indent="0">
              <a:buFontTx/>
              <a:buNone/>
              <a:defRPr sz="1600"/>
            </a:lvl3pPr>
            <a:lvl4pPr marL="1371439" indent="0">
              <a:buFontTx/>
              <a:buNone/>
              <a:defRPr sz="1600"/>
            </a:lvl4pPr>
            <a:lvl5pPr marL="182858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1" name="Rounded Rectangle 47">
            <a:extLst>
              <a:ext uri="{FF2B5EF4-FFF2-40B4-BE49-F238E27FC236}">
                <a16:creationId xmlns:a16="http://schemas.microsoft.com/office/drawing/2014/main" id="{6CBDA721-F97D-5D48-9A75-1909BB569212}"/>
              </a:ext>
            </a:extLst>
          </p:cNvPr>
          <p:cNvSpPr/>
          <p:nvPr/>
        </p:nvSpPr>
        <p:spPr>
          <a:xfrm>
            <a:off x="6159409" y="3830341"/>
            <a:ext cx="3547410" cy="731689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endParaRPr lang="en-US" sz="1801"/>
          </a:p>
        </p:txBody>
      </p:sp>
      <p:sp>
        <p:nvSpPr>
          <p:cNvPr id="32" name="Text Placeholder 22">
            <a:extLst>
              <a:ext uri="{FF2B5EF4-FFF2-40B4-BE49-F238E27FC236}">
                <a16:creationId xmlns:a16="http://schemas.microsoft.com/office/drawing/2014/main" id="{869B1B65-6EA5-F686-6711-23B251971125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6159409" y="3830341"/>
            <a:ext cx="3547410" cy="320449"/>
          </a:xfrm>
          <a:gradFill flip="none" rotWithShape="1">
            <a:gsLst>
              <a:gs pos="0">
                <a:schemeClr val="accent3">
                  <a:lumMod val="90000"/>
                  <a:lumOff val="10000"/>
                </a:schemeClr>
              </a:gs>
              <a:gs pos="100000">
                <a:schemeClr val="accent3">
                  <a:lumMod val="9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square" lIns="80518" tIns="40259" rIns="80518" bIns="40259" anchor="ctr" anchorCtr="1">
            <a:no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 b="0" baseline="0">
                <a:solidFill>
                  <a:schemeClr val="accent3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46" indent="0">
              <a:buFontTx/>
              <a:buNone/>
              <a:defRPr sz="1600"/>
            </a:lvl2pPr>
            <a:lvl3pPr marL="914293" indent="0">
              <a:buFontTx/>
              <a:buNone/>
              <a:defRPr sz="1600"/>
            </a:lvl3pPr>
            <a:lvl4pPr marL="1371439" indent="0">
              <a:buFontTx/>
              <a:buNone/>
              <a:defRPr sz="1600"/>
            </a:lvl4pPr>
            <a:lvl5pPr marL="182858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3</a:t>
            </a:r>
          </a:p>
        </p:txBody>
      </p:sp>
      <p:sp>
        <p:nvSpPr>
          <p:cNvPr id="33" name="Text Placeholder 22">
            <a:extLst>
              <a:ext uri="{FF2B5EF4-FFF2-40B4-BE49-F238E27FC236}">
                <a16:creationId xmlns:a16="http://schemas.microsoft.com/office/drawing/2014/main" id="{A7BD0147-A77A-0423-E4B0-965C8B99569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6159409" y="4150024"/>
            <a:ext cx="3547410" cy="412006"/>
          </a:xfrm>
          <a:noFill/>
          <a:ln>
            <a:noFill/>
          </a:ln>
        </p:spPr>
        <p:txBody>
          <a:bodyPr wrap="square" lIns="80518" tIns="20574" rIns="80518" bIns="20574" anchor="t">
            <a:normAutofit/>
          </a:bodyPr>
          <a:lstStyle>
            <a:lvl1pPr marL="0" indent="0" algn="l">
              <a:lnSpc>
                <a:spcPct val="90000"/>
              </a:lnSpc>
              <a:spcBef>
                <a:spcPts val="571"/>
              </a:spcBef>
              <a:spcAft>
                <a:spcPts val="0"/>
              </a:spcAft>
              <a:buFontTx/>
              <a:buNone/>
              <a:defRPr sz="1600" b="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  <a:lvl2pPr marL="457146" indent="0">
              <a:buFontTx/>
              <a:buNone/>
              <a:defRPr sz="1600"/>
            </a:lvl2pPr>
            <a:lvl3pPr marL="914293" indent="0">
              <a:buFontTx/>
              <a:buNone/>
              <a:defRPr sz="1600"/>
            </a:lvl3pPr>
            <a:lvl4pPr marL="1371439" indent="0">
              <a:buFontTx/>
              <a:buNone/>
              <a:defRPr sz="1600"/>
            </a:lvl4pPr>
            <a:lvl5pPr marL="182858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4" name="Rounded Rectangle 47">
            <a:extLst>
              <a:ext uri="{FF2B5EF4-FFF2-40B4-BE49-F238E27FC236}">
                <a16:creationId xmlns:a16="http://schemas.microsoft.com/office/drawing/2014/main" id="{A294DE12-1C86-CD90-9FC1-85C2F92EDED5}"/>
              </a:ext>
            </a:extLst>
          </p:cNvPr>
          <p:cNvSpPr/>
          <p:nvPr/>
        </p:nvSpPr>
        <p:spPr>
          <a:xfrm>
            <a:off x="5553736" y="4581108"/>
            <a:ext cx="3547410" cy="731689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endParaRPr lang="en-US" sz="1801"/>
          </a:p>
        </p:txBody>
      </p:sp>
      <p:sp>
        <p:nvSpPr>
          <p:cNvPr id="35" name="Text Placeholder 22">
            <a:extLst>
              <a:ext uri="{FF2B5EF4-FFF2-40B4-BE49-F238E27FC236}">
                <a16:creationId xmlns:a16="http://schemas.microsoft.com/office/drawing/2014/main" id="{8A9224EB-041B-8E4F-D16F-F88E04633F00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5553736" y="4581108"/>
            <a:ext cx="3547410" cy="320449"/>
          </a:xfrm>
          <a:gradFill flip="none" rotWithShape="1">
            <a:gsLst>
              <a:gs pos="0">
                <a:schemeClr val="accent2">
                  <a:lumMod val="90000"/>
                  <a:lumOff val="10000"/>
                </a:schemeClr>
              </a:gs>
              <a:gs pos="100000">
                <a:schemeClr val="accent2">
                  <a:lumMod val="9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square" lIns="80518" tIns="40259" rIns="80518" bIns="40259" anchor="ctr" anchorCtr="1">
            <a:no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 b="0" baseline="0">
                <a:solidFill>
                  <a:schemeClr val="accent2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46" indent="0">
              <a:buFontTx/>
              <a:buNone/>
              <a:defRPr sz="1600"/>
            </a:lvl2pPr>
            <a:lvl3pPr marL="914293" indent="0">
              <a:buFontTx/>
              <a:buNone/>
              <a:defRPr sz="1600"/>
            </a:lvl3pPr>
            <a:lvl4pPr marL="1371439" indent="0">
              <a:buFontTx/>
              <a:buNone/>
              <a:defRPr sz="1600"/>
            </a:lvl4pPr>
            <a:lvl5pPr marL="182858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2</a:t>
            </a:r>
          </a:p>
        </p:txBody>
      </p:sp>
      <p:sp>
        <p:nvSpPr>
          <p:cNvPr id="36" name="Text Placeholder 22">
            <a:extLst>
              <a:ext uri="{FF2B5EF4-FFF2-40B4-BE49-F238E27FC236}">
                <a16:creationId xmlns:a16="http://schemas.microsoft.com/office/drawing/2014/main" id="{7C8AA030-F721-A887-8DCE-E51CBB53DD5C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5553736" y="4900791"/>
            <a:ext cx="3547410" cy="412006"/>
          </a:xfrm>
          <a:noFill/>
          <a:ln>
            <a:noFill/>
          </a:ln>
        </p:spPr>
        <p:txBody>
          <a:bodyPr wrap="square" lIns="80518" tIns="20574" rIns="80518" bIns="20574" anchor="t">
            <a:normAutofit/>
          </a:bodyPr>
          <a:lstStyle>
            <a:lvl1pPr marL="0" indent="0" algn="l">
              <a:lnSpc>
                <a:spcPct val="90000"/>
              </a:lnSpc>
              <a:spcBef>
                <a:spcPts val="571"/>
              </a:spcBef>
              <a:spcAft>
                <a:spcPts val="0"/>
              </a:spcAft>
              <a:buFontTx/>
              <a:buNone/>
              <a:defRPr sz="1600" b="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  <a:lvl2pPr marL="457146" indent="0">
              <a:buFontTx/>
              <a:buNone/>
              <a:defRPr sz="1600"/>
            </a:lvl2pPr>
            <a:lvl3pPr marL="914293" indent="0">
              <a:buFontTx/>
              <a:buNone/>
              <a:defRPr sz="1600"/>
            </a:lvl3pPr>
            <a:lvl4pPr marL="1371439" indent="0">
              <a:buFontTx/>
              <a:buNone/>
              <a:defRPr sz="1600"/>
            </a:lvl4pPr>
            <a:lvl5pPr marL="182858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7" name="Rounded Rectangle 47">
            <a:extLst>
              <a:ext uri="{FF2B5EF4-FFF2-40B4-BE49-F238E27FC236}">
                <a16:creationId xmlns:a16="http://schemas.microsoft.com/office/drawing/2014/main" id="{9376AAAB-D645-BFCC-2B36-154820C41933}"/>
              </a:ext>
            </a:extLst>
          </p:cNvPr>
          <p:cNvSpPr/>
          <p:nvPr/>
        </p:nvSpPr>
        <p:spPr>
          <a:xfrm>
            <a:off x="4720321" y="5331877"/>
            <a:ext cx="3547410" cy="731689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endParaRPr lang="en-US" sz="1801"/>
          </a:p>
        </p:txBody>
      </p:sp>
      <p:sp>
        <p:nvSpPr>
          <p:cNvPr id="38" name="Text Placeholder 22">
            <a:extLst>
              <a:ext uri="{FF2B5EF4-FFF2-40B4-BE49-F238E27FC236}">
                <a16:creationId xmlns:a16="http://schemas.microsoft.com/office/drawing/2014/main" id="{2000E2FD-EDD0-BA4E-E7C3-8A8015AB0045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4723266" y="5331877"/>
            <a:ext cx="3547410" cy="320449"/>
          </a:xfrm>
          <a:gradFill flip="none" rotWithShape="1">
            <a:gsLst>
              <a:gs pos="0">
                <a:schemeClr val="accent1">
                  <a:lumMod val="90000"/>
                  <a:lumOff val="10000"/>
                </a:schemeClr>
              </a:gs>
              <a:gs pos="100000">
                <a:schemeClr val="accent1">
                  <a:lumMod val="9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square" lIns="80518" tIns="40259" rIns="80518" bIns="40259" anchor="ctr" anchorCtr="1">
            <a:no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 b="0" baseline="0">
                <a:solidFill>
                  <a:schemeClr val="accent1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46" indent="0">
              <a:buFontTx/>
              <a:buNone/>
              <a:defRPr sz="1600"/>
            </a:lvl2pPr>
            <a:lvl3pPr marL="914293" indent="0">
              <a:buFontTx/>
              <a:buNone/>
              <a:defRPr sz="1600"/>
            </a:lvl3pPr>
            <a:lvl4pPr marL="1371439" indent="0">
              <a:buFontTx/>
              <a:buNone/>
              <a:defRPr sz="1600"/>
            </a:lvl4pPr>
            <a:lvl5pPr marL="182858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1</a:t>
            </a:r>
          </a:p>
        </p:txBody>
      </p:sp>
      <p:sp>
        <p:nvSpPr>
          <p:cNvPr id="39" name="Text Placeholder 22">
            <a:extLst>
              <a:ext uri="{FF2B5EF4-FFF2-40B4-BE49-F238E27FC236}">
                <a16:creationId xmlns:a16="http://schemas.microsoft.com/office/drawing/2014/main" id="{E0C02A2B-4987-5AE1-A3CA-553C9F521F0D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4720320" y="5651560"/>
            <a:ext cx="3550356" cy="412006"/>
          </a:xfrm>
          <a:noFill/>
          <a:ln>
            <a:noFill/>
          </a:ln>
        </p:spPr>
        <p:txBody>
          <a:bodyPr wrap="square" lIns="80518" tIns="20574" rIns="80518" bIns="20574" anchor="t">
            <a:normAutofit/>
          </a:bodyPr>
          <a:lstStyle>
            <a:lvl1pPr marL="0" indent="0" algn="l">
              <a:lnSpc>
                <a:spcPct val="90000"/>
              </a:lnSpc>
              <a:spcBef>
                <a:spcPts val="571"/>
              </a:spcBef>
              <a:spcAft>
                <a:spcPts val="0"/>
              </a:spcAft>
              <a:buFontTx/>
              <a:buNone/>
              <a:defRPr sz="1600" b="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  <a:lvl2pPr marL="457146" indent="0">
              <a:buFontTx/>
              <a:buNone/>
              <a:defRPr sz="1600"/>
            </a:lvl2pPr>
            <a:lvl3pPr marL="914293" indent="0">
              <a:buFontTx/>
              <a:buNone/>
              <a:defRPr sz="1600"/>
            </a:lvl3pPr>
            <a:lvl4pPr marL="1371439" indent="0">
              <a:buFontTx/>
              <a:buNone/>
              <a:defRPr sz="1600"/>
            </a:lvl4pPr>
            <a:lvl5pPr marL="182858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40" name="Text Placeholder 16">
            <a:extLst>
              <a:ext uri="{FF2B5EF4-FFF2-40B4-BE49-F238E27FC236}">
                <a16:creationId xmlns:a16="http://schemas.microsoft.com/office/drawing/2014/main" id="{40256CC3-150B-6680-2F67-D57D8E4CAA86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3197443" y="5180444"/>
            <a:ext cx="711741" cy="470118"/>
          </a:xfrm>
        </p:spPr>
        <p:txBody>
          <a:bodyPr wrap="square" lIns="28448" tIns="14224" rIns="28448" bIns="14224" anchor="ctr">
            <a:noAutofit/>
          </a:bodyPr>
          <a:lstStyle>
            <a:lvl1pPr marL="0" indent="0" algn="ctr">
              <a:lnSpc>
                <a:spcPct val="90000"/>
              </a:lnSpc>
              <a:spcBef>
                <a:spcPts val="714"/>
              </a:spcBef>
              <a:spcAft>
                <a:spcPts val="0"/>
              </a:spcAft>
              <a:buFontTx/>
              <a:buNone/>
              <a:defRPr sz="3200" b="0" i="0">
                <a:solidFill>
                  <a:schemeClr val="accent1">
                    <a:lumMod val="20000"/>
                  </a:schemeClr>
                </a:solidFill>
                <a:latin typeface="Calibri Light" panose="020F0302020204030204" pitchFamily="34" charset="0"/>
              </a:defRPr>
            </a:lvl1pPr>
            <a:lvl2pPr marL="457108" indent="0">
              <a:buFontTx/>
              <a:buNone/>
              <a:defRPr sz="1400"/>
            </a:lvl2pPr>
            <a:lvl3pPr marL="914218" indent="0">
              <a:buFontTx/>
              <a:buNone/>
              <a:defRPr sz="1200"/>
            </a:lvl3pPr>
            <a:lvl4pPr marL="1371326" indent="0">
              <a:buFontTx/>
              <a:buNone/>
              <a:defRPr sz="1100"/>
            </a:lvl4pPr>
            <a:lvl5pPr marL="1828434" indent="0">
              <a:buFontTx/>
              <a:buNone/>
              <a:defRPr sz="1100"/>
            </a:lvl5pPr>
          </a:lstStyle>
          <a:p>
            <a:pPr lvl="0"/>
            <a:r>
              <a:rPr lang="en-US" dirty="0"/>
              <a:t>1</a:t>
            </a:r>
          </a:p>
        </p:txBody>
      </p:sp>
      <p:sp>
        <p:nvSpPr>
          <p:cNvPr id="41" name="Text Placeholder 16">
            <a:extLst>
              <a:ext uri="{FF2B5EF4-FFF2-40B4-BE49-F238E27FC236}">
                <a16:creationId xmlns:a16="http://schemas.microsoft.com/office/drawing/2014/main" id="{41F855EF-D34E-5E71-A35C-CCEDEA90161B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4008579" y="4540432"/>
            <a:ext cx="711741" cy="470118"/>
          </a:xfrm>
        </p:spPr>
        <p:txBody>
          <a:bodyPr wrap="square" lIns="28448" tIns="14224" rIns="28448" bIns="14224" anchor="ctr">
            <a:normAutofit/>
          </a:bodyPr>
          <a:lstStyle>
            <a:lvl1pPr marL="0" indent="0" algn="ctr">
              <a:lnSpc>
                <a:spcPct val="90000"/>
              </a:lnSpc>
              <a:spcBef>
                <a:spcPts val="714"/>
              </a:spcBef>
              <a:spcAft>
                <a:spcPts val="0"/>
              </a:spcAft>
              <a:buFontTx/>
              <a:buNone/>
              <a:defRPr sz="3200" b="0" i="0">
                <a:solidFill>
                  <a:schemeClr val="accent2">
                    <a:lumMod val="20000"/>
                  </a:schemeClr>
                </a:solidFill>
                <a:latin typeface="Calibri Light" panose="020F0302020204030204" pitchFamily="34" charset="0"/>
              </a:defRPr>
            </a:lvl1pPr>
            <a:lvl2pPr marL="457108" indent="0">
              <a:buFontTx/>
              <a:buNone/>
              <a:defRPr sz="1400"/>
            </a:lvl2pPr>
            <a:lvl3pPr marL="914218" indent="0">
              <a:buFontTx/>
              <a:buNone/>
              <a:defRPr sz="1200"/>
            </a:lvl3pPr>
            <a:lvl4pPr marL="1371326" indent="0">
              <a:buFontTx/>
              <a:buNone/>
              <a:defRPr sz="1100"/>
            </a:lvl4pPr>
            <a:lvl5pPr marL="1828434" indent="0">
              <a:buFontTx/>
              <a:buNone/>
              <a:defRPr sz="1100"/>
            </a:lvl5pPr>
          </a:lstStyle>
          <a:p>
            <a:pPr lvl="0"/>
            <a:r>
              <a:rPr lang="en-US" dirty="0"/>
              <a:t>2</a:t>
            </a:r>
          </a:p>
        </p:txBody>
      </p:sp>
      <p:sp>
        <p:nvSpPr>
          <p:cNvPr id="42" name="Text Placeholder 16">
            <a:extLst>
              <a:ext uri="{FF2B5EF4-FFF2-40B4-BE49-F238E27FC236}">
                <a16:creationId xmlns:a16="http://schemas.microsoft.com/office/drawing/2014/main" id="{A9F0A146-3F60-B9F8-5B46-7855AC80B34E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4585106" y="3891528"/>
            <a:ext cx="711741" cy="470118"/>
          </a:xfrm>
        </p:spPr>
        <p:txBody>
          <a:bodyPr wrap="square" lIns="28448" tIns="14224" rIns="28448" bIns="14224" anchor="ctr">
            <a:normAutofit/>
          </a:bodyPr>
          <a:lstStyle>
            <a:lvl1pPr marL="0" indent="0" algn="ctr">
              <a:lnSpc>
                <a:spcPct val="90000"/>
              </a:lnSpc>
              <a:spcBef>
                <a:spcPts val="714"/>
              </a:spcBef>
              <a:spcAft>
                <a:spcPts val="0"/>
              </a:spcAft>
              <a:buFontTx/>
              <a:buNone/>
              <a:defRPr sz="3200" b="0" i="0">
                <a:solidFill>
                  <a:schemeClr val="accent3">
                    <a:lumMod val="20000"/>
                  </a:schemeClr>
                </a:solidFill>
                <a:latin typeface="Calibri Light" panose="020F0302020204030204" pitchFamily="34" charset="0"/>
              </a:defRPr>
            </a:lvl1pPr>
            <a:lvl2pPr marL="457108" indent="0">
              <a:buFontTx/>
              <a:buNone/>
              <a:defRPr sz="1400"/>
            </a:lvl2pPr>
            <a:lvl3pPr marL="914218" indent="0">
              <a:buFontTx/>
              <a:buNone/>
              <a:defRPr sz="1200"/>
            </a:lvl3pPr>
            <a:lvl4pPr marL="1371326" indent="0">
              <a:buFontTx/>
              <a:buNone/>
              <a:defRPr sz="1100"/>
            </a:lvl4pPr>
            <a:lvl5pPr marL="1828434" indent="0">
              <a:buFontTx/>
              <a:buNone/>
              <a:defRPr sz="1100"/>
            </a:lvl5pPr>
          </a:lstStyle>
          <a:p>
            <a:pPr lvl="0"/>
            <a:r>
              <a:rPr lang="en-US" dirty="0"/>
              <a:t>3</a:t>
            </a:r>
          </a:p>
        </p:txBody>
      </p:sp>
      <p:sp>
        <p:nvSpPr>
          <p:cNvPr id="43" name="Text Placeholder 16">
            <a:extLst>
              <a:ext uri="{FF2B5EF4-FFF2-40B4-BE49-F238E27FC236}">
                <a16:creationId xmlns:a16="http://schemas.microsoft.com/office/drawing/2014/main" id="{62555CB5-4B19-0D62-B348-9FA4023D3063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5134844" y="3202152"/>
            <a:ext cx="711741" cy="470118"/>
          </a:xfrm>
        </p:spPr>
        <p:txBody>
          <a:bodyPr wrap="square" lIns="28448" tIns="14224" rIns="28448" bIns="14224" anchor="ctr">
            <a:normAutofit/>
          </a:bodyPr>
          <a:lstStyle>
            <a:lvl1pPr marL="0" indent="0" algn="ctr">
              <a:lnSpc>
                <a:spcPct val="90000"/>
              </a:lnSpc>
              <a:spcBef>
                <a:spcPts val="714"/>
              </a:spcBef>
              <a:spcAft>
                <a:spcPts val="0"/>
              </a:spcAft>
              <a:buFontTx/>
              <a:buNone/>
              <a:defRPr sz="3200" b="0" i="0">
                <a:solidFill>
                  <a:schemeClr val="accent4">
                    <a:lumMod val="20000"/>
                  </a:schemeClr>
                </a:solidFill>
                <a:latin typeface="Calibri Light" panose="020F0302020204030204" pitchFamily="34" charset="0"/>
              </a:defRPr>
            </a:lvl1pPr>
            <a:lvl2pPr marL="457108" indent="0">
              <a:buFontTx/>
              <a:buNone/>
              <a:defRPr sz="1400"/>
            </a:lvl2pPr>
            <a:lvl3pPr marL="914218" indent="0">
              <a:buFontTx/>
              <a:buNone/>
              <a:defRPr sz="1200"/>
            </a:lvl3pPr>
            <a:lvl4pPr marL="1371326" indent="0">
              <a:buFontTx/>
              <a:buNone/>
              <a:defRPr sz="1100"/>
            </a:lvl4pPr>
            <a:lvl5pPr marL="1828434" indent="0">
              <a:buFontTx/>
              <a:buNone/>
              <a:defRPr sz="1100"/>
            </a:lvl5pPr>
          </a:lstStyle>
          <a:p>
            <a:pPr lvl="0"/>
            <a:r>
              <a:rPr lang="en-US" dirty="0"/>
              <a:t>4</a:t>
            </a:r>
          </a:p>
        </p:txBody>
      </p:sp>
      <p:sp>
        <p:nvSpPr>
          <p:cNvPr id="44" name="Text Placeholder 16">
            <a:extLst>
              <a:ext uri="{FF2B5EF4-FFF2-40B4-BE49-F238E27FC236}">
                <a16:creationId xmlns:a16="http://schemas.microsoft.com/office/drawing/2014/main" id="{F0D35D4B-BC4D-5BEB-E5C5-B39AC050A9AA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619445" y="2471276"/>
            <a:ext cx="711741" cy="470118"/>
          </a:xfrm>
        </p:spPr>
        <p:txBody>
          <a:bodyPr wrap="square" lIns="28448" tIns="14224" rIns="28448" bIns="14224" anchor="ctr">
            <a:normAutofit/>
          </a:bodyPr>
          <a:lstStyle>
            <a:lvl1pPr marL="0" indent="0" algn="ctr">
              <a:lnSpc>
                <a:spcPct val="90000"/>
              </a:lnSpc>
              <a:spcBef>
                <a:spcPts val="714"/>
              </a:spcBef>
              <a:spcAft>
                <a:spcPts val="0"/>
              </a:spcAft>
              <a:buFontTx/>
              <a:buNone/>
              <a:defRPr sz="3200" b="0" i="0">
                <a:solidFill>
                  <a:schemeClr val="accent5">
                    <a:lumMod val="20000"/>
                  </a:schemeClr>
                </a:solidFill>
                <a:latin typeface="Calibri Light" panose="020F0302020204030204" pitchFamily="34" charset="0"/>
              </a:defRPr>
            </a:lvl1pPr>
            <a:lvl2pPr marL="457108" indent="0">
              <a:buFontTx/>
              <a:buNone/>
              <a:defRPr sz="1400"/>
            </a:lvl2pPr>
            <a:lvl3pPr marL="914218" indent="0">
              <a:buFontTx/>
              <a:buNone/>
              <a:defRPr sz="1200"/>
            </a:lvl3pPr>
            <a:lvl4pPr marL="1371326" indent="0">
              <a:buFontTx/>
              <a:buNone/>
              <a:defRPr sz="1100"/>
            </a:lvl4pPr>
            <a:lvl5pPr marL="1828434" indent="0">
              <a:buFontTx/>
              <a:buNone/>
              <a:defRPr sz="1100"/>
            </a:lvl5pPr>
          </a:lstStyle>
          <a:p>
            <a:pPr lvl="0"/>
            <a:r>
              <a:rPr lang="en-US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554135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hf sldNum="0" hdr="0" ftr="0" dt="0"/>
  <p:extLst>
    <p:ext uri="{DCECCB84-F9BA-43D5-87BE-67443E8EF086}">
      <p15:sldGuideLst xmlns:p15="http://schemas.microsoft.com/office/powerpoint/2012/main">
        <p15:guide id="7" orient="horz" pos="2160" userDrawn="1">
          <p15:clr>
            <a:srgbClr val="FBAE40"/>
          </p15:clr>
        </p15:guide>
        <p15:guide id="8" pos="3839" userDrawn="1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owth 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AA4416-6EF5-4861-8342-06CA5AC1DB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EE53606-FC78-448A-8269-9DCE236F219C}" type="datetime1">
              <a:rPr lang="en-IN" smtClean="0"/>
              <a:t>25-07-2026</a:t>
            </a:fld>
            <a:endParaRPr lang="en-IN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ECCBA54-53D8-4096-9E27-324B687C4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27B06194-B45B-4874-A691-21AB55FCD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F2AB8F2-7686-4971-BD89-DC5252206682}" type="slidenum">
              <a:rPr lang="en-IN" smtClean="0"/>
              <a:t>‹#›</a:t>
            </a:fld>
            <a:endParaRPr lang="en-IN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7D9B802-C4AA-4117-AC54-70C7203625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Rounded Rectangle 47">
            <a:extLst>
              <a:ext uri="{FF2B5EF4-FFF2-40B4-BE49-F238E27FC236}">
                <a16:creationId xmlns:a16="http://schemas.microsoft.com/office/drawing/2014/main" id="{6090D816-31AB-4676-897F-5906A494F444}"/>
              </a:ext>
            </a:extLst>
          </p:cNvPr>
          <p:cNvSpPr/>
          <p:nvPr/>
        </p:nvSpPr>
        <p:spPr>
          <a:xfrm>
            <a:off x="7718616" y="5084173"/>
            <a:ext cx="2474153" cy="704826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endParaRPr lang="en-US" sz="1801"/>
          </a:p>
        </p:txBody>
      </p:sp>
      <p:sp>
        <p:nvSpPr>
          <p:cNvPr id="10" name="Rounded Rectangle 47">
            <a:extLst>
              <a:ext uri="{FF2B5EF4-FFF2-40B4-BE49-F238E27FC236}">
                <a16:creationId xmlns:a16="http://schemas.microsoft.com/office/drawing/2014/main" id="{90BF6F20-4803-4894-8E19-39E52BD2D287}"/>
              </a:ext>
            </a:extLst>
          </p:cNvPr>
          <p:cNvSpPr/>
          <p:nvPr/>
        </p:nvSpPr>
        <p:spPr>
          <a:xfrm>
            <a:off x="7718616" y="4326671"/>
            <a:ext cx="2474153" cy="704826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endParaRPr lang="en-US" sz="1801"/>
          </a:p>
        </p:txBody>
      </p:sp>
      <p:sp>
        <p:nvSpPr>
          <p:cNvPr id="11" name="Rounded Rectangle 47">
            <a:extLst>
              <a:ext uri="{FF2B5EF4-FFF2-40B4-BE49-F238E27FC236}">
                <a16:creationId xmlns:a16="http://schemas.microsoft.com/office/drawing/2014/main" id="{749A431D-2437-4A0E-B680-9AAA44E0E00B}"/>
              </a:ext>
            </a:extLst>
          </p:cNvPr>
          <p:cNvSpPr/>
          <p:nvPr/>
        </p:nvSpPr>
        <p:spPr>
          <a:xfrm>
            <a:off x="7718616" y="3573003"/>
            <a:ext cx="2474153" cy="704826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endParaRPr lang="en-US" sz="1801"/>
          </a:p>
        </p:txBody>
      </p:sp>
      <p:sp>
        <p:nvSpPr>
          <p:cNvPr id="13" name="Rounded Rectangle 47">
            <a:extLst>
              <a:ext uri="{FF2B5EF4-FFF2-40B4-BE49-F238E27FC236}">
                <a16:creationId xmlns:a16="http://schemas.microsoft.com/office/drawing/2014/main" id="{06C4717B-1303-454C-B168-706408A6947B}"/>
              </a:ext>
            </a:extLst>
          </p:cNvPr>
          <p:cNvSpPr/>
          <p:nvPr/>
        </p:nvSpPr>
        <p:spPr>
          <a:xfrm>
            <a:off x="7718616" y="2824590"/>
            <a:ext cx="2474153" cy="704826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endParaRPr lang="en-US" sz="1801"/>
          </a:p>
        </p:txBody>
      </p:sp>
      <p:sp>
        <p:nvSpPr>
          <p:cNvPr id="14" name="Rounded Rectangle 47">
            <a:extLst>
              <a:ext uri="{FF2B5EF4-FFF2-40B4-BE49-F238E27FC236}">
                <a16:creationId xmlns:a16="http://schemas.microsoft.com/office/drawing/2014/main" id="{ACFEA52F-2FE9-464E-9EB2-A6C7EFCF2A13}"/>
              </a:ext>
            </a:extLst>
          </p:cNvPr>
          <p:cNvSpPr/>
          <p:nvPr/>
        </p:nvSpPr>
        <p:spPr>
          <a:xfrm>
            <a:off x="7718616" y="2067089"/>
            <a:ext cx="2474153" cy="704826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endParaRPr lang="en-US" sz="1801"/>
          </a:p>
        </p:txBody>
      </p:sp>
      <p:sp>
        <p:nvSpPr>
          <p:cNvPr id="15" name="Text Placeholder 22">
            <a:extLst>
              <a:ext uri="{FF2B5EF4-FFF2-40B4-BE49-F238E27FC236}">
                <a16:creationId xmlns:a16="http://schemas.microsoft.com/office/drawing/2014/main" id="{09826F93-35E1-474B-9163-6A19C4A5DD4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719634" y="4325442"/>
            <a:ext cx="2472279" cy="338682"/>
          </a:xfrm>
          <a:gradFill flip="none" rotWithShape="1">
            <a:gsLst>
              <a:gs pos="0">
                <a:schemeClr val="accent4">
                  <a:lumMod val="90000"/>
                  <a:lumOff val="10000"/>
                </a:schemeClr>
              </a:gs>
              <a:gs pos="100000">
                <a:schemeClr val="accent4">
                  <a:lumMod val="9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square" lIns="98933" tIns="49403" rIns="98933" bIns="49403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 b="0">
                <a:solidFill>
                  <a:schemeClr val="accent4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Phase 4 Key Benefit</a:t>
            </a:r>
          </a:p>
        </p:txBody>
      </p:sp>
      <p:sp>
        <p:nvSpPr>
          <p:cNvPr id="16" name="Text Placeholder 22">
            <a:extLst>
              <a:ext uri="{FF2B5EF4-FFF2-40B4-BE49-F238E27FC236}">
                <a16:creationId xmlns:a16="http://schemas.microsoft.com/office/drawing/2014/main" id="{52794390-F10C-44C0-A864-DD20DDE687CD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719634" y="4654178"/>
            <a:ext cx="2472279" cy="384451"/>
          </a:xfrm>
          <a:noFill/>
          <a:ln>
            <a:noFill/>
          </a:ln>
        </p:spPr>
        <p:txBody>
          <a:bodyPr wrap="square" lIns="98933" tIns="19177" rIns="98933" bIns="19177" anchor="t">
            <a:normAutofit/>
          </a:bodyPr>
          <a:lstStyle>
            <a:lvl1pPr marL="0" indent="0" algn="l">
              <a:lnSpc>
                <a:spcPct val="90000"/>
              </a:lnSpc>
              <a:spcBef>
                <a:spcPts val="571"/>
              </a:spcBef>
              <a:spcAft>
                <a:spcPts val="0"/>
              </a:spcAft>
              <a:buFontTx/>
              <a:buNone/>
              <a:defRPr lang="en-US" sz="1600" b="0" kern="1200" baseline="0" dirty="0" smtClean="0">
                <a:solidFill>
                  <a:schemeClr val="tx2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7" name="Text Placeholder 22">
            <a:extLst>
              <a:ext uri="{FF2B5EF4-FFF2-40B4-BE49-F238E27FC236}">
                <a16:creationId xmlns:a16="http://schemas.microsoft.com/office/drawing/2014/main" id="{5B8ADA06-1D75-425C-999A-7E9A3CA95D9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719634" y="5084171"/>
            <a:ext cx="2472279" cy="338682"/>
          </a:xfrm>
          <a:gradFill flip="none" rotWithShape="1">
            <a:gsLst>
              <a:gs pos="0">
                <a:schemeClr val="accent5">
                  <a:lumMod val="90000"/>
                  <a:lumOff val="10000"/>
                </a:schemeClr>
              </a:gs>
              <a:gs pos="100000">
                <a:schemeClr val="accent5">
                  <a:lumMod val="9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square" lIns="98933" tIns="49403" rIns="98933" bIns="49403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 b="0">
                <a:solidFill>
                  <a:schemeClr val="accent5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Phase 5 Key Benefit</a:t>
            </a:r>
          </a:p>
        </p:txBody>
      </p:sp>
      <p:sp>
        <p:nvSpPr>
          <p:cNvPr id="18" name="Text Placeholder 22">
            <a:extLst>
              <a:ext uri="{FF2B5EF4-FFF2-40B4-BE49-F238E27FC236}">
                <a16:creationId xmlns:a16="http://schemas.microsoft.com/office/drawing/2014/main" id="{AFD6FACE-0404-443A-AFE0-77DC045B675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719634" y="5406643"/>
            <a:ext cx="2472279" cy="384451"/>
          </a:xfrm>
          <a:noFill/>
          <a:ln>
            <a:noFill/>
          </a:ln>
        </p:spPr>
        <p:txBody>
          <a:bodyPr wrap="square" lIns="98933" tIns="19177" rIns="98933" bIns="19177" anchor="t">
            <a:normAutofit/>
          </a:bodyPr>
          <a:lstStyle>
            <a:lvl1pPr marL="0" indent="0" algn="l">
              <a:lnSpc>
                <a:spcPct val="90000"/>
              </a:lnSpc>
              <a:spcBef>
                <a:spcPts val="571"/>
              </a:spcBef>
              <a:spcAft>
                <a:spcPts val="0"/>
              </a:spcAft>
              <a:buFontTx/>
              <a:buNone/>
              <a:defRPr sz="1600" b="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9" name="Text Placeholder 22">
            <a:extLst>
              <a:ext uri="{FF2B5EF4-FFF2-40B4-BE49-F238E27FC236}">
                <a16:creationId xmlns:a16="http://schemas.microsoft.com/office/drawing/2014/main" id="{0BA97A5D-D0DD-4B33-96C0-C04D0E3969C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719634" y="3575656"/>
            <a:ext cx="2472279" cy="338682"/>
          </a:xfrm>
          <a:gradFill flip="none" rotWithShape="1">
            <a:gsLst>
              <a:gs pos="0">
                <a:schemeClr val="accent3">
                  <a:lumMod val="90000"/>
                  <a:lumOff val="10000"/>
                </a:schemeClr>
              </a:gs>
              <a:gs pos="100000">
                <a:schemeClr val="accent3">
                  <a:lumMod val="9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square" lIns="98933" tIns="49403" rIns="98933" bIns="49403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 b="0">
                <a:solidFill>
                  <a:schemeClr val="accent3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Phase 3 Key Benefit</a:t>
            </a:r>
          </a:p>
        </p:txBody>
      </p:sp>
      <p:sp>
        <p:nvSpPr>
          <p:cNvPr id="20" name="Text Placeholder 22">
            <a:extLst>
              <a:ext uri="{FF2B5EF4-FFF2-40B4-BE49-F238E27FC236}">
                <a16:creationId xmlns:a16="http://schemas.microsoft.com/office/drawing/2014/main" id="{A82CF634-23C3-4C83-AA4A-3581A044031D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719634" y="3907015"/>
            <a:ext cx="2472279" cy="384451"/>
          </a:xfrm>
          <a:noFill/>
          <a:ln>
            <a:noFill/>
          </a:ln>
        </p:spPr>
        <p:txBody>
          <a:bodyPr wrap="square" lIns="98933" tIns="19177" rIns="98933" bIns="19177" anchor="t">
            <a:normAutofit/>
          </a:bodyPr>
          <a:lstStyle>
            <a:lvl1pPr marL="0" indent="0" algn="l">
              <a:lnSpc>
                <a:spcPct val="90000"/>
              </a:lnSpc>
              <a:spcBef>
                <a:spcPts val="571"/>
              </a:spcBef>
              <a:spcAft>
                <a:spcPts val="0"/>
              </a:spcAft>
              <a:buFontTx/>
              <a:buNone/>
              <a:defRPr sz="1600" b="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1" name="Text Placeholder 22">
            <a:extLst>
              <a:ext uri="{FF2B5EF4-FFF2-40B4-BE49-F238E27FC236}">
                <a16:creationId xmlns:a16="http://schemas.microsoft.com/office/drawing/2014/main" id="{F1EE3F82-1A5D-4CD8-8A0D-8C860FED00AA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719634" y="2825099"/>
            <a:ext cx="2472279" cy="338682"/>
          </a:xfrm>
          <a:gradFill flip="none" rotWithShape="1">
            <a:gsLst>
              <a:gs pos="0">
                <a:schemeClr val="accent2">
                  <a:lumMod val="90000"/>
                  <a:lumOff val="10000"/>
                </a:schemeClr>
              </a:gs>
              <a:gs pos="100000">
                <a:schemeClr val="accent2">
                  <a:lumMod val="9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square" lIns="98933" tIns="49403" rIns="98933" bIns="49403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 b="0">
                <a:solidFill>
                  <a:schemeClr val="accent2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Phase 2 Key Benefit</a:t>
            </a:r>
          </a:p>
        </p:txBody>
      </p:sp>
      <p:sp>
        <p:nvSpPr>
          <p:cNvPr id="22" name="Text Placeholder 22">
            <a:extLst>
              <a:ext uri="{FF2B5EF4-FFF2-40B4-BE49-F238E27FC236}">
                <a16:creationId xmlns:a16="http://schemas.microsoft.com/office/drawing/2014/main" id="{F60ECC59-83C0-4ECB-832E-D3F71D73247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719634" y="3152026"/>
            <a:ext cx="2472279" cy="384451"/>
          </a:xfrm>
          <a:noFill/>
          <a:ln>
            <a:noFill/>
          </a:ln>
        </p:spPr>
        <p:txBody>
          <a:bodyPr wrap="square" lIns="98933" tIns="19177" rIns="98933" bIns="19177" anchor="t">
            <a:normAutofit/>
          </a:bodyPr>
          <a:lstStyle>
            <a:lvl1pPr marL="0" indent="0" algn="l">
              <a:lnSpc>
                <a:spcPct val="90000"/>
              </a:lnSpc>
              <a:spcBef>
                <a:spcPts val="571"/>
              </a:spcBef>
              <a:spcAft>
                <a:spcPts val="0"/>
              </a:spcAft>
              <a:buFontTx/>
              <a:buNone/>
              <a:defRPr sz="1600" b="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8148A060-5F50-496A-B69E-B9BF7D2BB0A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719634" y="2067290"/>
            <a:ext cx="2472279" cy="338682"/>
          </a:xfrm>
          <a:gradFill flip="none" rotWithShape="1">
            <a:gsLst>
              <a:gs pos="0">
                <a:schemeClr val="accent1">
                  <a:lumMod val="90000"/>
                  <a:lumOff val="10000"/>
                </a:schemeClr>
              </a:gs>
              <a:gs pos="100000">
                <a:schemeClr val="accent1">
                  <a:lumMod val="9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square" lIns="98933" tIns="49403" rIns="98933" bIns="49403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 b="0" baseline="0">
                <a:solidFill>
                  <a:schemeClr val="accent1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Phase 1 Key Benefit</a:t>
            </a:r>
          </a:p>
        </p:txBody>
      </p:sp>
      <p:sp>
        <p:nvSpPr>
          <p:cNvPr id="24" name="Text Placeholder 22">
            <a:extLst>
              <a:ext uri="{FF2B5EF4-FFF2-40B4-BE49-F238E27FC236}">
                <a16:creationId xmlns:a16="http://schemas.microsoft.com/office/drawing/2014/main" id="{D1BA4055-B846-4BA8-92C4-CB1FE6C356A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719634" y="2386132"/>
            <a:ext cx="2472279" cy="384451"/>
          </a:xfrm>
          <a:noFill/>
          <a:ln>
            <a:noFill/>
          </a:ln>
        </p:spPr>
        <p:txBody>
          <a:bodyPr wrap="square" lIns="98933" tIns="19177" rIns="98933" bIns="19177" anchor="t">
            <a:normAutofit/>
          </a:bodyPr>
          <a:lstStyle>
            <a:lvl1pPr marL="0" indent="0" algn="l">
              <a:lnSpc>
                <a:spcPct val="90000"/>
              </a:lnSpc>
              <a:spcBef>
                <a:spcPts val="571"/>
              </a:spcBef>
              <a:spcAft>
                <a:spcPts val="0"/>
              </a:spcAft>
              <a:buFontTx/>
              <a:buNone/>
              <a:defRPr sz="1600" b="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7C5D84DC-5AC2-4A98-9CC5-6C393D93DC3E}"/>
              </a:ext>
            </a:extLst>
          </p:cNvPr>
          <p:cNvGrpSpPr/>
          <p:nvPr/>
        </p:nvGrpSpPr>
        <p:grpSpPr>
          <a:xfrm>
            <a:off x="3275253" y="1800861"/>
            <a:ext cx="4234003" cy="4228852"/>
            <a:chOff x="362855" y="1744577"/>
            <a:chExt cx="4231097" cy="4224421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4B4C060A-94EF-4E90-BF6C-800D9F451AF7}"/>
                </a:ext>
              </a:extLst>
            </p:cNvPr>
            <p:cNvGrpSpPr/>
            <p:nvPr/>
          </p:nvGrpSpPr>
          <p:grpSpPr>
            <a:xfrm rot="5400000">
              <a:off x="366193" y="1741239"/>
              <a:ext cx="4224421" cy="4231097"/>
              <a:chOff x="2630488" y="1066906"/>
              <a:chExt cx="3881438" cy="3701945"/>
            </a:xfrm>
          </p:grpSpPr>
          <p:sp>
            <p:nvSpPr>
              <p:cNvPr id="43" name="Rectangle 80">
                <a:extLst>
                  <a:ext uri="{FF2B5EF4-FFF2-40B4-BE49-F238E27FC236}">
                    <a16:creationId xmlns:a16="http://schemas.microsoft.com/office/drawing/2014/main" id="{9BAE2A9F-EBEF-4DA3-A1BF-C6DACCDB54A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87914" y="1066906"/>
                <a:ext cx="2979056" cy="2616704"/>
              </a:xfrm>
              <a:prstGeom prst="rect">
                <a:avLst/>
              </a:prstGeom>
              <a:gradFill>
                <a:gsLst>
                  <a:gs pos="0">
                    <a:schemeClr val="bg1">
                      <a:lumMod val="95000"/>
                    </a:schemeClr>
                  </a:gs>
                  <a:gs pos="100000">
                    <a:schemeClr val="bg1">
                      <a:lumMod val="95000"/>
                      <a:alpha val="0"/>
                    </a:schemeClr>
                  </a:gs>
                </a:gsLst>
                <a:lin ang="16200000" scaled="0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 sz="1800"/>
              </a:p>
            </p:txBody>
          </p:sp>
          <p:sp>
            <p:nvSpPr>
              <p:cNvPr id="44" name="Rectangle 80">
                <a:extLst>
                  <a:ext uri="{FF2B5EF4-FFF2-40B4-BE49-F238E27FC236}">
                    <a16:creationId xmlns:a16="http://schemas.microsoft.com/office/drawing/2014/main" id="{F7E2F9E5-E708-4530-B325-4517BF4640B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30488" y="4013201"/>
                <a:ext cx="3881438" cy="75565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 sz="1800"/>
              </a:p>
            </p:txBody>
          </p:sp>
          <p:sp>
            <p:nvSpPr>
              <p:cNvPr id="45" name="Freeform 81">
                <a:extLst>
                  <a:ext uri="{FF2B5EF4-FFF2-40B4-BE49-F238E27FC236}">
                    <a16:creationId xmlns:a16="http://schemas.microsoft.com/office/drawing/2014/main" id="{32946626-BA40-4B5F-896C-B299A427165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30488" y="3675063"/>
                <a:ext cx="3881438" cy="341313"/>
              </a:xfrm>
              <a:custGeom>
                <a:avLst/>
                <a:gdLst>
                  <a:gd name="T0" fmla="*/ 2445 w 2445"/>
                  <a:gd name="T1" fmla="*/ 215 h 215"/>
                  <a:gd name="T2" fmla="*/ 0 w 2445"/>
                  <a:gd name="T3" fmla="*/ 215 h 215"/>
                  <a:gd name="T4" fmla="*/ 282 w 2445"/>
                  <a:gd name="T5" fmla="*/ 0 h 215"/>
                  <a:gd name="T6" fmla="*/ 2163 w 2445"/>
                  <a:gd name="T7" fmla="*/ 0 h 215"/>
                  <a:gd name="T8" fmla="*/ 2445 w 2445"/>
                  <a:gd name="T9" fmla="*/ 215 h 2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45" h="215">
                    <a:moveTo>
                      <a:pt x="2445" y="215"/>
                    </a:moveTo>
                    <a:lnTo>
                      <a:pt x="0" y="215"/>
                    </a:lnTo>
                    <a:lnTo>
                      <a:pt x="282" y="0"/>
                    </a:lnTo>
                    <a:lnTo>
                      <a:pt x="2163" y="0"/>
                    </a:lnTo>
                    <a:lnTo>
                      <a:pt x="2445" y="215"/>
                    </a:lnTo>
                    <a:close/>
                  </a:path>
                </a:pathLst>
              </a:custGeom>
              <a:solidFill>
                <a:schemeClr val="bg1">
                  <a:lumMod val="65000"/>
                  <a:alpha val="6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 sz="1800"/>
              </a:p>
            </p:txBody>
          </p: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74F71CF7-749A-4C16-9E75-1A25F669C7FC}"/>
                </a:ext>
              </a:extLst>
            </p:cNvPr>
            <p:cNvGrpSpPr/>
            <p:nvPr/>
          </p:nvGrpSpPr>
          <p:grpSpPr>
            <a:xfrm>
              <a:off x="373427" y="1931595"/>
              <a:ext cx="4143948" cy="3850382"/>
              <a:chOff x="372105" y="1186774"/>
              <a:chExt cx="3625695" cy="3440113"/>
            </a:xfrm>
          </p:grpSpPr>
          <p:sp>
            <p:nvSpPr>
              <p:cNvPr id="28" name="Rectangle 82">
                <a:extLst>
                  <a:ext uri="{FF2B5EF4-FFF2-40B4-BE49-F238E27FC236}">
                    <a16:creationId xmlns:a16="http://schemas.microsoft.com/office/drawing/2014/main" id="{4F47C443-C53B-496F-8CA7-488E5B78447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402268" y="2525037"/>
                <a:ext cx="688975" cy="7493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en-IN" sz="1800"/>
              </a:p>
            </p:txBody>
          </p:sp>
          <p:sp>
            <p:nvSpPr>
              <p:cNvPr id="29" name="Rectangle 83">
                <a:extLst>
                  <a:ext uri="{FF2B5EF4-FFF2-40B4-BE49-F238E27FC236}">
                    <a16:creationId xmlns:a16="http://schemas.microsoft.com/office/drawing/2014/main" id="{9B7925B1-B391-43F9-9C97-CE8FD334E58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402268" y="1832887"/>
                <a:ext cx="688975" cy="7493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en-IN" sz="1800"/>
              </a:p>
            </p:txBody>
          </p:sp>
          <p:sp>
            <p:nvSpPr>
              <p:cNvPr id="30" name="Rectangle 84">
                <a:extLst>
                  <a:ext uri="{FF2B5EF4-FFF2-40B4-BE49-F238E27FC236}">
                    <a16:creationId xmlns:a16="http://schemas.microsoft.com/office/drawing/2014/main" id="{FBFEA2FB-66A0-442F-ADDB-26082087096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401474" y="3210049"/>
                <a:ext cx="690563" cy="7493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en-IN" sz="1800"/>
              </a:p>
            </p:txBody>
          </p:sp>
          <p:sp>
            <p:nvSpPr>
              <p:cNvPr id="31" name="Rectangle 85">
                <a:extLst>
                  <a:ext uri="{FF2B5EF4-FFF2-40B4-BE49-F238E27FC236}">
                    <a16:creationId xmlns:a16="http://schemas.microsoft.com/office/drawing/2014/main" id="{6F86F919-11D8-4472-AE7F-2A31301E948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410205" y="1148674"/>
                <a:ext cx="673100" cy="7493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en-IN" sz="1800"/>
              </a:p>
            </p:txBody>
          </p:sp>
          <p:sp>
            <p:nvSpPr>
              <p:cNvPr id="32" name="Rectangle 86">
                <a:extLst>
                  <a:ext uri="{FF2B5EF4-FFF2-40B4-BE49-F238E27FC236}">
                    <a16:creationId xmlns:a16="http://schemas.microsoft.com/office/drawing/2014/main" id="{CF36C218-0537-41CB-81FC-765F1EE6A57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403855" y="3901405"/>
                <a:ext cx="685800" cy="7493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en-IN" sz="1800"/>
              </a:p>
            </p:txBody>
          </p:sp>
          <p:sp>
            <p:nvSpPr>
              <p:cNvPr id="33" name="Freeform 87">
                <a:extLst>
                  <a:ext uri="{FF2B5EF4-FFF2-40B4-BE49-F238E27FC236}">
                    <a16:creationId xmlns:a16="http://schemas.microsoft.com/office/drawing/2014/main" id="{7AA179B6-C8CF-4ABA-9EA4-ABFFFA011476}"/>
                  </a:ext>
                </a:extLst>
              </p:cNvPr>
              <p:cNvSpPr>
                <a:spLocks/>
              </p:cNvSpPr>
              <p:nvPr/>
            </p:nvSpPr>
            <p:spPr bwMode="auto">
              <a:xfrm rot="5400000">
                <a:off x="2031682" y="965319"/>
                <a:ext cx="608013" cy="1752600"/>
              </a:xfrm>
              <a:custGeom>
                <a:avLst/>
                <a:gdLst>
                  <a:gd name="T0" fmla="*/ 383 w 383"/>
                  <a:gd name="T1" fmla="*/ 220 h 1104"/>
                  <a:gd name="T2" fmla="*/ 192 w 383"/>
                  <a:gd name="T3" fmla="*/ 0 h 1104"/>
                  <a:gd name="T4" fmla="*/ 0 w 383"/>
                  <a:gd name="T5" fmla="*/ 220 h 1104"/>
                  <a:gd name="T6" fmla="*/ 29 w 383"/>
                  <a:gd name="T7" fmla="*/ 220 h 1104"/>
                  <a:gd name="T8" fmla="*/ 29 w 383"/>
                  <a:gd name="T9" fmla="*/ 1104 h 1104"/>
                  <a:gd name="T10" fmla="*/ 355 w 383"/>
                  <a:gd name="T11" fmla="*/ 1104 h 1104"/>
                  <a:gd name="T12" fmla="*/ 355 w 383"/>
                  <a:gd name="T13" fmla="*/ 220 h 1104"/>
                  <a:gd name="T14" fmla="*/ 383 w 383"/>
                  <a:gd name="T15" fmla="*/ 220 h 1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83" h="1104">
                    <a:moveTo>
                      <a:pt x="383" y="220"/>
                    </a:moveTo>
                    <a:lnTo>
                      <a:pt x="192" y="0"/>
                    </a:lnTo>
                    <a:lnTo>
                      <a:pt x="0" y="220"/>
                    </a:lnTo>
                    <a:lnTo>
                      <a:pt x="29" y="220"/>
                    </a:lnTo>
                    <a:lnTo>
                      <a:pt x="29" y="1104"/>
                    </a:lnTo>
                    <a:lnTo>
                      <a:pt x="355" y="1104"/>
                    </a:lnTo>
                    <a:lnTo>
                      <a:pt x="355" y="220"/>
                    </a:lnTo>
                    <a:lnTo>
                      <a:pt x="383" y="220"/>
                    </a:lnTo>
                    <a:close/>
                  </a:path>
                </a:pathLst>
              </a:custGeom>
              <a:solidFill>
                <a:schemeClr val="accent1">
                  <a:alpha val="9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en-IN" sz="1800" dirty="0"/>
              </a:p>
            </p:txBody>
          </p:sp>
          <p:sp>
            <p:nvSpPr>
              <p:cNvPr id="34" name="Freeform 88">
                <a:extLst>
                  <a:ext uri="{FF2B5EF4-FFF2-40B4-BE49-F238E27FC236}">
                    <a16:creationId xmlns:a16="http://schemas.microsoft.com/office/drawing/2014/main" id="{B4130046-28D2-468F-AD1C-07C544285755}"/>
                  </a:ext>
                </a:extLst>
              </p:cNvPr>
              <p:cNvSpPr>
                <a:spLocks/>
              </p:cNvSpPr>
              <p:nvPr/>
            </p:nvSpPr>
            <p:spPr bwMode="auto">
              <a:xfrm rot="5400000">
                <a:off x="2143600" y="1380450"/>
                <a:ext cx="608013" cy="1976438"/>
              </a:xfrm>
              <a:custGeom>
                <a:avLst/>
                <a:gdLst>
                  <a:gd name="T0" fmla="*/ 383 w 383"/>
                  <a:gd name="T1" fmla="*/ 220 h 1245"/>
                  <a:gd name="T2" fmla="*/ 192 w 383"/>
                  <a:gd name="T3" fmla="*/ 0 h 1245"/>
                  <a:gd name="T4" fmla="*/ 0 w 383"/>
                  <a:gd name="T5" fmla="*/ 220 h 1245"/>
                  <a:gd name="T6" fmla="*/ 24 w 383"/>
                  <a:gd name="T7" fmla="*/ 220 h 1245"/>
                  <a:gd name="T8" fmla="*/ 24 w 383"/>
                  <a:gd name="T9" fmla="*/ 1245 h 1245"/>
                  <a:gd name="T10" fmla="*/ 357 w 383"/>
                  <a:gd name="T11" fmla="*/ 1245 h 1245"/>
                  <a:gd name="T12" fmla="*/ 357 w 383"/>
                  <a:gd name="T13" fmla="*/ 220 h 1245"/>
                  <a:gd name="T14" fmla="*/ 383 w 383"/>
                  <a:gd name="T15" fmla="*/ 220 h 12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83" h="1245">
                    <a:moveTo>
                      <a:pt x="383" y="220"/>
                    </a:moveTo>
                    <a:lnTo>
                      <a:pt x="192" y="0"/>
                    </a:lnTo>
                    <a:lnTo>
                      <a:pt x="0" y="220"/>
                    </a:lnTo>
                    <a:lnTo>
                      <a:pt x="24" y="220"/>
                    </a:lnTo>
                    <a:lnTo>
                      <a:pt x="24" y="1245"/>
                    </a:lnTo>
                    <a:lnTo>
                      <a:pt x="357" y="1245"/>
                    </a:lnTo>
                    <a:lnTo>
                      <a:pt x="357" y="220"/>
                    </a:lnTo>
                    <a:lnTo>
                      <a:pt x="383" y="220"/>
                    </a:lnTo>
                    <a:close/>
                  </a:path>
                </a:pathLst>
              </a:custGeom>
              <a:solidFill>
                <a:schemeClr val="accent2">
                  <a:alpha val="9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en-IN" sz="1800"/>
              </a:p>
            </p:txBody>
          </p:sp>
          <p:sp>
            <p:nvSpPr>
              <p:cNvPr id="35" name="Freeform 89">
                <a:extLst>
                  <a:ext uri="{FF2B5EF4-FFF2-40B4-BE49-F238E27FC236}">
                    <a16:creationId xmlns:a16="http://schemas.microsoft.com/office/drawing/2014/main" id="{48EFFD1E-0DD3-47B5-84E5-96B604C8F2BA}"/>
                  </a:ext>
                </a:extLst>
              </p:cNvPr>
              <p:cNvSpPr>
                <a:spLocks/>
              </p:cNvSpPr>
              <p:nvPr/>
            </p:nvSpPr>
            <p:spPr bwMode="auto">
              <a:xfrm rot="5400000">
                <a:off x="2234087" y="1823362"/>
                <a:ext cx="608013" cy="2157413"/>
              </a:xfrm>
              <a:custGeom>
                <a:avLst/>
                <a:gdLst>
                  <a:gd name="T0" fmla="*/ 383 w 383"/>
                  <a:gd name="T1" fmla="*/ 221 h 1359"/>
                  <a:gd name="T2" fmla="*/ 191 w 383"/>
                  <a:gd name="T3" fmla="*/ 0 h 1359"/>
                  <a:gd name="T4" fmla="*/ 0 w 383"/>
                  <a:gd name="T5" fmla="*/ 221 h 1359"/>
                  <a:gd name="T6" fmla="*/ 23 w 383"/>
                  <a:gd name="T7" fmla="*/ 221 h 1359"/>
                  <a:gd name="T8" fmla="*/ 23 w 383"/>
                  <a:gd name="T9" fmla="*/ 1359 h 1359"/>
                  <a:gd name="T10" fmla="*/ 356 w 383"/>
                  <a:gd name="T11" fmla="*/ 1359 h 1359"/>
                  <a:gd name="T12" fmla="*/ 356 w 383"/>
                  <a:gd name="T13" fmla="*/ 221 h 1359"/>
                  <a:gd name="T14" fmla="*/ 383 w 383"/>
                  <a:gd name="T15" fmla="*/ 221 h 13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83" h="1359">
                    <a:moveTo>
                      <a:pt x="383" y="221"/>
                    </a:moveTo>
                    <a:lnTo>
                      <a:pt x="191" y="0"/>
                    </a:lnTo>
                    <a:lnTo>
                      <a:pt x="0" y="221"/>
                    </a:lnTo>
                    <a:lnTo>
                      <a:pt x="23" y="221"/>
                    </a:lnTo>
                    <a:lnTo>
                      <a:pt x="23" y="1359"/>
                    </a:lnTo>
                    <a:lnTo>
                      <a:pt x="356" y="1359"/>
                    </a:lnTo>
                    <a:lnTo>
                      <a:pt x="356" y="221"/>
                    </a:lnTo>
                    <a:lnTo>
                      <a:pt x="383" y="221"/>
                    </a:lnTo>
                    <a:close/>
                  </a:path>
                </a:pathLst>
              </a:custGeom>
              <a:solidFill>
                <a:schemeClr val="accent3">
                  <a:alpha val="9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en-IN" sz="1800"/>
              </a:p>
            </p:txBody>
          </p:sp>
          <p:sp>
            <p:nvSpPr>
              <p:cNvPr id="36" name="Freeform 90">
                <a:extLst>
                  <a:ext uri="{FF2B5EF4-FFF2-40B4-BE49-F238E27FC236}">
                    <a16:creationId xmlns:a16="http://schemas.microsoft.com/office/drawing/2014/main" id="{F552B5A0-D07B-47C6-87D7-072EA09F4524}"/>
                  </a:ext>
                </a:extLst>
              </p:cNvPr>
              <p:cNvSpPr>
                <a:spLocks/>
              </p:cNvSpPr>
              <p:nvPr/>
            </p:nvSpPr>
            <p:spPr bwMode="auto">
              <a:xfrm rot="5400000">
                <a:off x="2334100" y="2256750"/>
                <a:ext cx="608013" cy="2357438"/>
              </a:xfrm>
              <a:custGeom>
                <a:avLst/>
                <a:gdLst>
                  <a:gd name="T0" fmla="*/ 383 w 383"/>
                  <a:gd name="T1" fmla="*/ 219 h 1485"/>
                  <a:gd name="T2" fmla="*/ 192 w 383"/>
                  <a:gd name="T3" fmla="*/ 0 h 1485"/>
                  <a:gd name="T4" fmla="*/ 0 w 383"/>
                  <a:gd name="T5" fmla="*/ 219 h 1485"/>
                  <a:gd name="T6" fmla="*/ 22 w 383"/>
                  <a:gd name="T7" fmla="*/ 219 h 1485"/>
                  <a:gd name="T8" fmla="*/ 22 w 383"/>
                  <a:gd name="T9" fmla="*/ 1485 h 1485"/>
                  <a:gd name="T10" fmla="*/ 355 w 383"/>
                  <a:gd name="T11" fmla="*/ 1485 h 1485"/>
                  <a:gd name="T12" fmla="*/ 355 w 383"/>
                  <a:gd name="T13" fmla="*/ 219 h 1485"/>
                  <a:gd name="T14" fmla="*/ 383 w 383"/>
                  <a:gd name="T15" fmla="*/ 219 h 14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83" h="1485">
                    <a:moveTo>
                      <a:pt x="383" y="219"/>
                    </a:moveTo>
                    <a:lnTo>
                      <a:pt x="192" y="0"/>
                    </a:lnTo>
                    <a:lnTo>
                      <a:pt x="0" y="219"/>
                    </a:lnTo>
                    <a:lnTo>
                      <a:pt x="22" y="219"/>
                    </a:lnTo>
                    <a:lnTo>
                      <a:pt x="22" y="1485"/>
                    </a:lnTo>
                    <a:lnTo>
                      <a:pt x="355" y="1485"/>
                    </a:lnTo>
                    <a:lnTo>
                      <a:pt x="355" y="219"/>
                    </a:lnTo>
                    <a:lnTo>
                      <a:pt x="383" y="219"/>
                    </a:lnTo>
                    <a:close/>
                  </a:path>
                </a:pathLst>
              </a:custGeom>
              <a:solidFill>
                <a:schemeClr val="accent4">
                  <a:alpha val="9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en-IN" sz="1800"/>
              </a:p>
            </p:txBody>
          </p:sp>
          <p:sp>
            <p:nvSpPr>
              <p:cNvPr id="37" name="Freeform 91">
                <a:extLst>
                  <a:ext uri="{FF2B5EF4-FFF2-40B4-BE49-F238E27FC236}">
                    <a16:creationId xmlns:a16="http://schemas.microsoft.com/office/drawing/2014/main" id="{35A4CBB6-62AE-4657-A17E-3C6477AA1FC2}"/>
                  </a:ext>
                </a:extLst>
              </p:cNvPr>
              <p:cNvSpPr>
                <a:spLocks/>
              </p:cNvSpPr>
              <p:nvPr/>
            </p:nvSpPr>
            <p:spPr bwMode="auto">
              <a:xfrm rot="5400000">
                <a:off x="2424587" y="2693312"/>
                <a:ext cx="608013" cy="2538413"/>
              </a:xfrm>
              <a:custGeom>
                <a:avLst/>
                <a:gdLst>
                  <a:gd name="T0" fmla="*/ 383 w 383"/>
                  <a:gd name="T1" fmla="*/ 219 h 1599"/>
                  <a:gd name="T2" fmla="*/ 191 w 383"/>
                  <a:gd name="T3" fmla="*/ 0 h 1599"/>
                  <a:gd name="T4" fmla="*/ 0 w 383"/>
                  <a:gd name="T5" fmla="*/ 219 h 1599"/>
                  <a:gd name="T6" fmla="*/ 25 w 383"/>
                  <a:gd name="T7" fmla="*/ 219 h 1599"/>
                  <a:gd name="T8" fmla="*/ 25 w 383"/>
                  <a:gd name="T9" fmla="*/ 1599 h 1599"/>
                  <a:gd name="T10" fmla="*/ 357 w 383"/>
                  <a:gd name="T11" fmla="*/ 1599 h 1599"/>
                  <a:gd name="T12" fmla="*/ 357 w 383"/>
                  <a:gd name="T13" fmla="*/ 219 h 1599"/>
                  <a:gd name="T14" fmla="*/ 383 w 383"/>
                  <a:gd name="T15" fmla="*/ 219 h 15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83" h="1599">
                    <a:moveTo>
                      <a:pt x="383" y="219"/>
                    </a:moveTo>
                    <a:lnTo>
                      <a:pt x="191" y="0"/>
                    </a:lnTo>
                    <a:lnTo>
                      <a:pt x="0" y="219"/>
                    </a:lnTo>
                    <a:lnTo>
                      <a:pt x="25" y="219"/>
                    </a:lnTo>
                    <a:lnTo>
                      <a:pt x="25" y="1599"/>
                    </a:lnTo>
                    <a:lnTo>
                      <a:pt x="357" y="1599"/>
                    </a:lnTo>
                    <a:lnTo>
                      <a:pt x="357" y="219"/>
                    </a:lnTo>
                    <a:lnTo>
                      <a:pt x="383" y="219"/>
                    </a:lnTo>
                    <a:close/>
                  </a:path>
                </a:pathLst>
              </a:custGeom>
              <a:solidFill>
                <a:schemeClr val="accent5">
                  <a:alpha val="9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en-IN" sz="1800"/>
              </a:p>
            </p:txBody>
          </p:sp>
          <p:sp>
            <p:nvSpPr>
              <p:cNvPr id="38" name="Freeform 92">
                <a:extLst>
                  <a:ext uri="{FF2B5EF4-FFF2-40B4-BE49-F238E27FC236}">
                    <a16:creationId xmlns:a16="http://schemas.microsoft.com/office/drawing/2014/main" id="{D21E4268-CB3C-4558-A0D5-BEA656B2E594}"/>
                  </a:ext>
                </a:extLst>
              </p:cNvPr>
              <p:cNvSpPr>
                <a:spLocks/>
              </p:cNvSpPr>
              <p:nvPr/>
            </p:nvSpPr>
            <p:spPr bwMode="auto">
              <a:xfrm rot="5400000">
                <a:off x="942657" y="2727443"/>
                <a:ext cx="688975" cy="344488"/>
              </a:xfrm>
              <a:custGeom>
                <a:avLst/>
                <a:gdLst>
                  <a:gd name="T0" fmla="*/ 383 w 434"/>
                  <a:gd name="T1" fmla="*/ 0 h 217"/>
                  <a:gd name="T2" fmla="*/ 51 w 434"/>
                  <a:gd name="T3" fmla="*/ 0 h 217"/>
                  <a:gd name="T4" fmla="*/ 0 w 434"/>
                  <a:gd name="T5" fmla="*/ 217 h 217"/>
                  <a:gd name="T6" fmla="*/ 434 w 434"/>
                  <a:gd name="T7" fmla="*/ 217 h 217"/>
                  <a:gd name="T8" fmla="*/ 383 w 434"/>
                  <a:gd name="T9" fmla="*/ 0 h 2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4" h="217">
                    <a:moveTo>
                      <a:pt x="383" y="0"/>
                    </a:moveTo>
                    <a:lnTo>
                      <a:pt x="51" y="0"/>
                    </a:lnTo>
                    <a:lnTo>
                      <a:pt x="0" y="217"/>
                    </a:lnTo>
                    <a:lnTo>
                      <a:pt x="434" y="217"/>
                    </a:lnTo>
                    <a:lnTo>
                      <a:pt x="383" y="0"/>
                    </a:lnTo>
                    <a:close/>
                  </a:path>
                </a:pathLst>
              </a:custGeom>
              <a:solidFill>
                <a:schemeClr val="accent3">
                  <a:lumMod val="75000"/>
                  <a:alpha val="9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en-IN" sz="1800"/>
              </a:p>
            </p:txBody>
          </p:sp>
          <p:sp>
            <p:nvSpPr>
              <p:cNvPr id="39" name="Freeform 93">
                <a:extLst>
                  <a:ext uri="{FF2B5EF4-FFF2-40B4-BE49-F238E27FC236}">
                    <a16:creationId xmlns:a16="http://schemas.microsoft.com/office/drawing/2014/main" id="{391E0445-9318-47B6-B955-A2AADAB83936}"/>
                  </a:ext>
                </a:extLst>
              </p:cNvPr>
              <p:cNvSpPr>
                <a:spLocks/>
              </p:cNvSpPr>
              <p:nvPr/>
            </p:nvSpPr>
            <p:spPr bwMode="auto">
              <a:xfrm rot="5400000">
                <a:off x="902175" y="2075774"/>
                <a:ext cx="769938" cy="344488"/>
              </a:xfrm>
              <a:custGeom>
                <a:avLst/>
                <a:gdLst>
                  <a:gd name="T0" fmla="*/ 0 w 485"/>
                  <a:gd name="T1" fmla="*/ 217 h 217"/>
                  <a:gd name="T2" fmla="*/ 434 w 485"/>
                  <a:gd name="T3" fmla="*/ 217 h 217"/>
                  <a:gd name="T4" fmla="*/ 485 w 485"/>
                  <a:gd name="T5" fmla="*/ 0 h 217"/>
                  <a:gd name="T6" fmla="*/ 152 w 485"/>
                  <a:gd name="T7" fmla="*/ 0 h 217"/>
                  <a:gd name="T8" fmla="*/ 0 w 485"/>
                  <a:gd name="T9" fmla="*/ 217 h 2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5" h="217">
                    <a:moveTo>
                      <a:pt x="0" y="217"/>
                    </a:moveTo>
                    <a:lnTo>
                      <a:pt x="434" y="217"/>
                    </a:lnTo>
                    <a:lnTo>
                      <a:pt x="485" y="0"/>
                    </a:lnTo>
                    <a:lnTo>
                      <a:pt x="152" y="0"/>
                    </a:lnTo>
                    <a:lnTo>
                      <a:pt x="0" y="217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  <a:alpha val="9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en-IN" sz="1800"/>
              </a:p>
            </p:txBody>
          </p:sp>
          <p:sp>
            <p:nvSpPr>
              <p:cNvPr id="40" name="Freeform 94">
                <a:extLst>
                  <a:ext uri="{FF2B5EF4-FFF2-40B4-BE49-F238E27FC236}">
                    <a16:creationId xmlns:a16="http://schemas.microsoft.com/office/drawing/2014/main" id="{B542C508-2A43-45D1-9DE5-931C9CB25196}"/>
                  </a:ext>
                </a:extLst>
              </p:cNvPr>
              <p:cNvSpPr>
                <a:spLocks/>
              </p:cNvSpPr>
              <p:nvPr/>
            </p:nvSpPr>
            <p:spPr bwMode="auto">
              <a:xfrm rot="5400000">
                <a:off x="902175" y="3380699"/>
                <a:ext cx="769938" cy="344488"/>
              </a:xfrm>
              <a:custGeom>
                <a:avLst/>
                <a:gdLst>
                  <a:gd name="T0" fmla="*/ 332 w 485"/>
                  <a:gd name="T1" fmla="*/ 0 h 217"/>
                  <a:gd name="T2" fmla="*/ 0 w 485"/>
                  <a:gd name="T3" fmla="*/ 0 h 217"/>
                  <a:gd name="T4" fmla="*/ 50 w 485"/>
                  <a:gd name="T5" fmla="*/ 217 h 217"/>
                  <a:gd name="T6" fmla="*/ 485 w 485"/>
                  <a:gd name="T7" fmla="*/ 217 h 217"/>
                  <a:gd name="T8" fmla="*/ 332 w 485"/>
                  <a:gd name="T9" fmla="*/ 0 h 2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5" h="217">
                    <a:moveTo>
                      <a:pt x="332" y="0"/>
                    </a:moveTo>
                    <a:lnTo>
                      <a:pt x="0" y="0"/>
                    </a:lnTo>
                    <a:lnTo>
                      <a:pt x="50" y="217"/>
                    </a:lnTo>
                    <a:lnTo>
                      <a:pt x="485" y="217"/>
                    </a:lnTo>
                    <a:lnTo>
                      <a:pt x="332" y="0"/>
                    </a:lnTo>
                    <a:close/>
                  </a:path>
                </a:pathLst>
              </a:custGeom>
              <a:solidFill>
                <a:schemeClr val="accent4">
                  <a:lumMod val="75000"/>
                  <a:alpha val="9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en-IN" sz="1800"/>
              </a:p>
            </p:txBody>
          </p:sp>
          <p:sp>
            <p:nvSpPr>
              <p:cNvPr id="41" name="Freeform 95">
                <a:extLst>
                  <a:ext uri="{FF2B5EF4-FFF2-40B4-BE49-F238E27FC236}">
                    <a16:creationId xmlns:a16="http://schemas.microsoft.com/office/drawing/2014/main" id="{2A6C4E13-3D6B-47D7-BF03-81D63C7584FB}"/>
                  </a:ext>
                </a:extLst>
              </p:cNvPr>
              <p:cNvSpPr>
                <a:spLocks/>
              </p:cNvSpPr>
              <p:nvPr/>
            </p:nvSpPr>
            <p:spPr bwMode="auto">
              <a:xfrm rot="5400000">
                <a:off x="829150" y="1472524"/>
                <a:ext cx="915988" cy="344488"/>
              </a:xfrm>
              <a:custGeom>
                <a:avLst/>
                <a:gdLst>
                  <a:gd name="T0" fmla="*/ 577 w 577"/>
                  <a:gd name="T1" fmla="*/ 0 h 217"/>
                  <a:gd name="T2" fmla="*/ 252 w 577"/>
                  <a:gd name="T3" fmla="*/ 0 h 217"/>
                  <a:gd name="T4" fmla="*/ 0 w 577"/>
                  <a:gd name="T5" fmla="*/ 217 h 217"/>
                  <a:gd name="T6" fmla="*/ 424 w 577"/>
                  <a:gd name="T7" fmla="*/ 217 h 217"/>
                  <a:gd name="T8" fmla="*/ 577 w 577"/>
                  <a:gd name="T9" fmla="*/ 0 h 2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7" h="217">
                    <a:moveTo>
                      <a:pt x="577" y="0"/>
                    </a:moveTo>
                    <a:lnTo>
                      <a:pt x="252" y="0"/>
                    </a:lnTo>
                    <a:lnTo>
                      <a:pt x="0" y="217"/>
                    </a:lnTo>
                    <a:lnTo>
                      <a:pt x="424" y="217"/>
                    </a:lnTo>
                    <a:lnTo>
                      <a:pt x="577" y="0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  <a:alpha val="9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en-IN" sz="1800"/>
              </a:p>
            </p:txBody>
          </p:sp>
          <p:sp>
            <p:nvSpPr>
              <p:cNvPr id="42" name="Freeform 96">
                <a:extLst>
                  <a:ext uri="{FF2B5EF4-FFF2-40B4-BE49-F238E27FC236}">
                    <a16:creationId xmlns:a16="http://schemas.microsoft.com/office/drawing/2014/main" id="{D6C831B7-E916-41E6-BC3C-D17F822EAD21}"/>
                  </a:ext>
                </a:extLst>
              </p:cNvPr>
              <p:cNvSpPr>
                <a:spLocks/>
              </p:cNvSpPr>
              <p:nvPr/>
            </p:nvSpPr>
            <p:spPr bwMode="auto">
              <a:xfrm rot="5400000">
                <a:off x="822800" y="3990299"/>
                <a:ext cx="928688" cy="344488"/>
              </a:xfrm>
              <a:custGeom>
                <a:avLst/>
                <a:gdLst>
                  <a:gd name="T0" fmla="*/ 0 w 585"/>
                  <a:gd name="T1" fmla="*/ 0 h 217"/>
                  <a:gd name="T2" fmla="*/ 153 w 585"/>
                  <a:gd name="T3" fmla="*/ 217 h 217"/>
                  <a:gd name="T4" fmla="*/ 585 w 585"/>
                  <a:gd name="T5" fmla="*/ 217 h 217"/>
                  <a:gd name="T6" fmla="*/ 336 w 585"/>
                  <a:gd name="T7" fmla="*/ 0 h 217"/>
                  <a:gd name="T8" fmla="*/ 0 w 585"/>
                  <a:gd name="T9" fmla="*/ 0 h 2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5" h="217">
                    <a:moveTo>
                      <a:pt x="0" y="0"/>
                    </a:moveTo>
                    <a:lnTo>
                      <a:pt x="153" y="217"/>
                    </a:lnTo>
                    <a:lnTo>
                      <a:pt x="585" y="217"/>
                    </a:lnTo>
                    <a:lnTo>
                      <a:pt x="336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>
                  <a:lumMod val="75000"/>
                  <a:alpha val="9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en-IN" sz="1800"/>
              </a:p>
            </p:txBody>
          </p:sp>
        </p:grpSp>
      </p:grpSp>
      <p:sp>
        <p:nvSpPr>
          <p:cNvPr id="46" name="Text Placeholder 16">
            <a:extLst>
              <a:ext uri="{FF2B5EF4-FFF2-40B4-BE49-F238E27FC236}">
                <a16:creationId xmlns:a16="http://schemas.microsoft.com/office/drawing/2014/main" id="{5BA958F9-BDAB-4424-B0F3-2C9FC642019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533534" y="2486373"/>
            <a:ext cx="2013062" cy="470009"/>
          </a:xfrm>
        </p:spPr>
        <p:txBody>
          <a:bodyPr wrap="square" lIns="80518" tIns="40259" rIns="80518" bIns="40259" anchor="ctr">
            <a:normAutofit/>
          </a:bodyPr>
          <a:lstStyle>
            <a:lvl1pPr marL="0" indent="0" algn="ctr">
              <a:lnSpc>
                <a:spcPct val="90000"/>
              </a:lnSpc>
              <a:spcBef>
                <a:spcPts val="714"/>
              </a:spcBef>
              <a:spcAft>
                <a:spcPts val="0"/>
              </a:spcAft>
              <a:buFontTx/>
              <a:buNone/>
              <a:defRPr sz="2000" b="0" i="0">
                <a:solidFill>
                  <a:schemeClr val="accent1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400"/>
            </a:lvl2pPr>
            <a:lvl3pPr marL="914309" indent="0">
              <a:buFontTx/>
              <a:buNone/>
              <a:defRPr sz="1200"/>
            </a:lvl3pPr>
            <a:lvl4pPr marL="1371463" indent="0">
              <a:buFontTx/>
              <a:buNone/>
              <a:defRPr sz="1100"/>
            </a:lvl4pPr>
            <a:lvl5pPr marL="1828617" indent="0">
              <a:buFontTx/>
              <a:buNone/>
              <a:defRPr sz="1100"/>
            </a:lvl5pPr>
          </a:lstStyle>
          <a:p>
            <a:pPr lvl="0"/>
            <a:r>
              <a:rPr lang="en-US" dirty="0"/>
              <a:t>Phase 1 Goal</a:t>
            </a:r>
          </a:p>
        </p:txBody>
      </p:sp>
      <p:sp>
        <p:nvSpPr>
          <p:cNvPr id="47" name="Text Placeholder 16">
            <a:extLst>
              <a:ext uri="{FF2B5EF4-FFF2-40B4-BE49-F238E27FC236}">
                <a16:creationId xmlns:a16="http://schemas.microsoft.com/office/drawing/2014/main" id="{75D9480A-D69C-448C-A884-19B967D36B5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533534" y="3107477"/>
            <a:ext cx="2013062" cy="470009"/>
          </a:xfrm>
        </p:spPr>
        <p:txBody>
          <a:bodyPr wrap="square" lIns="80518" tIns="40259" rIns="80518" bIns="40259" anchor="ctr">
            <a:normAutofit/>
          </a:bodyPr>
          <a:lstStyle>
            <a:lvl1pPr marL="0" marR="0" indent="0" algn="ctr" defTabSz="914309" rtl="0" eaLnBrk="1" fontAlgn="auto" latinLnBrk="0" hangingPunct="1">
              <a:lnSpc>
                <a:spcPct val="90000"/>
              </a:lnSpc>
              <a:spcBef>
                <a:spcPts val="714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0" i="0">
                <a:solidFill>
                  <a:schemeClr val="accent2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400"/>
            </a:lvl2pPr>
            <a:lvl3pPr marL="914309" indent="0">
              <a:buFontTx/>
              <a:buNone/>
              <a:defRPr sz="1200"/>
            </a:lvl3pPr>
            <a:lvl4pPr marL="1371463" indent="0">
              <a:buFontTx/>
              <a:buNone/>
              <a:defRPr sz="1100"/>
            </a:lvl4pPr>
            <a:lvl5pPr marL="1828617" indent="0">
              <a:buFontTx/>
              <a:buNone/>
              <a:defRPr sz="1100"/>
            </a:lvl5pPr>
          </a:lstStyle>
          <a:p>
            <a:pPr marL="0" marR="0" lvl="0" indent="0" algn="ctr" defTabSz="914309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Phase 2 Goal</a:t>
            </a:r>
          </a:p>
        </p:txBody>
      </p:sp>
      <p:sp>
        <p:nvSpPr>
          <p:cNvPr id="48" name="Text Placeholder 16">
            <a:extLst>
              <a:ext uri="{FF2B5EF4-FFF2-40B4-BE49-F238E27FC236}">
                <a16:creationId xmlns:a16="http://schemas.microsoft.com/office/drawing/2014/main" id="{85E97F83-B1B5-460E-A01D-00F63149848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33534" y="3680260"/>
            <a:ext cx="2013062" cy="470009"/>
          </a:xfrm>
        </p:spPr>
        <p:txBody>
          <a:bodyPr wrap="square" lIns="80518" tIns="40259" rIns="80518" bIns="40259" anchor="ctr">
            <a:normAutofit/>
          </a:bodyPr>
          <a:lstStyle>
            <a:lvl1pPr marL="0" marR="0" indent="0" algn="ctr" defTabSz="914309" rtl="0" eaLnBrk="1" fontAlgn="auto" latinLnBrk="0" hangingPunct="1">
              <a:lnSpc>
                <a:spcPct val="90000"/>
              </a:lnSpc>
              <a:spcBef>
                <a:spcPts val="714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0" i="0">
                <a:solidFill>
                  <a:schemeClr val="accent3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400"/>
            </a:lvl2pPr>
            <a:lvl3pPr marL="914309" indent="0">
              <a:buFontTx/>
              <a:buNone/>
              <a:defRPr sz="1200"/>
            </a:lvl3pPr>
            <a:lvl4pPr marL="1371463" indent="0">
              <a:buFontTx/>
              <a:buNone/>
              <a:defRPr sz="1100"/>
            </a:lvl4pPr>
            <a:lvl5pPr marL="1828617" indent="0">
              <a:buFontTx/>
              <a:buNone/>
              <a:defRPr sz="1100"/>
            </a:lvl5pPr>
          </a:lstStyle>
          <a:p>
            <a:pPr marL="0" marR="0" lvl="0" indent="0" algn="ctr" defTabSz="914309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Phase 3 Goal</a:t>
            </a:r>
          </a:p>
        </p:txBody>
      </p:sp>
      <p:sp>
        <p:nvSpPr>
          <p:cNvPr id="49" name="Text Placeholder 16">
            <a:extLst>
              <a:ext uri="{FF2B5EF4-FFF2-40B4-BE49-F238E27FC236}">
                <a16:creationId xmlns:a16="http://schemas.microsoft.com/office/drawing/2014/main" id="{26E8D3F9-667B-4548-A664-41CF271B168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533534" y="4303800"/>
            <a:ext cx="2013062" cy="470009"/>
          </a:xfrm>
        </p:spPr>
        <p:txBody>
          <a:bodyPr wrap="square" lIns="80518" tIns="40259" rIns="80518" bIns="40259" anchor="ctr">
            <a:normAutofit/>
          </a:bodyPr>
          <a:lstStyle>
            <a:lvl1pPr marL="0" marR="0" indent="0" algn="ctr" defTabSz="914309" rtl="0" eaLnBrk="1" fontAlgn="auto" latinLnBrk="0" hangingPunct="1">
              <a:lnSpc>
                <a:spcPct val="90000"/>
              </a:lnSpc>
              <a:spcBef>
                <a:spcPts val="714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0" i="0">
                <a:solidFill>
                  <a:schemeClr val="accent4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400"/>
            </a:lvl2pPr>
            <a:lvl3pPr marL="914309" indent="0">
              <a:buFontTx/>
              <a:buNone/>
              <a:defRPr sz="1200"/>
            </a:lvl3pPr>
            <a:lvl4pPr marL="1371463" indent="0">
              <a:buFontTx/>
              <a:buNone/>
              <a:defRPr sz="1100"/>
            </a:lvl4pPr>
            <a:lvl5pPr marL="1828617" indent="0">
              <a:buFontTx/>
              <a:buNone/>
              <a:defRPr sz="1100"/>
            </a:lvl5pPr>
          </a:lstStyle>
          <a:p>
            <a:pPr marL="0" marR="0" lvl="0" indent="0" algn="ctr" defTabSz="914309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Phase 4 Goal</a:t>
            </a:r>
          </a:p>
        </p:txBody>
      </p:sp>
      <p:sp>
        <p:nvSpPr>
          <p:cNvPr id="50" name="Text Placeholder 16">
            <a:extLst>
              <a:ext uri="{FF2B5EF4-FFF2-40B4-BE49-F238E27FC236}">
                <a16:creationId xmlns:a16="http://schemas.microsoft.com/office/drawing/2014/main" id="{D6AB4123-1B54-4D9C-97C7-E9454886137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533534" y="4905680"/>
            <a:ext cx="2013062" cy="470009"/>
          </a:xfrm>
        </p:spPr>
        <p:txBody>
          <a:bodyPr wrap="square" lIns="80518" tIns="40259" rIns="80518" bIns="40259" anchor="ctr">
            <a:normAutofit/>
          </a:bodyPr>
          <a:lstStyle>
            <a:lvl1pPr marL="0" marR="0" indent="0" algn="ctr" defTabSz="914309" rtl="0" eaLnBrk="1" fontAlgn="auto" latinLnBrk="0" hangingPunct="1">
              <a:lnSpc>
                <a:spcPct val="90000"/>
              </a:lnSpc>
              <a:spcBef>
                <a:spcPts val="714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0" i="0">
                <a:solidFill>
                  <a:schemeClr val="accent5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400"/>
            </a:lvl2pPr>
            <a:lvl3pPr marL="914309" indent="0">
              <a:buFontTx/>
              <a:buNone/>
              <a:defRPr sz="1200"/>
            </a:lvl3pPr>
            <a:lvl4pPr marL="1371463" indent="0">
              <a:buFontTx/>
              <a:buNone/>
              <a:defRPr sz="1100"/>
            </a:lvl4pPr>
            <a:lvl5pPr marL="1828617" indent="0">
              <a:buFontTx/>
              <a:buNone/>
              <a:defRPr sz="1100"/>
            </a:lvl5pPr>
          </a:lstStyle>
          <a:p>
            <a:pPr marL="0" marR="0" lvl="0" indent="0" algn="ctr" defTabSz="914309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Phase 5 Goal</a:t>
            </a:r>
          </a:p>
        </p:txBody>
      </p:sp>
      <p:sp>
        <p:nvSpPr>
          <p:cNvPr id="51" name="Text Placeholder 16">
            <a:extLst>
              <a:ext uri="{FF2B5EF4-FFF2-40B4-BE49-F238E27FC236}">
                <a16:creationId xmlns:a16="http://schemas.microsoft.com/office/drawing/2014/main" id="{A34A21AB-192A-46B1-A22A-EAAA375F5DF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3284906" y="2144383"/>
            <a:ext cx="868575" cy="470009"/>
          </a:xfrm>
        </p:spPr>
        <p:txBody>
          <a:bodyPr wrap="square" lIns="34798" tIns="17399" rIns="34798" bIns="17399" anchor="ctr">
            <a:normAutofit/>
          </a:bodyPr>
          <a:lstStyle>
            <a:lvl1pPr marL="0" indent="0" algn="ctr">
              <a:lnSpc>
                <a:spcPct val="90000"/>
              </a:lnSpc>
              <a:spcBef>
                <a:spcPts val="714"/>
              </a:spcBef>
              <a:spcAft>
                <a:spcPts val="0"/>
              </a:spcAft>
              <a:buFontTx/>
              <a:buNone/>
              <a:defRPr sz="2000" b="0" i="0">
                <a:solidFill>
                  <a:schemeClr val="accent1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400"/>
            </a:lvl2pPr>
            <a:lvl3pPr marL="914309" indent="0">
              <a:buFontTx/>
              <a:buNone/>
              <a:defRPr sz="1200"/>
            </a:lvl3pPr>
            <a:lvl4pPr marL="1371463" indent="0">
              <a:buFontTx/>
              <a:buNone/>
              <a:defRPr sz="1100"/>
            </a:lvl4pPr>
            <a:lvl5pPr marL="1828617" indent="0">
              <a:buFontTx/>
              <a:buNone/>
              <a:defRPr sz="1100"/>
            </a:lvl5pPr>
          </a:lstStyle>
          <a:p>
            <a:pPr lvl="0"/>
            <a:r>
              <a:rPr lang="en-US" dirty="0"/>
              <a:t>Phase 1</a:t>
            </a:r>
          </a:p>
        </p:txBody>
      </p:sp>
      <p:sp>
        <p:nvSpPr>
          <p:cNvPr id="52" name="Text Placeholder 16">
            <a:extLst>
              <a:ext uri="{FF2B5EF4-FFF2-40B4-BE49-F238E27FC236}">
                <a16:creationId xmlns:a16="http://schemas.microsoft.com/office/drawing/2014/main" id="{9EFE66B7-8804-41F7-BDB1-309BF42B624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3284906" y="2937302"/>
            <a:ext cx="868575" cy="470009"/>
          </a:xfrm>
        </p:spPr>
        <p:txBody>
          <a:bodyPr wrap="square" lIns="34798" tIns="17399" rIns="34798" bIns="17399" anchor="ctr">
            <a:normAutofit/>
          </a:bodyPr>
          <a:lstStyle>
            <a:lvl1pPr marL="0" marR="0" indent="0" algn="ctr" defTabSz="914309" rtl="0" eaLnBrk="1" fontAlgn="auto" latinLnBrk="0" hangingPunct="1">
              <a:lnSpc>
                <a:spcPct val="90000"/>
              </a:lnSpc>
              <a:spcBef>
                <a:spcPts val="714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0" i="0">
                <a:solidFill>
                  <a:schemeClr val="accent2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400"/>
            </a:lvl2pPr>
            <a:lvl3pPr marL="914309" indent="0">
              <a:buFontTx/>
              <a:buNone/>
              <a:defRPr sz="1200"/>
            </a:lvl3pPr>
            <a:lvl4pPr marL="1371463" indent="0">
              <a:buFontTx/>
              <a:buNone/>
              <a:defRPr sz="1100"/>
            </a:lvl4pPr>
            <a:lvl5pPr marL="1828617" indent="0">
              <a:buFontTx/>
              <a:buNone/>
              <a:defRPr sz="1100"/>
            </a:lvl5pPr>
          </a:lstStyle>
          <a:p>
            <a:pPr marL="0" marR="0" lvl="0" indent="0" algn="ctr" defTabSz="914309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Phase 2</a:t>
            </a:r>
          </a:p>
        </p:txBody>
      </p:sp>
      <p:sp>
        <p:nvSpPr>
          <p:cNvPr id="53" name="Text Placeholder 16">
            <a:extLst>
              <a:ext uri="{FF2B5EF4-FFF2-40B4-BE49-F238E27FC236}">
                <a16:creationId xmlns:a16="http://schemas.microsoft.com/office/drawing/2014/main" id="{ED112889-7039-4113-99FC-D39215D3C76A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284906" y="3678347"/>
            <a:ext cx="868575" cy="470009"/>
          </a:xfrm>
        </p:spPr>
        <p:txBody>
          <a:bodyPr wrap="square" lIns="34798" tIns="17399" rIns="34798" bIns="17399" anchor="ctr">
            <a:normAutofit/>
          </a:bodyPr>
          <a:lstStyle>
            <a:lvl1pPr marL="0" marR="0" indent="0" algn="ctr" defTabSz="914309" rtl="0" eaLnBrk="1" fontAlgn="auto" latinLnBrk="0" hangingPunct="1">
              <a:lnSpc>
                <a:spcPct val="90000"/>
              </a:lnSpc>
              <a:spcBef>
                <a:spcPts val="714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0" i="0">
                <a:solidFill>
                  <a:schemeClr val="accent3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400"/>
            </a:lvl2pPr>
            <a:lvl3pPr marL="914309" indent="0">
              <a:buFontTx/>
              <a:buNone/>
              <a:defRPr sz="1200"/>
            </a:lvl3pPr>
            <a:lvl4pPr marL="1371463" indent="0">
              <a:buFontTx/>
              <a:buNone/>
              <a:defRPr sz="1100"/>
            </a:lvl4pPr>
            <a:lvl5pPr marL="1828617" indent="0">
              <a:buFontTx/>
              <a:buNone/>
              <a:defRPr sz="1100"/>
            </a:lvl5pPr>
          </a:lstStyle>
          <a:p>
            <a:pPr marL="0" marR="0" lvl="0" indent="0" algn="ctr" defTabSz="914309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Phase 3</a:t>
            </a:r>
          </a:p>
        </p:txBody>
      </p:sp>
      <p:sp>
        <p:nvSpPr>
          <p:cNvPr id="54" name="Text Placeholder 16">
            <a:extLst>
              <a:ext uri="{FF2B5EF4-FFF2-40B4-BE49-F238E27FC236}">
                <a16:creationId xmlns:a16="http://schemas.microsoft.com/office/drawing/2014/main" id="{CEFD19A0-A34C-4413-8040-E43EA5783F22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284906" y="4451056"/>
            <a:ext cx="868575" cy="470009"/>
          </a:xfrm>
        </p:spPr>
        <p:txBody>
          <a:bodyPr wrap="square" lIns="34798" tIns="17399" rIns="34798" bIns="17399" anchor="ctr">
            <a:normAutofit/>
          </a:bodyPr>
          <a:lstStyle>
            <a:lvl1pPr marL="0" marR="0" indent="0" algn="ctr" defTabSz="914309" rtl="0" eaLnBrk="1" fontAlgn="auto" latinLnBrk="0" hangingPunct="1">
              <a:lnSpc>
                <a:spcPct val="90000"/>
              </a:lnSpc>
              <a:spcBef>
                <a:spcPts val="714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0" i="0">
                <a:solidFill>
                  <a:schemeClr val="accent4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400"/>
            </a:lvl2pPr>
            <a:lvl3pPr marL="914309" indent="0">
              <a:buFontTx/>
              <a:buNone/>
              <a:defRPr sz="1200"/>
            </a:lvl3pPr>
            <a:lvl4pPr marL="1371463" indent="0">
              <a:buFontTx/>
              <a:buNone/>
              <a:defRPr sz="1100"/>
            </a:lvl4pPr>
            <a:lvl5pPr marL="1828617" indent="0">
              <a:buFontTx/>
              <a:buNone/>
              <a:defRPr sz="1100"/>
            </a:lvl5pPr>
          </a:lstStyle>
          <a:p>
            <a:pPr marL="0" marR="0" lvl="0" indent="0" algn="ctr" defTabSz="914309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Phase 4</a:t>
            </a:r>
          </a:p>
        </p:txBody>
      </p:sp>
      <p:sp>
        <p:nvSpPr>
          <p:cNvPr id="55" name="Text Placeholder 16">
            <a:extLst>
              <a:ext uri="{FF2B5EF4-FFF2-40B4-BE49-F238E27FC236}">
                <a16:creationId xmlns:a16="http://schemas.microsoft.com/office/drawing/2014/main" id="{305AE5F4-6FBF-44EC-BD3D-0F7139B781B9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3284906" y="5243975"/>
            <a:ext cx="868575" cy="470009"/>
          </a:xfrm>
        </p:spPr>
        <p:txBody>
          <a:bodyPr wrap="square" lIns="34798" tIns="17399" rIns="34798" bIns="17399" anchor="ctr">
            <a:normAutofit/>
          </a:bodyPr>
          <a:lstStyle>
            <a:lvl1pPr marL="0" marR="0" indent="0" algn="ctr" defTabSz="914309" rtl="0" eaLnBrk="1" fontAlgn="auto" latinLnBrk="0" hangingPunct="1">
              <a:lnSpc>
                <a:spcPct val="90000"/>
              </a:lnSpc>
              <a:spcBef>
                <a:spcPts val="714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0" i="0">
                <a:solidFill>
                  <a:schemeClr val="accent5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400"/>
            </a:lvl2pPr>
            <a:lvl3pPr marL="914309" indent="0">
              <a:buFontTx/>
              <a:buNone/>
              <a:defRPr sz="1200"/>
            </a:lvl3pPr>
            <a:lvl4pPr marL="1371463" indent="0">
              <a:buFontTx/>
              <a:buNone/>
              <a:defRPr sz="1100"/>
            </a:lvl4pPr>
            <a:lvl5pPr marL="1828617" indent="0">
              <a:buFontTx/>
              <a:buNone/>
              <a:defRPr sz="1100"/>
            </a:lvl5pPr>
          </a:lstStyle>
          <a:p>
            <a:pPr marL="0" marR="0" lvl="0" indent="0" algn="ctr" defTabSz="914309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Phase 5</a:t>
            </a:r>
          </a:p>
        </p:txBody>
      </p:sp>
    </p:spTree>
    <p:extLst>
      <p:ext uri="{BB962C8B-B14F-4D97-AF65-F5344CB8AC3E}">
        <p14:creationId xmlns:p14="http://schemas.microsoft.com/office/powerpoint/2010/main" val="1541882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meline 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AA4416-6EF5-4861-8342-06CA5AC1DB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5830678-BF37-4FB5-B6FE-B2835D9E6658}" type="datetime1">
              <a:rPr lang="en-IN" smtClean="0"/>
              <a:t>25-07-2026</a:t>
            </a:fld>
            <a:endParaRPr lang="en-IN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ECCBA54-53D8-4096-9E27-324B687C4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27B06194-B45B-4874-A691-21AB55FCD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F2AB8F2-7686-4971-BD89-DC5252206682}" type="slidenum">
              <a:rPr lang="en-IN" smtClean="0"/>
              <a:t>‹#›</a:t>
            </a:fld>
            <a:endParaRPr lang="en-IN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7D9B802-C4AA-4117-AC54-70C7203625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C306267-5F10-428E-B98B-EFA1D434E2DD}"/>
              </a:ext>
            </a:extLst>
          </p:cNvPr>
          <p:cNvGrpSpPr/>
          <p:nvPr/>
        </p:nvGrpSpPr>
        <p:grpSpPr>
          <a:xfrm>
            <a:off x="5153639" y="1905515"/>
            <a:ext cx="4209245" cy="4282163"/>
            <a:chOff x="1785938" y="1089025"/>
            <a:chExt cx="5584825" cy="3706813"/>
          </a:xfrm>
          <a:gradFill>
            <a:gsLst>
              <a:gs pos="100000">
                <a:sysClr val="windowText" lastClr="000000">
                  <a:lumMod val="75000"/>
                  <a:lumOff val="25000"/>
                </a:sysClr>
              </a:gs>
              <a:gs pos="28000">
                <a:sysClr val="window" lastClr="FFFFFF">
                  <a:lumMod val="50000"/>
                </a:sysClr>
              </a:gs>
              <a:gs pos="65000">
                <a:sysClr val="windowText" lastClr="000000">
                  <a:lumMod val="65000"/>
                  <a:lumOff val="35000"/>
                </a:sysClr>
              </a:gs>
              <a:gs pos="0">
                <a:sysClr val="window" lastClr="FFFFFF"/>
              </a:gs>
            </a:gsLst>
            <a:lin ang="5400000" scaled="0"/>
          </a:gradFill>
        </p:grpSpPr>
        <p:sp>
          <p:nvSpPr>
            <p:cNvPr id="17" name="Freeform 42">
              <a:extLst>
                <a:ext uri="{FF2B5EF4-FFF2-40B4-BE49-F238E27FC236}">
                  <a16:creationId xmlns:a16="http://schemas.microsoft.com/office/drawing/2014/main" id="{82ED21E4-0C59-4AFD-B22C-47D99D0E07D0}"/>
                </a:ext>
              </a:extLst>
            </p:cNvPr>
            <p:cNvSpPr>
              <a:spLocks/>
            </p:cNvSpPr>
            <p:nvPr/>
          </p:nvSpPr>
          <p:spPr bwMode="auto">
            <a:xfrm>
              <a:off x="4148138" y="1089025"/>
              <a:ext cx="3222625" cy="3706813"/>
            </a:xfrm>
            <a:custGeom>
              <a:avLst/>
              <a:gdLst>
                <a:gd name="T0" fmla="*/ 193 w 449"/>
                <a:gd name="T1" fmla="*/ 333 h 516"/>
                <a:gd name="T2" fmla="*/ 271 w 449"/>
                <a:gd name="T3" fmla="*/ 190 h 516"/>
                <a:gd name="T4" fmla="*/ 163 w 449"/>
                <a:gd name="T5" fmla="*/ 73 h 516"/>
                <a:gd name="T6" fmla="*/ 258 w 449"/>
                <a:gd name="T7" fmla="*/ 0 h 516"/>
                <a:gd name="T8" fmla="*/ 219 w 449"/>
                <a:gd name="T9" fmla="*/ 0 h 516"/>
                <a:gd name="T10" fmla="*/ 142 w 449"/>
                <a:gd name="T11" fmla="*/ 34 h 516"/>
                <a:gd name="T12" fmla="*/ 112 w 449"/>
                <a:gd name="T13" fmla="*/ 70 h 516"/>
                <a:gd name="T14" fmla="*/ 178 w 449"/>
                <a:gd name="T15" fmla="*/ 167 h 516"/>
                <a:gd name="T16" fmla="*/ 5 w 449"/>
                <a:gd name="T17" fmla="*/ 344 h 516"/>
                <a:gd name="T18" fmla="*/ 137 w 449"/>
                <a:gd name="T19" fmla="*/ 516 h 516"/>
                <a:gd name="T20" fmla="*/ 449 w 449"/>
                <a:gd name="T21" fmla="*/ 516 h 516"/>
                <a:gd name="T22" fmla="*/ 193 w 449"/>
                <a:gd name="T23" fmla="*/ 333 h 5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49" h="516">
                  <a:moveTo>
                    <a:pt x="193" y="333"/>
                  </a:moveTo>
                  <a:cubicBezTo>
                    <a:pt x="195" y="281"/>
                    <a:pt x="274" y="246"/>
                    <a:pt x="271" y="190"/>
                  </a:cubicBezTo>
                  <a:cubicBezTo>
                    <a:pt x="268" y="128"/>
                    <a:pt x="163" y="119"/>
                    <a:pt x="163" y="73"/>
                  </a:cubicBezTo>
                  <a:cubicBezTo>
                    <a:pt x="163" y="54"/>
                    <a:pt x="183" y="28"/>
                    <a:pt x="258" y="0"/>
                  </a:cubicBezTo>
                  <a:lnTo>
                    <a:pt x="219" y="0"/>
                  </a:lnTo>
                  <a:cubicBezTo>
                    <a:pt x="188" y="10"/>
                    <a:pt x="161" y="20"/>
                    <a:pt x="142" y="34"/>
                  </a:cubicBezTo>
                  <a:cubicBezTo>
                    <a:pt x="122" y="49"/>
                    <a:pt x="110" y="56"/>
                    <a:pt x="112" y="70"/>
                  </a:cubicBezTo>
                  <a:cubicBezTo>
                    <a:pt x="116" y="95"/>
                    <a:pt x="180" y="127"/>
                    <a:pt x="178" y="167"/>
                  </a:cubicBezTo>
                  <a:cubicBezTo>
                    <a:pt x="176" y="235"/>
                    <a:pt x="17" y="258"/>
                    <a:pt x="5" y="344"/>
                  </a:cubicBezTo>
                  <a:cubicBezTo>
                    <a:pt x="0" y="379"/>
                    <a:pt x="29" y="417"/>
                    <a:pt x="137" y="516"/>
                  </a:cubicBezTo>
                  <a:lnTo>
                    <a:pt x="449" y="516"/>
                  </a:lnTo>
                  <a:cubicBezTo>
                    <a:pt x="257" y="421"/>
                    <a:pt x="192" y="379"/>
                    <a:pt x="193" y="33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309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8" name="Freeform 43">
              <a:extLst>
                <a:ext uri="{FF2B5EF4-FFF2-40B4-BE49-F238E27FC236}">
                  <a16:creationId xmlns:a16="http://schemas.microsoft.com/office/drawing/2014/main" id="{98AB7BE3-0558-41F2-B8A0-FACA3DA57C46}"/>
                </a:ext>
              </a:extLst>
            </p:cNvPr>
            <p:cNvSpPr>
              <a:spLocks/>
            </p:cNvSpPr>
            <p:nvPr/>
          </p:nvSpPr>
          <p:spPr bwMode="auto">
            <a:xfrm>
              <a:off x="1785938" y="1089025"/>
              <a:ext cx="3933825" cy="3706813"/>
            </a:xfrm>
            <a:custGeom>
              <a:avLst/>
              <a:gdLst>
                <a:gd name="T0" fmla="*/ 371 w 548"/>
                <a:gd name="T1" fmla="*/ 67 h 516"/>
                <a:gd name="T2" fmla="*/ 409 w 548"/>
                <a:gd name="T3" fmla="*/ 157 h 516"/>
                <a:gd name="T4" fmla="*/ 226 w 548"/>
                <a:gd name="T5" fmla="*/ 254 h 516"/>
                <a:gd name="T6" fmla="*/ 81 w 548"/>
                <a:gd name="T7" fmla="*/ 337 h 516"/>
                <a:gd name="T8" fmla="*/ 0 w 548"/>
                <a:gd name="T9" fmla="*/ 516 h 516"/>
                <a:gd name="T10" fmla="*/ 413 w 548"/>
                <a:gd name="T11" fmla="*/ 516 h 516"/>
                <a:gd name="T12" fmla="*/ 302 w 548"/>
                <a:gd name="T13" fmla="*/ 341 h 516"/>
                <a:gd name="T14" fmla="*/ 495 w 548"/>
                <a:gd name="T15" fmla="*/ 167 h 516"/>
                <a:gd name="T16" fmla="*/ 432 w 548"/>
                <a:gd name="T17" fmla="*/ 67 h 516"/>
                <a:gd name="T18" fmla="*/ 472 w 548"/>
                <a:gd name="T19" fmla="*/ 27 h 516"/>
                <a:gd name="T20" fmla="*/ 548 w 548"/>
                <a:gd name="T21" fmla="*/ 0 h 516"/>
                <a:gd name="T22" fmla="*/ 509 w 548"/>
                <a:gd name="T23" fmla="*/ 0 h 516"/>
                <a:gd name="T24" fmla="*/ 371 w 548"/>
                <a:gd name="T25" fmla="*/ 67 h 5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48" h="516">
                  <a:moveTo>
                    <a:pt x="371" y="67"/>
                  </a:moveTo>
                  <a:cubicBezTo>
                    <a:pt x="366" y="104"/>
                    <a:pt x="416" y="123"/>
                    <a:pt x="409" y="157"/>
                  </a:cubicBezTo>
                  <a:cubicBezTo>
                    <a:pt x="401" y="195"/>
                    <a:pt x="303" y="227"/>
                    <a:pt x="226" y="254"/>
                  </a:cubicBezTo>
                  <a:cubicBezTo>
                    <a:pt x="170" y="274"/>
                    <a:pt x="125" y="297"/>
                    <a:pt x="81" y="337"/>
                  </a:cubicBezTo>
                  <a:cubicBezTo>
                    <a:pt x="21" y="392"/>
                    <a:pt x="9" y="443"/>
                    <a:pt x="0" y="516"/>
                  </a:cubicBezTo>
                  <a:lnTo>
                    <a:pt x="413" y="516"/>
                  </a:lnTo>
                  <a:cubicBezTo>
                    <a:pt x="305" y="417"/>
                    <a:pt x="296" y="375"/>
                    <a:pt x="302" y="341"/>
                  </a:cubicBezTo>
                  <a:cubicBezTo>
                    <a:pt x="314" y="255"/>
                    <a:pt x="493" y="235"/>
                    <a:pt x="495" y="167"/>
                  </a:cubicBezTo>
                  <a:cubicBezTo>
                    <a:pt x="497" y="126"/>
                    <a:pt x="431" y="93"/>
                    <a:pt x="432" y="67"/>
                  </a:cubicBezTo>
                  <a:cubicBezTo>
                    <a:pt x="432" y="51"/>
                    <a:pt x="460" y="33"/>
                    <a:pt x="472" y="27"/>
                  </a:cubicBezTo>
                  <a:cubicBezTo>
                    <a:pt x="494" y="14"/>
                    <a:pt x="521" y="4"/>
                    <a:pt x="548" y="0"/>
                  </a:cubicBezTo>
                  <a:lnTo>
                    <a:pt x="509" y="0"/>
                  </a:lnTo>
                  <a:cubicBezTo>
                    <a:pt x="447" y="12"/>
                    <a:pt x="379" y="14"/>
                    <a:pt x="371" y="6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309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E20016F7-E6AE-4F39-9518-8CD585B229D0}"/>
              </a:ext>
            </a:extLst>
          </p:cNvPr>
          <p:cNvSpPr/>
          <p:nvPr/>
        </p:nvSpPr>
        <p:spPr>
          <a:xfrm>
            <a:off x="3205089" y="4423293"/>
            <a:ext cx="1830056" cy="942820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78725C6-F82F-4D0C-A16D-8C9F02AB379A}"/>
              </a:ext>
            </a:extLst>
          </p:cNvPr>
          <p:cNvSpPr/>
          <p:nvPr/>
        </p:nvSpPr>
        <p:spPr>
          <a:xfrm>
            <a:off x="4878059" y="1841182"/>
            <a:ext cx="1830056" cy="942820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3010B18-A91C-483E-A649-BD18CB689786}"/>
              </a:ext>
            </a:extLst>
          </p:cNvPr>
          <p:cNvSpPr/>
          <p:nvPr/>
        </p:nvSpPr>
        <p:spPr>
          <a:xfrm>
            <a:off x="8684175" y="2473579"/>
            <a:ext cx="1830056" cy="942820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9A48BCA-7115-4CBF-BDF2-7F0AF036BBE9}"/>
              </a:ext>
            </a:extLst>
          </p:cNvPr>
          <p:cNvSpPr/>
          <p:nvPr/>
        </p:nvSpPr>
        <p:spPr>
          <a:xfrm>
            <a:off x="4502124" y="2958719"/>
            <a:ext cx="1830056" cy="942820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302C51B-7E11-4198-A226-43AD79ADD30D}"/>
              </a:ext>
            </a:extLst>
          </p:cNvPr>
          <p:cNvSpPr/>
          <p:nvPr/>
        </p:nvSpPr>
        <p:spPr>
          <a:xfrm>
            <a:off x="8406440" y="3910692"/>
            <a:ext cx="1830056" cy="942820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 dirty="0"/>
          </a:p>
        </p:txBody>
      </p:sp>
      <p:sp>
        <p:nvSpPr>
          <p:cNvPr id="24" name="Text Placeholder 16">
            <a:extLst>
              <a:ext uri="{FF2B5EF4-FFF2-40B4-BE49-F238E27FC236}">
                <a16:creationId xmlns:a16="http://schemas.microsoft.com/office/drawing/2014/main" id="{121D2BDB-A4D0-45B8-AC7F-39178AF8603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210934" y="4568136"/>
            <a:ext cx="732907" cy="470009"/>
          </a:xfrm>
          <a:gradFill flip="none" rotWithShape="1">
            <a:gsLst>
              <a:gs pos="0">
                <a:schemeClr val="accent1">
                  <a:lumMod val="90000"/>
                  <a:lumOff val="10000"/>
                </a:schemeClr>
              </a:gs>
              <a:gs pos="100000">
                <a:schemeClr val="accent1">
                  <a:lumMod val="90000"/>
                </a:schemeClr>
              </a:gs>
            </a:gsLst>
            <a:lin ang="0" scaled="1"/>
            <a:tileRect/>
          </a:gradFill>
        </p:spPr>
        <p:txBody>
          <a:bodyPr wrap="square" lIns="29337" tIns="14605" rIns="29337" bIns="14605" anchor="ctr">
            <a:normAutofit/>
          </a:bodyPr>
          <a:lstStyle>
            <a:lvl1pPr marL="0" indent="0" algn="ctr">
              <a:lnSpc>
                <a:spcPct val="90000"/>
              </a:lnSpc>
              <a:spcBef>
                <a:spcPts val="714"/>
              </a:spcBef>
              <a:spcAft>
                <a:spcPts val="0"/>
              </a:spcAft>
              <a:buFontTx/>
              <a:buNone/>
              <a:defRPr sz="2000" i="0">
                <a:solidFill>
                  <a:schemeClr val="accent1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400"/>
            </a:lvl2pPr>
            <a:lvl3pPr marL="914309" indent="0">
              <a:buFontTx/>
              <a:buNone/>
              <a:defRPr sz="1200"/>
            </a:lvl3pPr>
            <a:lvl4pPr marL="1371463" indent="0">
              <a:buFontTx/>
              <a:buNone/>
              <a:defRPr sz="1100"/>
            </a:lvl4pPr>
            <a:lvl5pPr marL="1828617" indent="0">
              <a:buFontTx/>
              <a:buNone/>
              <a:defRPr sz="1100"/>
            </a:lvl5pPr>
          </a:lstStyle>
          <a:p>
            <a:pPr lvl="0"/>
            <a:r>
              <a:rPr lang="en-US" dirty="0"/>
              <a:t>Year 1</a:t>
            </a:r>
          </a:p>
        </p:txBody>
      </p:sp>
      <p:sp>
        <p:nvSpPr>
          <p:cNvPr id="25" name="Text Placeholder 16">
            <a:extLst>
              <a:ext uri="{FF2B5EF4-FFF2-40B4-BE49-F238E27FC236}">
                <a16:creationId xmlns:a16="http://schemas.microsoft.com/office/drawing/2014/main" id="{AE7D681E-EC66-429C-9FC2-AA580E84461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489615" y="4034678"/>
            <a:ext cx="697334" cy="470009"/>
          </a:xfrm>
          <a:gradFill flip="none" rotWithShape="1">
            <a:gsLst>
              <a:gs pos="0">
                <a:schemeClr val="accent2">
                  <a:lumMod val="90000"/>
                  <a:lumOff val="10000"/>
                </a:schemeClr>
              </a:gs>
              <a:gs pos="100000">
                <a:schemeClr val="accent2">
                  <a:lumMod val="90000"/>
                </a:schemeClr>
              </a:gs>
            </a:gsLst>
            <a:lin ang="0" scaled="1"/>
            <a:tileRect/>
          </a:gradFill>
        </p:spPr>
        <p:txBody>
          <a:bodyPr wrap="square" lIns="27940" tIns="13970" rIns="27940" bIns="13970" anchor="ctr">
            <a:normAutofit/>
          </a:bodyPr>
          <a:lstStyle>
            <a:lvl1pPr marL="0" indent="0" algn="ctr">
              <a:lnSpc>
                <a:spcPct val="90000"/>
              </a:lnSpc>
              <a:spcBef>
                <a:spcPts val="714"/>
              </a:spcBef>
              <a:spcAft>
                <a:spcPts val="0"/>
              </a:spcAft>
              <a:buFontTx/>
              <a:buNone/>
              <a:defRPr sz="2000" i="0">
                <a:solidFill>
                  <a:schemeClr val="accent2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400"/>
            </a:lvl2pPr>
            <a:lvl3pPr marL="914309" indent="0">
              <a:buFontTx/>
              <a:buNone/>
              <a:defRPr sz="1200"/>
            </a:lvl3pPr>
            <a:lvl4pPr marL="1371463" indent="0">
              <a:buFontTx/>
              <a:buNone/>
              <a:defRPr sz="1100"/>
            </a:lvl4pPr>
            <a:lvl5pPr marL="1828617" indent="0">
              <a:buFontTx/>
              <a:buNone/>
              <a:defRPr sz="1100"/>
            </a:lvl5pPr>
          </a:lstStyle>
          <a:p>
            <a:pPr lvl="0"/>
            <a:r>
              <a:rPr lang="en-US" dirty="0"/>
              <a:t>Year 2</a:t>
            </a:r>
          </a:p>
        </p:txBody>
      </p:sp>
      <p:sp>
        <p:nvSpPr>
          <p:cNvPr id="26" name="Text Placeholder 16">
            <a:extLst>
              <a:ext uri="{FF2B5EF4-FFF2-40B4-BE49-F238E27FC236}">
                <a16:creationId xmlns:a16="http://schemas.microsoft.com/office/drawing/2014/main" id="{E0C1A68C-1499-405E-BE1A-15234D5B9EE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425148" y="3145997"/>
            <a:ext cx="695421" cy="470009"/>
          </a:xfrm>
          <a:gradFill flip="none" rotWithShape="1">
            <a:gsLst>
              <a:gs pos="0">
                <a:schemeClr val="accent3">
                  <a:lumMod val="90000"/>
                  <a:lumOff val="10000"/>
                </a:schemeClr>
              </a:gs>
              <a:gs pos="100000">
                <a:schemeClr val="accent3">
                  <a:lumMod val="90000"/>
                </a:schemeClr>
              </a:gs>
            </a:gsLst>
            <a:lin ang="0" scaled="1"/>
            <a:tileRect/>
          </a:gradFill>
        </p:spPr>
        <p:txBody>
          <a:bodyPr wrap="square" lIns="27813" tIns="13970" rIns="27813" bIns="13970" anchor="ctr">
            <a:normAutofit/>
          </a:bodyPr>
          <a:lstStyle>
            <a:lvl1pPr marL="0" indent="0" algn="ctr">
              <a:lnSpc>
                <a:spcPct val="90000"/>
              </a:lnSpc>
              <a:spcBef>
                <a:spcPts val="714"/>
              </a:spcBef>
              <a:spcAft>
                <a:spcPts val="0"/>
              </a:spcAft>
              <a:buFontTx/>
              <a:buNone/>
              <a:defRPr sz="2000" i="0">
                <a:solidFill>
                  <a:schemeClr val="accent3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400"/>
            </a:lvl2pPr>
            <a:lvl3pPr marL="914309" indent="0">
              <a:buFontTx/>
              <a:buNone/>
              <a:defRPr sz="1200"/>
            </a:lvl3pPr>
            <a:lvl4pPr marL="1371463" indent="0">
              <a:buFontTx/>
              <a:buNone/>
              <a:defRPr sz="1100"/>
            </a:lvl4pPr>
            <a:lvl5pPr marL="1828617" indent="0">
              <a:buFontTx/>
              <a:buNone/>
              <a:defRPr sz="1100"/>
            </a:lvl5pPr>
          </a:lstStyle>
          <a:p>
            <a:pPr lvl="0"/>
            <a:r>
              <a:rPr lang="en-US" dirty="0"/>
              <a:t>Year 3</a:t>
            </a:r>
          </a:p>
        </p:txBody>
      </p:sp>
      <p:sp>
        <p:nvSpPr>
          <p:cNvPr id="27" name="Text Placeholder 16">
            <a:extLst>
              <a:ext uri="{FF2B5EF4-FFF2-40B4-BE49-F238E27FC236}">
                <a16:creationId xmlns:a16="http://schemas.microsoft.com/office/drawing/2014/main" id="{5AE2F19C-C1F7-4AC3-BA84-42BE05AE027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897826" y="2617187"/>
            <a:ext cx="690430" cy="470009"/>
          </a:xfrm>
          <a:gradFill flip="none" rotWithShape="1">
            <a:gsLst>
              <a:gs pos="0">
                <a:schemeClr val="accent4">
                  <a:lumMod val="90000"/>
                  <a:lumOff val="10000"/>
                </a:schemeClr>
              </a:gs>
              <a:gs pos="100000">
                <a:schemeClr val="accent4">
                  <a:lumMod val="90000"/>
                </a:schemeClr>
              </a:gs>
            </a:gsLst>
            <a:lin ang="0" scaled="1"/>
            <a:tileRect/>
          </a:gradFill>
        </p:spPr>
        <p:txBody>
          <a:bodyPr wrap="square" lIns="27559" tIns="13843" rIns="27559" bIns="13843" anchor="ctr">
            <a:normAutofit/>
          </a:bodyPr>
          <a:lstStyle>
            <a:lvl1pPr marL="0" indent="0" algn="ctr">
              <a:lnSpc>
                <a:spcPct val="90000"/>
              </a:lnSpc>
              <a:spcBef>
                <a:spcPts val="714"/>
              </a:spcBef>
              <a:spcAft>
                <a:spcPts val="0"/>
              </a:spcAft>
              <a:buFontTx/>
              <a:buNone/>
              <a:defRPr sz="2000" i="0">
                <a:solidFill>
                  <a:schemeClr val="accent4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400"/>
            </a:lvl2pPr>
            <a:lvl3pPr marL="914309" indent="0">
              <a:buFontTx/>
              <a:buNone/>
              <a:defRPr sz="1200"/>
            </a:lvl3pPr>
            <a:lvl4pPr marL="1371463" indent="0">
              <a:buFontTx/>
              <a:buNone/>
              <a:defRPr sz="1100"/>
            </a:lvl4pPr>
            <a:lvl5pPr marL="1828617" indent="0">
              <a:buFontTx/>
              <a:buNone/>
              <a:defRPr sz="1100"/>
            </a:lvl5pPr>
          </a:lstStyle>
          <a:p>
            <a:pPr lvl="0"/>
            <a:r>
              <a:rPr lang="en-US" dirty="0"/>
              <a:t>Year 4</a:t>
            </a:r>
          </a:p>
        </p:txBody>
      </p:sp>
      <p:sp>
        <p:nvSpPr>
          <p:cNvPr id="28" name="Text Placeholder 16">
            <a:extLst>
              <a:ext uri="{FF2B5EF4-FFF2-40B4-BE49-F238E27FC236}">
                <a16:creationId xmlns:a16="http://schemas.microsoft.com/office/drawing/2014/main" id="{D5822ADF-1C19-40B3-A012-FFFE5CA7CB0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773977" y="2020427"/>
            <a:ext cx="690430" cy="470009"/>
          </a:xfrm>
          <a:gradFill flip="none" rotWithShape="1">
            <a:gsLst>
              <a:gs pos="0">
                <a:schemeClr val="accent5">
                  <a:lumMod val="90000"/>
                  <a:lumOff val="10000"/>
                </a:schemeClr>
              </a:gs>
              <a:gs pos="100000">
                <a:schemeClr val="accent5">
                  <a:lumMod val="90000"/>
                </a:schemeClr>
              </a:gs>
            </a:gsLst>
            <a:lin ang="0" scaled="1"/>
            <a:tileRect/>
          </a:gradFill>
        </p:spPr>
        <p:txBody>
          <a:bodyPr wrap="square" lIns="27559" tIns="13843" rIns="27559" bIns="13843" anchor="ctr">
            <a:normAutofit/>
          </a:bodyPr>
          <a:lstStyle>
            <a:lvl1pPr marL="0" indent="0" algn="ctr">
              <a:lnSpc>
                <a:spcPct val="90000"/>
              </a:lnSpc>
              <a:spcBef>
                <a:spcPts val="714"/>
              </a:spcBef>
              <a:spcAft>
                <a:spcPts val="0"/>
              </a:spcAft>
              <a:buFontTx/>
              <a:buNone/>
              <a:defRPr sz="2000" i="0">
                <a:solidFill>
                  <a:schemeClr val="accent5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400"/>
            </a:lvl2pPr>
            <a:lvl3pPr marL="914309" indent="0">
              <a:buFontTx/>
              <a:buNone/>
              <a:defRPr sz="1200"/>
            </a:lvl3pPr>
            <a:lvl4pPr marL="1371463" indent="0">
              <a:buFontTx/>
              <a:buNone/>
              <a:defRPr sz="1100"/>
            </a:lvl4pPr>
            <a:lvl5pPr marL="1828617" indent="0">
              <a:buFontTx/>
              <a:buNone/>
              <a:defRPr sz="1100"/>
            </a:lvl5pPr>
          </a:lstStyle>
          <a:p>
            <a:pPr lvl="0"/>
            <a:r>
              <a:rPr lang="en-US" dirty="0"/>
              <a:t>Year 5</a:t>
            </a:r>
          </a:p>
        </p:txBody>
      </p:sp>
      <p:sp>
        <p:nvSpPr>
          <p:cNvPr id="29" name="Text Placeholder 22">
            <a:extLst>
              <a:ext uri="{FF2B5EF4-FFF2-40B4-BE49-F238E27FC236}">
                <a16:creationId xmlns:a16="http://schemas.microsoft.com/office/drawing/2014/main" id="{24822512-B43E-417A-B32F-9A9DE3FA3E0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688155" y="2473579"/>
            <a:ext cx="1830056" cy="332504"/>
          </a:xfrm>
          <a:gradFill flip="none" rotWithShape="1">
            <a:gsLst>
              <a:gs pos="0">
                <a:schemeClr val="accent4">
                  <a:lumMod val="90000"/>
                  <a:lumOff val="10000"/>
                </a:schemeClr>
              </a:gs>
              <a:gs pos="100000">
                <a:schemeClr val="accent4">
                  <a:lumMod val="9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square" lIns="73152" tIns="36576" rIns="73152" bIns="36576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 b="0">
                <a:solidFill>
                  <a:schemeClr val="accent4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Year 4</a:t>
            </a:r>
          </a:p>
        </p:txBody>
      </p:sp>
      <p:sp>
        <p:nvSpPr>
          <p:cNvPr id="30" name="Text Placeholder 22">
            <a:extLst>
              <a:ext uri="{FF2B5EF4-FFF2-40B4-BE49-F238E27FC236}">
                <a16:creationId xmlns:a16="http://schemas.microsoft.com/office/drawing/2014/main" id="{E3D1D6BD-12EA-4484-8D53-AC57335E7422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688155" y="2850655"/>
            <a:ext cx="1830056" cy="549215"/>
          </a:xfrm>
          <a:noFill/>
          <a:ln>
            <a:noFill/>
          </a:ln>
        </p:spPr>
        <p:txBody>
          <a:bodyPr wrap="square" lIns="73152" tIns="36576" rIns="73152" bIns="36576" anchor="t">
            <a:normAutofit/>
          </a:bodyPr>
          <a:lstStyle>
            <a:lvl1pPr marL="0" indent="0" algn="l">
              <a:lnSpc>
                <a:spcPct val="90000"/>
              </a:lnSpc>
              <a:spcBef>
                <a:spcPts val="571"/>
              </a:spcBef>
              <a:spcAft>
                <a:spcPts val="0"/>
              </a:spcAft>
              <a:buFontTx/>
              <a:buNone/>
              <a:defRPr lang="en-US" sz="1600" b="0" kern="1200" baseline="0" dirty="0" smtClean="0">
                <a:solidFill>
                  <a:schemeClr val="tx2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1" name="Text Placeholder 22">
            <a:extLst>
              <a:ext uri="{FF2B5EF4-FFF2-40B4-BE49-F238E27FC236}">
                <a16:creationId xmlns:a16="http://schemas.microsoft.com/office/drawing/2014/main" id="{1239475C-A8F3-4B45-9E2B-C68633FD9CD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876165" y="1841183"/>
            <a:ext cx="1830056" cy="332504"/>
          </a:xfrm>
          <a:gradFill flip="none" rotWithShape="1">
            <a:gsLst>
              <a:gs pos="0">
                <a:schemeClr val="accent5">
                  <a:lumMod val="90000"/>
                  <a:lumOff val="10000"/>
                </a:schemeClr>
              </a:gs>
              <a:gs pos="100000">
                <a:schemeClr val="accent5">
                  <a:lumMod val="9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square" lIns="73152" tIns="36576" rIns="73152" bIns="36576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 b="0">
                <a:solidFill>
                  <a:schemeClr val="accent5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Year 5</a:t>
            </a:r>
          </a:p>
        </p:txBody>
      </p:sp>
      <p:sp>
        <p:nvSpPr>
          <p:cNvPr id="32" name="Text Placeholder 22">
            <a:extLst>
              <a:ext uri="{FF2B5EF4-FFF2-40B4-BE49-F238E27FC236}">
                <a16:creationId xmlns:a16="http://schemas.microsoft.com/office/drawing/2014/main" id="{AB64099B-FEAC-4F0F-A756-18350D1314EB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876165" y="2210224"/>
            <a:ext cx="1830056" cy="549215"/>
          </a:xfrm>
          <a:noFill/>
          <a:ln>
            <a:noFill/>
          </a:ln>
        </p:spPr>
        <p:txBody>
          <a:bodyPr wrap="square" lIns="73152" tIns="36576" rIns="73152" bIns="36576" anchor="t">
            <a:normAutofit/>
          </a:bodyPr>
          <a:lstStyle>
            <a:lvl1pPr marL="0" indent="0" algn="l">
              <a:lnSpc>
                <a:spcPct val="90000"/>
              </a:lnSpc>
              <a:spcBef>
                <a:spcPts val="571"/>
              </a:spcBef>
              <a:spcAft>
                <a:spcPts val="0"/>
              </a:spcAft>
              <a:buFontTx/>
              <a:buNone/>
              <a:defRPr sz="1600" b="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3" name="Text Placeholder 22">
            <a:extLst>
              <a:ext uri="{FF2B5EF4-FFF2-40B4-BE49-F238E27FC236}">
                <a16:creationId xmlns:a16="http://schemas.microsoft.com/office/drawing/2014/main" id="{FAADCE6C-DB07-4832-A893-2BB469B6B6F6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404546" y="3910693"/>
            <a:ext cx="1830056" cy="332504"/>
          </a:xfrm>
          <a:gradFill flip="none" rotWithShape="1">
            <a:gsLst>
              <a:gs pos="0">
                <a:schemeClr val="accent2">
                  <a:lumMod val="90000"/>
                  <a:lumOff val="10000"/>
                </a:schemeClr>
              </a:gs>
              <a:gs pos="100000">
                <a:schemeClr val="accent2">
                  <a:lumMod val="9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square" lIns="73152" tIns="36576" rIns="73152" bIns="36576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 b="0">
                <a:solidFill>
                  <a:schemeClr val="accent2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Year 2</a:t>
            </a:r>
          </a:p>
        </p:txBody>
      </p:sp>
      <p:sp>
        <p:nvSpPr>
          <p:cNvPr id="34" name="Text Placeholder 22">
            <a:extLst>
              <a:ext uri="{FF2B5EF4-FFF2-40B4-BE49-F238E27FC236}">
                <a16:creationId xmlns:a16="http://schemas.microsoft.com/office/drawing/2014/main" id="{C8835B47-EF39-4DFA-81F2-573E03A4D628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500229" y="2958719"/>
            <a:ext cx="1830056" cy="332504"/>
          </a:xfrm>
          <a:gradFill flip="none" rotWithShape="1">
            <a:gsLst>
              <a:gs pos="0">
                <a:schemeClr val="accent3">
                  <a:lumMod val="90000"/>
                  <a:lumOff val="10000"/>
                </a:schemeClr>
              </a:gs>
              <a:gs pos="100000">
                <a:schemeClr val="accent3">
                  <a:lumMod val="9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square" lIns="73152" tIns="36576" rIns="73152" bIns="36576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 b="0">
                <a:solidFill>
                  <a:schemeClr val="accent3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Year 3</a:t>
            </a:r>
          </a:p>
        </p:txBody>
      </p:sp>
      <p:sp>
        <p:nvSpPr>
          <p:cNvPr id="35" name="Text Placeholder 22">
            <a:extLst>
              <a:ext uri="{FF2B5EF4-FFF2-40B4-BE49-F238E27FC236}">
                <a16:creationId xmlns:a16="http://schemas.microsoft.com/office/drawing/2014/main" id="{99E66597-C53D-4EF3-A4F7-5D81FFCF1491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500229" y="3327363"/>
            <a:ext cx="1830056" cy="549215"/>
          </a:xfrm>
          <a:noFill/>
          <a:ln>
            <a:noFill/>
          </a:ln>
        </p:spPr>
        <p:txBody>
          <a:bodyPr wrap="square" lIns="73152" tIns="36576" rIns="73152" bIns="36576" anchor="t">
            <a:normAutofit/>
          </a:bodyPr>
          <a:lstStyle>
            <a:lvl1pPr marL="0" indent="0" algn="l">
              <a:lnSpc>
                <a:spcPct val="90000"/>
              </a:lnSpc>
              <a:spcBef>
                <a:spcPts val="571"/>
              </a:spcBef>
              <a:spcAft>
                <a:spcPts val="0"/>
              </a:spcAft>
              <a:buFontTx/>
              <a:buNone/>
              <a:defRPr sz="1600" b="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6" name="Text Placeholder 22">
            <a:extLst>
              <a:ext uri="{FF2B5EF4-FFF2-40B4-BE49-F238E27FC236}">
                <a16:creationId xmlns:a16="http://schemas.microsoft.com/office/drawing/2014/main" id="{6685B1E2-0FA2-445F-8741-765DEFB5BF0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404546" y="4286681"/>
            <a:ext cx="1830056" cy="549215"/>
          </a:xfrm>
          <a:noFill/>
          <a:ln>
            <a:noFill/>
          </a:ln>
        </p:spPr>
        <p:txBody>
          <a:bodyPr wrap="square" lIns="73152" tIns="36576" rIns="73152" bIns="36576" anchor="t">
            <a:normAutofit/>
          </a:bodyPr>
          <a:lstStyle>
            <a:lvl1pPr marL="0" indent="0" algn="l">
              <a:lnSpc>
                <a:spcPct val="90000"/>
              </a:lnSpc>
              <a:spcBef>
                <a:spcPts val="571"/>
              </a:spcBef>
              <a:spcAft>
                <a:spcPts val="0"/>
              </a:spcAft>
              <a:buFontTx/>
              <a:buNone/>
              <a:defRPr sz="1600" b="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7" name="Text Placeholder 22">
            <a:extLst>
              <a:ext uri="{FF2B5EF4-FFF2-40B4-BE49-F238E27FC236}">
                <a16:creationId xmlns:a16="http://schemas.microsoft.com/office/drawing/2014/main" id="{4F6BCFE3-42B7-457E-A0F7-6138EDA6F51E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203195" y="4423293"/>
            <a:ext cx="1830056" cy="332504"/>
          </a:xfrm>
          <a:gradFill flip="none" rotWithShape="1">
            <a:gsLst>
              <a:gs pos="0">
                <a:schemeClr val="accent1">
                  <a:lumMod val="90000"/>
                  <a:lumOff val="10000"/>
                </a:schemeClr>
              </a:gs>
              <a:gs pos="100000">
                <a:schemeClr val="accent1">
                  <a:lumMod val="9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square" lIns="73152" tIns="36576" rIns="73152" bIns="36576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 b="0" baseline="0">
                <a:solidFill>
                  <a:schemeClr val="accent1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Year 1</a:t>
            </a:r>
          </a:p>
        </p:txBody>
      </p:sp>
      <p:sp>
        <p:nvSpPr>
          <p:cNvPr id="38" name="Text Placeholder 22">
            <a:extLst>
              <a:ext uri="{FF2B5EF4-FFF2-40B4-BE49-F238E27FC236}">
                <a16:creationId xmlns:a16="http://schemas.microsoft.com/office/drawing/2014/main" id="{6476210B-0A5A-4320-A35E-189A430D1DA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203195" y="4794570"/>
            <a:ext cx="1830056" cy="549215"/>
          </a:xfrm>
          <a:noFill/>
          <a:ln>
            <a:noFill/>
          </a:ln>
        </p:spPr>
        <p:txBody>
          <a:bodyPr wrap="square" lIns="73152" tIns="36576" rIns="73152" bIns="36576" anchor="t">
            <a:normAutofit/>
          </a:bodyPr>
          <a:lstStyle>
            <a:lvl1pPr marL="0" indent="0" algn="l">
              <a:lnSpc>
                <a:spcPct val="90000"/>
              </a:lnSpc>
              <a:spcBef>
                <a:spcPts val="571"/>
              </a:spcBef>
              <a:spcAft>
                <a:spcPts val="0"/>
              </a:spcAft>
              <a:buFontTx/>
              <a:buNone/>
              <a:defRPr sz="1600" b="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299934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 Year Calendar Timeline 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AA4416-6EF5-4861-8342-06CA5AC1DB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A1BED20-63B5-48FE-A4FE-629A256EBF51}" type="datetime1">
              <a:rPr lang="en-IN" smtClean="0"/>
              <a:t>25-07-2026</a:t>
            </a:fld>
            <a:endParaRPr lang="en-IN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ECCBA54-53D8-4096-9E27-324B687C4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27B06194-B45B-4874-A691-21AB55FCD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F2AB8F2-7686-4971-BD89-DC5252206682}" type="slidenum">
              <a:rPr lang="en-IN" smtClean="0"/>
              <a:t>‹#›</a:t>
            </a:fld>
            <a:endParaRPr lang="en-IN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7D9B802-C4AA-4117-AC54-70C7203625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Line 21">
            <a:extLst>
              <a:ext uri="{FF2B5EF4-FFF2-40B4-BE49-F238E27FC236}">
                <a16:creationId xmlns:a16="http://schemas.microsoft.com/office/drawing/2014/main" id="{995042CA-F0F1-42AF-A4CA-9B0EC19A71E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277395" y="3451264"/>
            <a:ext cx="0" cy="579445"/>
          </a:xfrm>
          <a:prstGeom prst="line">
            <a:avLst/>
          </a:prstGeom>
          <a:noFill/>
          <a:ln w="0">
            <a:solidFill>
              <a:schemeClr val="bg1">
                <a:lumMod val="65000"/>
              </a:schemeClr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IN" sz="1801"/>
          </a:p>
        </p:txBody>
      </p:sp>
      <p:sp>
        <p:nvSpPr>
          <p:cNvPr id="10" name="Line 22">
            <a:extLst>
              <a:ext uri="{FF2B5EF4-FFF2-40B4-BE49-F238E27FC236}">
                <a16:creationId xmlns:a16="http://schemas.microsoft.com/office/drawing/2014/main" id="{B71692A7-8317-4C92-9B67-586DF5FA9F2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757245" y="3451264"/>
            <a:ext cx="0" cy="579445"/>
          </a:xfrm>
          <a:prstGeom prst="line">
            <a:avLst/>
          </a:prstGeom>
          <a:noFill/>
          <a:ln w="0">
            <a:solidFill>
              <a:schemeClr val="bg1">
                <a:lumMod val="65000"/>
              </a:schemeClr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IN" sz="1801"/>
          </a:p>
        </p:txBody>
      </p:sp>
      <p:sp>
        <p:nvSpPr>
          <p:cNvPr id="11" name="Line 23">
            <a:extLst>
              <a:ext uri="{FF2B5EF4-FFF2-40B4-BE49-F238E27FC236}">
                <a16:creationId xmlns:a16="http://schemas.microsoft.com/office/drawing/2014/main" id="{D4569A53-8ADE-4AB0-83BA-CCB621C62D15}"/>
              </a:ext>
            </a:extLst>
          </p:cNvPr>
          <p:cNvSpPr>
            <a:spLocks noChangeShapeType="1"/>
          </p:cNvSpPr>
          <p:nvPr/>
        </p:nvSpPr>
        <p:spPr bwMode="auto">
          <a:xfrm>
            <a:off x="5385242" y="4030708"/>
            <a:ext cx="0" cy="579445"/>
          </a:xfrm>
          <a:prstGeom prst="line">
            <a:avLst/>
          </a:prstGeom>
          <a:noFill/>
          <a:ln w="0">
            <a:solidFill>
              <a:schemeClr val="bg1">
                <a:lumMod val="65000"/>
              </a:schemeClr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IN" sz="1801"/>
          </a:p>
        </p:txBody>
      </p:sp>
      <p:sp>
        <p:nvSpPr>
          <p:cNvPr id="13" name="Line 24">
            <a:extLst>
              <a:ext uri="{FF2B5EF4-FFF2-40B4-BE49-F238E27FC236}">
                <a16:creationId xmlns:a16="http://schemas.microsoft.com/office/drawing/2014/main" id="{24932A48-2154-4AA7-812A-21B88153C763}"/>
              </a:ext>
            </a:extLst>
          </p:cNvPr>
          <p:cNvSpPr>
            <a:spLocks noChangeShapeType="1"/>
          </p:cNvSpPr>
          <p:nvPr/>
        </p:nvSpPr>
        <p:spPr bwMode="auto">
          <a:xfrm>
            <a:off x="8124604" y="4030708"/>
            <a:ext cx="0" cy="579445"/>
          </a:xfrm>
          <a:prstGeom prst="line">
            <a:avLst/>
          </a:prstGeom>
          <a:noFill/>
          <a:ln w="0">
            <a:solidFill>
              <a:schemeClr val="bg1">
                <a:lumMod val="65000"/>
              </a:schemeClr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IN" sz="1801"/>
          </a:p>
        </p:txBody>
      </p:sp>
      <p:sp>
        <p:nvSpPr>
          <p:cNvPr id="14" name="Line 25">
            <a:extLst>
              <a:ext uri="{FF2B5EF4-FFF2-40B4-BE49-F238E27FC236}">
                <a16:creationId xmlns:a16="http://schemas.microsoft.com/office/drawing/2014/main" id="{60D99273-8BF6-447D-B223-47FA0101017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216065" y="3451264"/>
            <a:ext cx="0" cy="579445"/>
          </a:xfrm>
          <a:prstGeom prst="line">
            <a:avLst/>
          </a:prstGeom>
          <a:noFill/>
          <a:ln w="0">
            <a:solidFill>
              <a:schemeClr val="bg1">
                <a:lumMod val="65000"/>
              </a:schemeClr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IN" sz="1801"/>
          </a:p>
        </p:txBody>
      </p:sp>
      <p:sp>
        <p:nvSpPr>
          <p:cNvPr id="15" name="Line 5">
            <a:extLst>
              <a:ext uri="{FF2B5EF4-FFF2-40B4-BE49-F238E27FC236}">
                <a16:creationId xmlns:a16="http://schemas.microsoft.com/office/drawing/2014/main" id="{590AB855-3CDF-49AD-AAC7-3F8DD0BD966C}"/>
              </a:ext>
            </a:extLst>
          </p:cNvPr>
          <p:cNvSpPr>
            <a:spLocks noChangeShapeType="1"/>
          </p:cNvSpPr>
          <p:nvPr/>
        </p:nvSpPr>
        <p:spPr bwMode="auto">
          <a:xfrm>
            <a:off x="4259044" y="4030707"/>
            <a:ext cx="4973164" cy="0"/>
          </a:xfrm>
          <a:prstGeom prst="line">
            <a:avLst/>
          </a:prstGeom>
          <a:noFill/>
          <a:ln w="0">
            <a:solidFill>
              <a:schemeClr val="bg1">
                <a:lumMod val="65000"/>
              </a:schemeClr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IN" sz="1801"/>
          </a:p>
        </p:txBody>
      </p:sp>
      <p:sp>
        <p:nvSpPr>
          <p:cNvPr id="16" name="Oval 6">
            <a:extLst>
              <a:ext uri="{FF2B5EF4-FFF2-40B4-BE49-F238E27FC236}">
                <a16:creationId xmlns:a16="http://schemas.microsoft.com/office/drawing/2014/main" id="{6DDAAFC6-5042-447E-BD9E-A752C33550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74253" y="3974398"/>
            <a:ext cx="109804" cy="105353"/>
          </a:xfrm>
          <a:prstGeom prst="ellipse">
            <a:avLst/>
          </a:prstGeom>
          <a:gradFill flip="none" rotWithShape="1">
            <a:gsLst>
              <a:gs pos="100000">
                <a:schemeClr val="tx1">
                  <a:lumMod val="65000"/>
                  <a:lumOff val="35000"/>
                </a:schemeClr>
              </a:gs>
              <a:gs pos="0">
                <a:schemeClr val="bg1">
                  <a:lumMod val="6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IN" sz="1801"/>
          </a:p>
        </p:txBody>
      </p:sp>
      <p:sp>
        <p:nvSpPr>
          <p:cNvPr id="17" name="Oval 9">
            <a:extLst>
              <a:ext uri="{FF2B5EF4-FFF2-40B4-BE49-F238E27FC236}">
                <a16:creationId xmlns:a16="http://schemas.microsoft.com/office/drawing/2014/main" id="{0842990D-F548-43F9-8640-4ABCC25D55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10788" y="3974398"/>
            <a:ext cx="109804" cy="105353"/>
          </a:xfrm>
          <a:prstGeom prst="ellipse">
            <a:avLst/>
          </a:prstGeom>
          <a:gradFill flip="none" rotWithShape="1">
            <a:gsLst>
              <a:gs pos="100000">
                <a:schemeClr val="tx1">
                  <a:lumMod val="65000"/>
                  <a:lumOff val="35000"/>
                </a:schemeClr>
              </a:gs>
              <a:gs pos="0">
                <a:schemeClr val="bg1">
                  <a:lumMod val="6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IN" sz="1801"/>
          </a:p>
        </p:txBody>
      </p:sp>
      <p:sp>
        <p:nvSpPr>
          <p:cNvPr id="18" name="Oval 9">
            <a:extLst>
              <a:ext uri="{FF2B5EF4-FFF2-40B4-BE49-F238E27FC236}">
                <a16:creationId xmlns:a16="http://schemas.microsoft.com/office/drawing/2014/main" id="{44364D13-B9E1-4CCD-A683-078B5E9D24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2150" y="3974398"/>
            <a:ext cx="109804" cy="105353"/>
          </a:xfrm>
          <a:prstGeom prst="ellipse">
            <a:avLst/>
          </a:prstGeom>
          <a:gradFill flip="none" rotWithShape="1">
            <a:gsLst>
              <a:gs pos="100000">
                <a:schemeClr val="tx1">
                  <a:lumMod val="65000"/>
                  <a:lumOff val="35000"/>
                </a:schemeClr>
              </a:gs>
              <a:gs pos="0">
                <a:schemeClr val="bg1">
                  <a:lumMod val="6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IN" sz="1801"/>
          </a:p>
        </p:txBody>
      </p:sp>
      <p:sp>
        <p:nvSpPr>
          <p:cNvPr id="19" name="Oval 9">
            <a:extLst>
              <a:ext uri="{FF2B5EF4-FFF2-40B4-BE49-F238E27FC236}">
                <a16:creationId xmlns:a16="http://schemas.microsoft.com/office/drawing/2014/main" id="{24197858-B385-49AF-A66B-D97F630BD2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18275" y="3974398"/>
            <a:ext cx="109804" cy="105353"/>
          </a:xfrm>
          <a:prstGeom prst="ellipse">
            <a:avLst/>
          </a:prstGeom>
          <a:gradFill flip="none" rotWithShape="1">
            <a:gsLst>
              <a:gs pos="100000">
                <a:schemeClr val="tx1">
                  <a:lumMod val="65000"/>
                  <a:lumOff val="35000"/>
                </a:schemeClr>
              </a:gs>
              <a:gs pos="0">
                <a:schemeClr val="bg1">
                  <a:lumMod val="6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IN" sz="1801"/>
          </a:p>
        </p:txBody>
      </p:sp>
      <p:sp>
        <p:nvSpPr>
          <p:cNvPr id="20" name="Oval 9">
            <a:extLst>
              <a:ext uri="{FF2B5EF4-FFF2-40B4-BE49-F238E27FC236}">
                <a16:creationId xmlns:a16="http://schemas.microsoft.com/office/drawing/2014/main" id="{547B341C-0D1B-4577-ADEB-FB8018693F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78724" y="3974398"/>
            <a:ext cx="109804" cy="105353"/>
          </a:xfrm>
          <a:prstGeom prst="ellipse">
            <a:avLst/>
          </a:prstGeom>
          <a:gradFill flip="none" rotWithShape="1">
            <a:gsLst>
              <a:gs pos="100000">
                <a:schemeClr val="tx1">
                  <a:lumMod val="65000"/>
                  <a:lumOff val="35000"/>
                </a:schemeClr>
              </a:gs>
              <a:gs pos="0">
                <a:schemeClr val="bg1">
                  <a:lumMod val="6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IN" sz="1801"/>
          </a:p>
        </p:txBody>
      </p:sp>
      <p:sp>
        <p:nvSpPr>
          <p:cNvPr id="21" name="Rectangle 17">
            <a:extLst>
              <a:ext uri="{FF2B5EF4-FFF2-40B4-BE49-F238E27FC236}">
                <a16:creationId xmlns:a16="http://schemas.microsoft.com/office/drawing/2014/main" id="{A7EBF2C0-3683-4B4D-BE65-02A241D89B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05832" y="4526595"/>
            <a:ext cx="1958818" cy="156116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801">
              <a:solidFill>
                <a:schemeClr val="lt1"/>
              </a:solidFill>
            </a:endParaRPr>
          </a:p>
        </p:txBody>
      </p:sp>
      <p:sp>
        <p:nvSpPr>
          <p:cNvPr id="22" name="Rectangle 18">
            <a:extLst>
              <a:ext uri="{FF2B5EF4-FFF2-40B4-BE49-F238E27FC236}">
                <a16:creationId xmlns:a16="http://schemas.microsoft.com/office/drawing/2014/main" id="{E351C687-3B7A-4C0A-8F3D-39193F2C76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05832" y="4526595"/>
            <a:ext cx="1958818" cy="281549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801">
              <a:solidFill>
                <a:schemeClr val="lt1"/>
              </a:solidFill>
            </a:endParaRPr>
          </a:p>
        </p:txBody>
      </p:sp>
      <p:sp>
        <p:nvSpPr>
          <p:cNvPr id="23" name="Rectangle 19">
            <a:extLst>
              <a:ext uri="{FF2B5EF4-FFF2-40B4-BE49-F238E27FC236}">
                <a16:creationId xmlns:a16="http://schemas.microsoft.com/office/drawing/2014/main" id="{05E8A2A5-533D-45DF-8DA8-BD85242E2B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44326" y="4526595"/>
            <a:ext cx="1965205" cy="156116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801">
              <a:solidFill>
                <a:schemeClr val="lt1"/>
              </a:solidFill>
            </a:endParaRPr>
          </a:p>
        </p:txBody>
      </p:sp>
      <p:sp>
        <p:nvSpPr>
          <p:cNvPr id="24" name="Rectangle 20">
            <a:extLst>
              <a:ext uri="{FF2B5EF4-FFF2-40B4-BE49-F238E27FC236}">
                <a16:creationId xmlns:a16="http://schemas.microsoft.com/office/drawing/2014/main" id="{652DD137-2877-4B75-89CD-9BC5627D89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44326" y="4526595"/>
            <a:ext cx="1965205" cy="281549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4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801">
              <a:solidFill>
                <a:schemeClr val="lt1"/>
              </a:solidFill>
            </a:endParaRPr>
          </a:p>
        </p:txBody>
      </p:sp>
      <p:sp>
        <p:nvSpPr>
          <p:cNvPr id="25" name="Rectangle 11">
            <a:extLst>
              <a:ext uri="{FF2B5EF4-FFF2-40B4-BE49-F238E27FC236}">
                <a16:creationId xmlns:a16="http://schemas.microsoft.com/office/drawing/2014/main" id="{4A10E311-EFC2-49B2-B8BF-4710683821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5321" y="1961782"/>
            <a:ext cx="1965205" cy="15621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801">
              <a:solidFill>
                <a:schemeClr val="lt1"/>
              </a:solidFill>
            </a:endParaRPr>
          </a:p>
        </p:txBody>
      </p:sp>
      <p:sp>
        <p:nvSpPr>
          <p:cNvPr id="26" name="Rectangle 12">
            <a:extLst>
              <a:ext uri="{FF2B5EF4-FFF2-40B4-BE49-F238E27FC236}">
                <a16:creationId xmlns:a16="http://schemas.microsoft.com/office/drawing/2014/main" id="{97EFCC02-6E7A-488E-890C-2E38D3D3B7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5321" y="1961782"/>
            <a:ext cx="1965205" cy="274283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801">
              <a:solidFill>
                <a:schemeClr val="lt1"/>
              </a:solidFill>
            </a:endParaRPr>
          </a:p>
        </p:txBody>
      </p:sp>
      <p:sp>
        <p:nvSpPr>
          <p:cNvPr id="27" name="Rectangle 13">
            <a:extLst>
              <a:ext uri="{FF2B5EF4-FFF2-40B4-BE49-F238E27FC236}">
                <a16:creationId xmlns:a16="http://schemas.microsoft.com/office/drawing/2014/main" id="{341A41BE-6144-41C3-8AF8-AEC6D3F96E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72321" y="1961782"/>
            <a:ext cx="1965205" cy="156213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801">
              <a:solidFill>
                <a:schemeClr val="lt1"/>
              </a:solidFill>
            </a:endParaRPr>
          </a:p>
        </p:txBody>
      </p:sp>
      <p:sp>
        <p:nvSpPr>
          <p:cNvPr id="28" name="Rectangle 14">
            <a:extLst>
              <a:ext uri="{FF2B5EF4-FFF2-40B4-BE49-F238E27FC236}">
                <a16:creationId xmlns:a16="http://schemas.microsoft.com/office/drawing/2014/main" id="{E30DF467-2699-4AA1-921A-FDC5575A8F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72321" y="1961782"/>
            <a:ext cx="1965205" cy="274283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3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801">
              <a:solidFill>
                <a:schemeClr val="lt1"/>
              </a:solidFill>
            </a:endParaRPr>
          </a:p>
        </p:txBody>
      </p:sp>
      <p:sp>
        <p:nvSpPr>
          <p:cNvPr id="29" name="Rectangle 15">
            <a:extLst>
              <a:ext uri="{FF2B5EF4-FFF2-40B4-BE49-F238E27FC236}">
                <a16:creationId xmlns:a16="http://schemas.microsoft.com/office/drawing/2014/main" id="{8A714C18-07F7-46C9-8B70-2615D788DA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9343" y="1961782"/>
            <a:ext cx="1965205" cy="156213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801">
              <a:solidFill>
                <a:schemeClr val="lt1"/>
              </a:solidFill>
            </a:endParaRPr>
          </a:p>
        </p:txBody>
      </p:sp>
      <p:sp>
        <p:nvSpPr>
          <p:cNvPr id="30" name="Rectangle 16">
            <a:extLst>
              <a:ext uri="{FF2B5EF4-FFF2-40B4-BE49-F238E27FC236}">
                <a16:creationId xmlns:a16="http://schemas.microsoft.com/office/drawing/2014/main" id="{8FBF01AC-38C0-4316-A125-2FCD5D1718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9343" y="1961782"/>
            <a:ext cx="1965205" cy="274283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801">
              <a:solidFill>
                <a:schemeClr val="lt1"/>
              </a:solidFill>
            </a:endParaRPr>
          </a:p>
        </p:txBody>
      </p:sp>
      <p:sp>
        <p:nvSpPr>
          <p:cNvPr id="31" name="Text Placeholder 16">
            <a:extLst>
              <a:ext uri="{FF2B5EF4-FFF2-40B4-BE49-F238E27FC236}">
                <a16:creationId xmlns:a16="http://schemas.microsoft.com/office/drawing/2014/main" id="{CF450CEE-7E32-403B-A0C1-4DA85DB89E7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60368" y="2268369"/>
            <a:ext cx="1928022" cy="471798"/>
          </a:xfrm>
        </p:spPr>
        <p:txBody>
          <a:bodyPr wrap="square" lIns="77089" tIns="38608" rIns="77089" bIns="38608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900" b="0" i="0">
                <a:solidFill>
                  <a:schemeClr val="accent1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400"/>
            </a:lvl2pPr>
            <a:lvl3pPr marL="914309" indent="0">
              <a:buFontTx/>
              <a:buNone/>
              <a:defRPr sz="1200"/>
            </a:lvl3pPr>
            <a:lvl4pPr marL="1371463" indent="0">
              <a:buFontTx/>
              <a:buNone/>
              <a:defRPr sz="1100"/>
            </a:lvl4pPr>
            <a:lvl5pPr marL="1828617" indent="0">
              <a:buFontTx/>
              <a:buNone/>
              <a:defRPr sz="1100"/>
            </a:lvl5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32" name="Text Placeholder 16">
            <a:extLst>
              <a:ext uri="{FF2B5EF4-FFF2-40B4-BE49-F238E27FC236}">
                <a16:creationId xmlns:a16="http://schemas.microsoft.com/office/drawing/2014/main" id="{C02114E3-9D37-4F1C-9423-DA36008C662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260368" y="2748405"/>
            <a:ext cx="1928022" cy="758385"/>
          </a:xfrm>
        </p:spPr>
        <p:txBody>
          <a:bodyPr wrap="square" lIns="77089" tIns="38608" rIns="77089" bIns="38608">
            <a:normAutofit/>
          </a:bodyPr>
          <a:lstStyle>
            <a:lvl1pPr marL="0" indent="0" algn="ctr">
              <a:lnSpc>
                <a:spcPct val="90000"/>
              </a:lnSpc>
              <a:spcBef>
                <a:spcPts val="571"/>
              </a:spcBef>
              <a:spcAft>
                <a:spcPts val="0"/>
              </a:spcAft>
              <a:buFontTx/>
              <a:buNone/>
              <a:defRPr sz="1600" b="0" i="0">
                <a:solidFill>
                  <a:schemeClr val="accent1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400"/>
            </a:lvl2pPr>
            <a:lvl3pPr marL="914309" indent="0">
              <a:buFontTx/>
              <a:buNone/>
              <a:defRPr sz="1200"/>
            </a:lvl3pPr>
            <a:lvl4pPr marL="1371463" indent="0">
              <a:buFontTx/>
              <a:buNone/>
              <a:defRPr sz="1100"/>
            </a:lvl4pPr>
            <a:lvl5pPr marL="1828617" indent="0">
              <a:buFontTx/>
              <a:buNone/>
              <a:defRPr sz="11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3" name="Text Placeholder 16">
            <a:extLst>
              <a:ext uri="{FF2B5EF4-FFF2-40B4-BE49-F238E27FC236}">
                <a16:creationId xmlns:a16="http://schemas.microsoft.com/office/drawing/2014/main" id="{46EB67BD-0CEF-4680-B8B5-CE140882935A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3471736" y="1868141"/>
            <a:ext cx="1486492" cy="470009"/>
          </a:xfrm>
        </p:spPr>
        <p:txBody>
          <a:bodyPr wrap="square" lIns="59436" tIns="29718" rIns="59436" bIns="29718" anchor="ctr">
            <a:normAutofit/>
          </a:bodyPr>
          <a:lstStyle>
            <a:lvl1pPr marL="0" indent="0" algn="ctr">
              <a:lnSpc>
                <a:spcPct val="90000"/>
              </a:lnSpc>
              <a:spcBef>
                <a:spcPts val="714"/>
              </a:spcBef>
              <a:spcAft>
                <a:spcPts val="0"/>
              </a:spcAft>
              <a:buFontTx/>
              <a:buNone/>
              <a:defRPr sz="2000" b="0" i="0">
                <a:solidFill>
                  <a:schemeClr val="accent1">
                    <a:lumMod val="2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400"/>
            </a:lvl2pPr>
            <a:lvl3pPr marL="914309" indent="0">
              <a:buFontTx/>
              <a:buNone/>
              <a:defRPr sz="1200"/>
            </a:lvl3pPr>
            <a:lvl4pPr marL="1371463" indent="0">
              <a:buFontTx/>
              <a:buNone/>
              <a:defRPr sz="1100"/>
            </a:lvl4pPr>
            <a:lvl5pPr marL="1828617" indent="0">
              <a:buFontTx/>
              <a:buNone/>
              <a:defRPr sz="1100"/>
            </a:lvl5pPr>
          </a:lstStyle>
          <a:p>
            <a:pPr lvl="0"/>
            <a:r>
              <a:rPr lang="en-US" dirty="0"/>
              <a:t>Year 1</a:t>
            </a:r>
          </a:p>
        </p:txBody>
      </p:sp>
      <p:sp>
        <p:nvSpPr>
          <p:cNvPr id="34" name="Text Placeholder 16">
            <a:extLst>
              <a:ext uri="{FF2B5EF4-FFF2-40B4-BE49-F238E27FC236}">
                <a16:creationId xmlns:a16="http://schemas.microsoft.com/office/drawing/2014/main" id="{25DA172E-EF34-4757-BB75-95BB6C3C1970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4655094" y="4431531"/>
            <a:ext cx="1486492" cy="470009"/>
          </a:xfrm>
        </p:spPr>
        <p:txBody>
          <a:bodyPr wrap="square" lIns="59436" tIns="29718" rIns="59436" bIns="29718" anchor="ctr">
            <a:normAutofit/>
          </a:bodyPr>
          <a:lstStyle>
            <a:lvl1pPr marL="0" indent="0" algn="ctr">
              <a:lnSpc>
                <a:spcPct val="90000"/>
              </a:lnSpc>
              <a:spcBef>
                <a:spcPts val="714"/>
              </a:spcBef>
              <a:spcAft>
                <a:spcPts val="0"/>
              </a:spcAft>
              <a:buFontTx/>
              <a:buNone/>
              <a:defRPr sz="2000" b="0" i="0">
                <a:solidFill>
                  <a:schemeClr val="accent2">
                    <a:lumMod val="2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400"/>
            </a:lvl2pPr>
            <a:lvl3pPr marL="914309" indent="0">
              <a:buFontTx/>
              <a:buNone/>
              <a:defRPr sz="1200"/>
            </a:lvl3pPr>
            <a:lvl4pPr marL="1371463" indent="0">
              <a:buFontTx/>
              <a:buNone/>
              <a:defRPr sz="1100"/>
            </a:lvl4pPr>
            <a:lvl5pPr marL="1828617" indent="0">
              <a:buFontTx/>
              <a:buNone/>
              <a:defRPr sz="1100"/>
            </a:lvl5pPr>
          </a:lstStyle>
          <a:p>
            <a:pPr lvl="0"/>
            <a:r>
              <a:rPr lang="en-US" dirty="0"/>
              <a:t>Year 2</a:t>
            </a:r>
          </a:p>
        </p:txBody>
      </p:sp>
      <p:sp>
        <p:nvSpPr>
          <p:cNvPr id="35" name="Text Placeholder 16">
            <a:extLst>
              <a:ext uri="{FF2B5EF4-FFF2-40B4-BE49-F238E27FC236}">
                <a16:creationId xmlns:a16="http://schemas.microsoft.com/office/drawing/2014/main" id="{E9E6DDED-5F6A-4543-8F00-A3FC8168C4CC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005432" y="1868141"/>
            <a:ext cx="1486492" cy="470009"/>
          </a:xfrm>
        </p:spPr>
        <p:txBody>
          <a:bodyPr wrap="square" lIns="59436" tIns="29718" rIns="59436" bIns="29718" anchor="ctr">
            <a:normAutofit/>
          </a:bodyPr>
          <a:lstStyle>
            <a:lvl1pPr marL="0" indent="0" algn="ctr">
              <a:lnSpc>
                <a:spcPct val="90000"/>
              </a:lnSpc>
              <a:spcBef>
                <a:spcPts val="714"/>
              </a:spcBef>
              <a:spcAft>
                <a:spcPts val="0"/>
              </a:spcAft>
              <a:buFontTx/>
              <a:buNone/>
              <a:defRPr sz="2000" b="0" i="0">
                <a:solidFill>
                  <a:schemeClr val="accent3">
                    <a:lumMod val="2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400"/>
            </a:lvl2pPr>
            <a:lvl3pPr marL="914309" indent="0">
              <a:buFontTx/>
              <a:buNone/>
              <a:defRPr sz="1200"/>
            </a:lvl3pPr>
            <a:lvl4pPr marL="1371463" indent="0">
              <a:buFontTx/>
              <a:buNone/>
              <a:defRPr sz="1100"/>
            </a:lvl4pPr>
            <a:lvl5pPr marL="1828617" indent="0">
              <a:buFontTx/>
              <a:buNone/>
              <a:defRPr sz="1100"/>
            </a:lvl5pPr>
          </a:lstStyle>
          <a:p>
            <a:pPr lvl="0"/>
            <a:r>
              <a:rPr lang="en-US" dirty="0"/>
              <a:t>Year 3</a:t>
            </a:r>
          </a:p>
        </p:txBody>
      </p:sp>
      <p:sp>
        <p:nvSpPr>
          <p:cNvPr id="36" name="Text Placeholder 16">
            <a:extLst>
              <a:ext uri="{FF2B5EF4-FFF2-40B4-BE49-F238E27FC236}">
                <a16:creationId xmlns:a16="http://schemas.microsoft.com/office/drawing/2014/main" id="{1A8FFE51-BF33-438C-A599-D1F012B2237D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8521143" y="1868141"/>
            <a:ext cx="1486492" cy="470009"/>
          </a:xfrm>
        </p:spPr>
        <p:txBody>
          <a:bodyPr wrap="square" lIns="59436" tIns="29718" rIns="59436" bIns="29718" anchor="ctr">
            <a:normAutofit/>
          </a:bodyPr>
          <a:lstStyle>
            <a:lvl1pPr marL="0" indent="0" algn="ctr">
              <a:lnSpc>
                <a:spcPct val="90000"/>
              </a:lnSpc>
              <a:spcBef>
                <a:spcPts val="714"/>
              </a:spcBef>
              <a:spcAft>
                <a:spcPts val="0"/>
              </a:spcAft>
              <a:buFontTx/>
              <a:buNone/>
              <a:defRPr sz="2000" b="0" i="0">
                <a:solidFill>
                  <a:schemeClr val="accent5">
                    <a:lumMod val="2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400"/>
            </a:lvl2pPr>
            <a:lvl3pPr marL="914309" indent="0">
              <a:buFontTx/>
              <a:buNone/>
              <a:defRPr sz="1200"/>
            </a:lvl3pPr>
            <a:lvl4pPr marL="1371463" indent="0">
              <a:buFontTx/>
              <a:buNone/>
              <a:defRPr sz="1100"/>
            </a:lvl4pPr>
            <a:lvl5pPr marL="1828617" indent="0">
              <a:buFontTx/>
              <a:buNone/>
              <a:defRPr sz="1100"/>
            </a:lvl5pPr>
          </a:lstStyle>
          <a:p>
            <a:pPr lvl="0"/>
            <a:r>
              <a:rPr lang="en-US" dirty="0"/>
              <a:t>Year 5</a:t>
            </a:r>
          </a:p>
        </p:txBody>
      </p:sp>
      <p:sp>
        <p:nvSpPr>
          <p:cNvPr id="37" name="Text Placeholder 16">
            <a:extLst>
              <a:ext uri="{FF2B5EF4-FFF2-40B4-BE49-F238E27FC236}">
                <a16:creationId xmlns:a16="http://schemas.microsoft.com/office/drawing/2014/main" id="{5922D537-B061-43A5-A9EA-5533B7CC386C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383408" y="4436486"/>
            <a:ext cx="1486492" cy="470009"/>
          </a:xfrm>
        </p:spPr>
        <p:txBody>
          <a:bodyPr wrap="square" lIns="59436" tIns="29718" rIns="59436" bIns="29718" anchor="ctr">
            <a:normAutofit/>
          </a:bodyPr>
          <a:lstStyle>
            <a:lvl1pPr marL="0" indent="0" algn="ctr">
              <a:lnSpc>
                <a:spcPct val="90000"/>
              </a:lnSpc>
              <a:spcBef>
                <a:spcPts val="714"/>
              </a:spcBef>
              <a:spcAft>
                <a:spcPts val="0"/>
              </a:spcAft>
              <a:buFontTx/>
              <a:buNone/>
              <a:defRPr sz="2000" b="0" i="0">
                <a:solidFill>
                  <a:schemeClr val="accent4">
                    <a:lumMod val="2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400"/>
            </a:lvl2pPr>
            <a:lvl3pPr marL="914309" indent="0">
              <a:buFontTx/>
              <a:buNone/>
              <a:defRPr sz="1200"/>
            </a:lvl3pPr>
            <a:lvl4pPr marL="1371463" indent="0">
              <a:buFontTx/>
              <a:buNone/>
              <a:defRPr sz="1100"/>
            </a:lvl4pPr>
            <a:lvl5pPr marL="1828617" indent="0">
              <a:buFontTx/>
              <a:buNone/>
              <a:defRPr sz="1100"/>
            </a:lvl5pPr>
          </a:lstStyle>
          <a:p>
            <a:pPr lvl="0"/>
            <a:r>
              <a:rPr lang="en-US" dirty="0"/>
              <a:t>Year 4</a:t>
            </a:r>
          </a:p>
        </p:txBody>
      </p:sp>
      <p:sp>
        <p:nvSpPr>
          <p:cNvPr id="38" name="Text Placeholder 16">
            <a:extLst>
              <a:ext uri="{FF2B5EF4-FFF2-40B4-BE49-F238E27FC236}">
                <a16:creationId xmlns:a16="http://schemas.microsoft.com/office/drawing/2014/main" id="{414EB8F8-146A-4609-B578-88629D4E277C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5789446" y="2268369"/>
            <a:ext cx="1928022" cy="471798"/>
          </a:xfrm>
        </p:spPr>
        <p:txBody>
          <a:bodyPr wrap="square" lIns="77089" tIns="38608" rIns="77089" bIns="38608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900" b="0" i="0">
                <a:solidFill>
                  <a:schemeClr val="accent3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400"/>
            </a:lvl2pPr>
            <a:lvl3pPr marL="914309" indent="0">
              <a:buFontTx/>
              <a:buNone/>
              <a:defRPr sz="1200"/>
            </a:lvl3pPr>
            <a:lvl4pPr marL="1371463" indent="0">
              <a:buFontTx/>
              <a:buNone/>
              <a:defRPr sz="1100"/>
            </a:lvl4pPr>
            <a:lvl5pPr marL="1828617" indent="0">
              <a:buFontTx/>
              <a:buNone/>
              <a:defRPr sz="1100"/>
            </a:lvl5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39" name="Text Placeholder 16">
            <a:extLst>
              <a:ext uri="{FF2B5EF4-FFF2-40B4-BE49-F238E27FC236}">
                <a16:creationId xmlns:a16="http://schemas.microsoft.com/office/drawing/2014/main" id="{ED2F7B19-2421-46E7-81DC-F4D205A36DCC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5789446" y="2748405"/>
            <a:ext cx="1928022" cy="758385"/>
          </a:xfrm>
        </p:spPr>
        <p:txBody>
          <a:bodyPr wrap="square" lIns="77089" tIns="38608" rIns="77089" bIns="38608">
            <a:normAutofit/>
          </a:bodyPr>
          <a:lstStyle>
            <a:lvl1pPr marL="0" indent="0" algn="ctr">
              <a:lnSpc>
                <a:spcPct val="90000"/>
              </a:lnSpc>
              <a:spcBef>
                <a:spcPts val="571"/>
              </a:spcBef>
              <a:spcAft>
                <a:spcPts val="0"/>
              </a:spcAft>
              <a:buFontTx/>
              <a:buNone/>
              <a:defRPr sz="1600" b="0" i="0">
                <a:solidFill>
                  <a:schemeClr val="accent3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400"/>
            </a:lvl2pPr>
            <a:lvl3pPr marL="914309" indent="0">
              <a:buFontTx/>
              <a:buNone/>
              <a:defRPr sz="1200"/>
            </a:lvl3pPr>
            <a:lvl4pPr marL="1371463" indent="0">
              <a:buFontTx/>
              <a:buNone/>
              <a:defRPr sz="1100"/>
            </a:lvl4pPr>
            <a:lvl5pPr marL="1828617" indent="0">
              <a:buFontTx/>
              <a:buNone/>
              <a:defRPr sz="11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40" name="Text Placeholder 16">
            <a:extLst>
              <a:ext uri="{FF2B5EF4-FFF2-40B4-BE49-F238E27FC236}">
                <a16:creationId xmlns:a16="http://schemas.microsoft.com/office/drawing/2014/main" id="{A8A00028-9B26-4699-AE3C-F9D064C75E8E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291932" y="2268369"/>
            <a:ext cx="1928022" cy="471798"/>
          </a:xfrm>
        </p:spPr>
        <p:txBody>
          <a:bodyPr wrap="square" lIns="77089" tIns="38608" rIns="77089" bIns="38608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900" b="0" i="0">
                <a:solidFill>
                  <a:schemeClr val="accent5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400"/>
            </a:lvl2pPr>
            <a:lvl3pPr marL="914309" indent="0">
              <a:buFontTx/>
              <a:buNone/>
              <a:defRPr sz="1200"/>
            </a:lvl3pPr>
            <a:lvl4pPr marL="1371463" indent="0">
              <a:buFontTx/>
              <a:buNone/>
              <a:defRPr sz="1100"/>
            </a:lvl4pPr>
            <a:lvl5pPr marL="1828617" indent="0">
              <a:buFontTx/>
              <a:buNone/>
              <a:defRPr sz="1100"/>
            </a:lvl5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41" name="Text Placeholder 16">
            <a:extLst>
              <a:ext uri="{FF2B5EF4-FFF2-40B4-BE49-F238E27FC236}">
                <a16:creationId xmlns:a16="http://schemas.microsoft.com/office/drawing/2014/main" id="{27325CA1-4BAE-4AFD-8A1A-426AF8997E9F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291932" y="2748405"/>
            <a:ext cx="1928022" cy="758385"/>
          </a:xfrm>
        </p:spPr>
        <p:txBody>
          <a:bodyPr wrap="square" lIns="77089" tIns="38608" rIns="77089" bIns="38608">
            <a:normAutofit/>
          </a:bodyPr>
          <a:lstStyle>
            <a:lvl1pPr marL="0" indent="0" algn="ctr">
              <a:lnSpc>
                <a:spcPct val="90000"/>
              </a:lnSpc>
              <a:spcBef>
                <a:spcPts val="571"/>
              </a:spcBef>
              <a:spcAft>
                <a:spcPts val="0"/>
              </a:spcAft>
              <a:buFontTx/>
              <a:buNone/>
              <a:defRPr sz="1600" b="0" i="0">
                <a:solidFill>
                  <a:schemeClr val="accent5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400"/>
            </a:lvl2pPr>
            <a:lvl3pPr marL="914309" indent="0">
              <a:buFontTx/>
              <a:buNone/>
              <a:defRPr sz="1200"/>
            </a:lvl3pPr>
            <a:lvl4pPr marL="1371463" indent="0">
              <a:buFontTx/>
              <a:buNone/>
              <a:defRPr sz="1100"/>
            </a:lvl4pPr>
            <a:lvl5pPr marL="1828617" indent="0">
              <a:buFontTx/>
              <a:buNone/>
              <a:defRPr sz="11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42" name="Text Placeholder 16">
            <a:extLst>
              <a:ext uri="{FF2B5EF4-FFF2-40B4-BE49-F238E27FC236}">
                <a16:creationId xmlns:a16="http://schemas.microsoft.com/office/drawing/2014/main" id="{282FE0AB-1411-4FB2-8C83-2A1711B170A1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4420354" y="4854488"/>
            <a:ext cx="1928022" cy="471798"/>
          </a:xfrm>
        </p:spPr>
        <p:txBody>
          <a:bodyPr wrap="square" lIns="77089" tIns="38608" rIns="77089" bIns="38608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900" b="0" i="0">
                <a:solidFill>
                  <a:schemeClr val="accent2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400"/>
            </a:lvl2pPr>
            <a:lvl3pPr marL="914309" indent="0">
              <a:buFontTx/>
              <a:buNone/>
              <a:defRPr sz="1200"/>
            </a:lvl3pPr>
            <a:lvl4pPr marL="1371463" indent="0">
              <a:buFontTx/>
              <a:buNone/>
              <a:defRPr sz="1100"/>
            </a:lvl4pPr>
            <a:lvl5pPr marL="1828617" indent="0">
              <a:buFontTx/>
              <a:buNone/>
              <a:defRPr sz="1100"/>
            </a:lvl5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43" name="Text Placeholder 16">
            <a:extLst>
              <a:ext uri="{FF2B5EF4-FFF2-40B4-BE49-F238E27FC236}">
                <a16:creationId xmlns:a16="http://schemas.microsoft.com/office/drawing/2014/main" id="{E46D9083-747F-412F-9C4A-04996B524818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4420354" y="5334524"/>
            <a:ext cx="1928022" cy="758385"/>
          </a:xfrm>
        </p:spPr>
        <p:txBody>
          <a:bodyPr wrap="square" lIns="77089" tIns="38608" rIns="77089" bIns="38608">
            <a:normAutofit/>
          </a:bodyPr>
          <a:lstStyle>
            <a:lvl1pPr marL="0" indent="0" algn="ctr">
              <a:lnSpc>
                <a:spcPct val="90000"/>
              </a:lnSpc>
              <a:spcBef>
                <a:spcPts val="571"/>
              </a:spcBef>
              <a:spcAft>
                <a:spcPts val="0"/>
              </a:spcAft>
              <a:buFontTx/>
              <a:buNone/>
              <a:defRPr sz="1600" b="0" i="0">
                <a:solidFill>
                  <a:schemeClr val="accent2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400"/>
            </a:lvl2pPr>
            <a:lvl3pPr marL="914309" indent="0">
              <a:buFontTx/>
              <a:buNone/>
              <a:defRPr sz="1200"/>
            </a:lvl3pPr>
            <a:lvl4pPr marL="1371463" indent="0">
              <a:buFontTx/>
              <a:buNone/>
              <a:defRPr sz="1100"/>
            </a:lvl4pPr>
            <a:lvl5pPr marL="1828617" indent="0">
              <a:buFontTx/>
              <a:buNone/>
              <a:defRPr sz="11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44" name="Text Placeholder 16">
            <a:extLst>
              <a:ext uri="{FF2B5EF4-FFF2-40B4-BE49-F238E27FC236}">
                <a16:creationId xmlns:a16="http://schemas.microsoft.com/office/drawing/2014/main" id="{A6DEBFCB-9715-4780-8E0E-AA2535BE7594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7158537" y="4854488"/>
            <a:ext cx="1928022" cy="471798"/>
          </a:xfrm>
        </p:spPr>
        <p:txBody>
          <a:bodyPr wrap="square" lIns="77089" tIns="38608" rIns="77089" bIns="38608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900" b="0" i="0">
                <a:solidFill>
                  <a:schemeClr val="accent4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400"/>
            </a:lvl2pPr>
            <a:lvl3pPr marL="914309" indent="0">
              <a:buFontTx/>
              <a:buNone/>
              <a:defRPr sz="1200"/>
            </a:lvl3pPr>
            <a:lvl4pPr marL="1371463" indent="0">
              <a:buFontTx/>
              <a:buNone/>
              <a:defRPr sz="1100"/>
            </a:lvl4pPr>
            <a:lvl5pPr marL="1828617" indent="0">
              <a:buFontTx/>
              <a:buNone/>
              <a:defRPr sz="1100"/>
            </a:lvl5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45" name="Text Placeholder 16">
            <a:extLst>
              <a:ext uri="{FF2B5EF4-FFF2-40B4-BE49-F238E27FC236}">
                <a16:creationId xmlns:a16="http://schemas.microsoft.com/office/drawing/2014/main" id="{0DC04484-7F13-4E4D-A853-C313A3036CD1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7158537" y="5334524"/>
            <a:ext cx="1928022" cy="758385"/>
          </a:xfrm>
        </p:spPr>
        <p:txBody>
          <a:bodyPr wrap="square" lIns="77089" tIns="38608" rIns="77089" bIns="38608">
            <a:normAutofit/>
          </a:bodyPr>
          <a:lstStyle>
            <a:lvl1pPr marL="0" indent="0" algn="ctr">
              <a:lnSpc>
                <a:spcPct val="90000"/>
              </a:lnSpc>
              <a:spcBef>
                <a:spcPts val="571"/>
              </a:spcBef>
              <a:spcAft>
                <a:spcPts val="0"/>
              </a:spcAft>
              <a:buFontTx/>
              <a:buNone/>
              <a:defRPr sz="1600" b="0" i="0">
                <a:solidFill>
                  <a:schemeClr val="accent4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400"/>
            </a:lvl2pPr>
            <a:lvl3pPr marL="914309" indent="0">
              <a:buFontTx/>
              <a:buNone/>
              <a:defRPr sz="1200"/>
            </a:lvl3pPr>
            <a:lvl4pPr marL="1371463" indent="0">
              <a:buFontTx/>
              <a:buNone/>
              <a:defRPr sz="1100"/>
            </a:lvl4pPr>
            <a:lvl5pPr marL="1828617" indent="0">
              <a:buFontTx/>
              <a:buNone/>
              <a:defRPr sz="11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2574614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hf sldNum="0"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owth Stages 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AA4416-6EF5-4861-8342-06CA5AC1DB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A1BED20-63B5-48FE-A4FE-629A256EBF51}" type="datetime1">
              <a:rPr lang="en-IN" smtClean="0"/>
              <a:t>25-07-2026</a:t>
            </a:fld>
            <a:endParaRPr lang="en-IN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ECCBA54-53D8-4096-9E27-324B687C4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27B06194-B45B-4874-A691-21AB55FCD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F2AB8F2-7686-4971-BD89-DC5252206682}" type="slidenum">
              <a:rPr lang="en-IN" smtClean="0"/>
              <a:t>‹#›</a:t>
            </a:fld>
            <a:endParaRPr lang="en-IN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7D9B802-C4AA-4117-AC54-70C7203625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1C3644DC-71DA-4E12-8268-FE4440749C16}"/>
              </a:ext>
            </a:extLst>
          </p:cNvPr>
          <p:cNvGrpSpPr/>
          <p:nvPr/>
        </p:nvGrpSpPr>
        <p:grpSpPr>
          <a:xfrm>
            <a:off x="3310791" y="2324963"/>
            <a:ext cx="6938132" cy="4642794"/>
            <a:chOff x="2181425" y="1090912"/>
            <a:chExt cx="6550024" cy="4381495"/>
          </a:xfrm>
        </p:grpSpPr>
        <p:sp>
          <p:nvSpPr>
            <p:cNvPr id="10" name="Freeform 36">
              <a:extLst>
                <a:ext uri="{FF2B5EF4-FFF2-40B4-BE49-F238E27FC236}">
                  <a16:creationId xmlns:a16="http://schemas.microsoft.com/office/drawing/2014/main" id="{C42D7E87-5EA8-43D0-BD57-A94C2A5CB79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1425" y="1090912"/>
              <a:ext cx="6550024" cy="4381495"/>
            </a:xfrm>
            <a:custGeom>
              <a:avLst/>
              <a:gdLst>
                <a:gd name="T0" fmla="*/ 0 w 923"/>
                <a:gd name="T1" fmla="*/ 478 h 617"/>
                <a:gd name="T2" fmla="*/ 743 w 923"/>
                <a:gd name="T3" fmla="*/ 134 h 617"/>
                <a:gd name="T4" fmla="*/ 669 w 923"/>
                <a:gd name="T5" fmla="*/ 99 h 617"/>
                <a:gd name="T6" fmla="*/ 879 w 923"/>
                <a:gd name="T7" fmla="*/ 0 h 617"/>
                <a:gd name="T8" fmla="*/ 923 w 923"/>
                <a:gd name="T9" fmla="*/ 220 h 617"/>
                <a:gd name="T10" fmla="*/ 852 w 923"/>
                <a:gd name="T11" fmla="*/ 186 h 617"/>
                <a:gd name="T12" fmla="*/ 0 w 923"/>
                <a:gd name="T13" fmla="*/ 478 h 6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23" h="617">
                  <a:moveTo>
                    <a:pt x="0" y="478"/>
                  </a:moveTo>
                  <a:cubicBezTo>
                    <a:pt x="0" y="478"/>
                    <a:pt x="583" y="584"/>
                    <a:pt x="743" y="134"/>
                  </a:cubicBezTo>
                  <a:lnTo>
                    <a:pt x="669" y="99"/>
                  </a:lnTo>
                  <a:lnTo>
                    <a:pt x="879" y="0"/>
                  </a:lnTo>
                  <a:lnTo>
                    <a:pt x="923" y="220"/>
                  </a:lnTo>
                  <a:lnTo>
                    <a:pt x="852" y="186"/>
                  </a:lnTo>
                  <a:cubicBezTo>
                    <a:pt x="792" y="319"/>
                    <a:pt x="609" y="617"/>
                    <a:pt x="0" y="478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20000"/>
                    <a:lumOff val="80000"/>
                  </a:schemeClr>
                </a:gs>
                <a:gs pos="100000">
                  <a:schemeClr val="accent1"/>
                </a:gs>
              </a:gsLst>
              <a:lin ang="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800"/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0CFE8CE0-49ED-4C51-8A2F-53A00DB5D431}"/>
                </a:ext>
              </a:extLst>
            </p:cNvPr>
            <p:cNvGrpSpPr/>
            <p:nvPr/>
          </p:nvGrpSpPr>
          <p:grpSpPr>
            <a:xfrm>
              <a:off x="5695549" y="1781474"/>
              <a:ext cx="1312222" cy="1312221"/>
              <a:chOff x="3633939" y="1964048"/>
              <a:chExt cx="2146978" cy="2146978"/>
            </a:xfrm>
            <a:effectLst>
              <a:reflection blurRad="6350" stA="40000" endPos="10000" dir="5400000" sy="-100000" algn="bl" rotWithShape="0"/>
            </a:effectLst>
          </p:grpSpPr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3C121E4A-73CB-4D27-9EA5-8F63602A697A}"/>
                  </a:ext>
                </a:extLst>
              </p:cNvPr>
              <p:cNvSpPr/>
              <p:nvPr/>
            </p:nvSpPr>
            <p:spPr>
              <a:xfrm>
                <a:off x="3633939" y="1964048"/>
                <a:ext cx="2146978" cy="2146978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/>
              </a:p>
            </p:txBody>
          </p:sp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15B81855-6576-4D16-ADBF-504E8941BD2B}"/>
                  </a:ext>
                </a:extLst>
              </p:cNvPr>
              <p:cNvSpPr/>
              <p:nvPr/>
            </p:nvSpPr>
            <p:spPr>
              <a:xfrm>
                <a:off x="3791805" y="1964048"/>
                <a:ext cx="1831246" cy="1831246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alpha val="0"/>
                    </a:schemeClr>
                  </a:gs>
                  <a:gs pos="100000">
                    <a:schemeClr val="bg1">
                      <a:alpha val="81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/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9B61F17A-978B-474A-9F4D-6BBB8D0684F5}"/>
                </a:ext>
              </a:extLst>
            </p:cNvPr>
            <p:cNvGrpSpPr/>
            <p:nvPr/>
          </p:nvGrpSpPr>
          <p:grpSpPr>
            <a:xfrm>
              <a:off x="4570113" y="2943523"/>
              <a:ext cx="1121722" cy="1121721"/>
              <a:chOff x="3633939" y="1964048"/>
              <a:chExt cx="2146978" cy="2146978"/>
            </a:xfrm>
            <a:effectLst>
              <a:reflection blurRad="6350" stA="40000" endPos="10000" dir="5400000" sy="-100000" algn="bl" rotWithShape="0"/>
            </a:effectLst>
          </p:grpSpPr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A88F242F-7E94-4C90-B4E6-7305C343FAEC}"/>
                  </a:ext>
                </a:extLst>
              </p:cNvPr>
              <p:cNvSpPr/>
              <p:nvPr/>
            </p:nvSpPr>
            <p:spPr>
              <a:xfrm>
                <a:off x="3633939" y="1964048"/>
                <a:ext cx="2146978" cy="2146978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/>
              </a:p>
            </p:txBody>
          </p: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1FA69199-2C46-4444-A52E-BE69520AF465}"/>
                  </a:ext>
                </a:extLst>
              </p:cNvPr>
              <p:cNvSpPr/>
              <p:nvPr/>
            </p:nvSpPr>
            <p:spPr>
              <a:xfrm>
                <a:off x="3791804" y="1964048"/>
                <a:ext cx="1831246" cy="1831246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alpha val="0"/>
                    </a:schemeClr>
                  </a:gs>
                  <a:gs pos="100000">
                    <a:schemeClr val="bg1">
                      <a:alpha val="81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/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42CC3BC0-312E-4D3D-B580-C800E4CB3C96}"/>
                </a:ext>
              </a:extLst>
            </p:cNvPr>
            <p:cNvGrpSpPr/>
            <p:nvPr/>
          </p:nvGrpSpPr>
          <p:grpSpPr>
            <a:xfrm>
              <a:off x="2474644" y="3773100"/>
              <a:ext cx="668932" cy="713924"/>
              <a:chOff x="3633939" y="1964048"/>
              <a:chExt cx="2146978" cy="2291382"/>
            </a:xfrm>
            <a:effectLst>
              <a:reflection blurRad="6350" stA="40000" endPos="10000" dir="5400000" sy="-100000" algn="bl" rotWithShape="0"/>
            </a:effectLst>
          </p:grpSpPr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4C4B663F-3A26-4D6E-A3EF-5AACE45C300F}"/>
                  </a:ext>
                </a:extLst>
              </p:cNvPr>
              <p:cNvSpPr/>
              <p:nvPr/>
            </p:nvSpPr>
            <p:spPr>
              <a:xfrm>
                <a:off x="3633939" y="2108452"/>
                <a:ext cx="2146978" cy="2146978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/>
              </a:p>
            </p:txBody>
          </p: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AC066FC7-C8F0-4852-9621-299736F2AB5F}"/>
                  </a:ext>
                </a:extLst>
              </p:cNvPr>
              <p:cNvSpPr/>
              <p:nvPr/>
            </p:nvSpPr>
            <p:spPr>
              <a:xfrm>
                <a:off x="3791805" y="1964048"/>
                <a:ext cx="1831246" cy="1831246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alpha val="0"/>
                    </a:schemeClr>
                  </a:gs>
                  <a:gs pos="100000">
                    <a:schemeClr val="bg1">
                      <a:alpha val="81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/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06A1BBF2-8B36-4596-9A22-46EF6F4EFC54}"/>
                </a:ext>
              </a:extLst>
            </p:cNvPr>
            <p:cNvGrpSpPr/>
            <p:nvPr/>
          </p:nvGrpSpPr>
          <p:grpSpPr>
            <a:xfrm>
              <a:off x="3441501" y="3506048"/>
              <a:ext cx="873524" cy="918516"/>
              <a:chOff x="3633939" y="1964048"/>
              <a:chExt cx="2146978" cy="2257560"/>
            </a:xfrm>
            <a:effectLst>
              <a:reflection blurRad="6350" stA="40000" endPos="10000" dir="5400000" sy="-100000" algn="bl" rotWithShape="0"/>
            </a:effectLst>
          </p:grpSpPr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963C8802-89AB-4DA1-80AB-565F34F2F374}"/>
                  </a:ext>
                </a:extLst>
              </p:cNvPr>
              <p:cNvSpPr/>
              <p:nvPr/>
            </p:nvSpPr>
            <p:spPr>
              <a:xfrm>
                <a:off x="3633939" y="2074630"/>
                <a:ext cx="2146978" cy="2146978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  <a:effectLst>
                <a:reflection blurRad="6350" stA="52000" endA="300" endPos="35000" dir="5400000" sy="-100000" algn="bl" rotWithShape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/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8ED36953-1967-40D5-8E77-27BE9A78A6FF}"/>
                  </a:ext>
                </a:extLst>
              </p:cNvPr>
              <p:cNvSpPr/>
              <p:nvPr/>
            </p:nvSpPr>
            <p:spPr>
              <a:xfrm>
                <a:off x="3791805" y="1964048"/>
                <a:ext cx="1831246" cy="1831246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alpha val="0"/>
                    </a:schemeClr>
                  </a:gs>
                  <a:gs pos="100000">
                    <a:schemeClr val="bg1">
                      <a:alpha val="81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/>
              </a:p>
            </p:txBody>
          </p:sp>
        </p:grpSp>
      </p:grpSp>
      <p:sp>
        <p:nvSpPr>
          <p:cNvPr id="24" name="Rounded Rectangle 111">
            <a:extLst>
              <a:ext uri="{FF2B5EF4-FFF2-40B4-BE49-F238E27FC236}">
                <a16:creationId xmlns:a16="http://schemas.microsoft.com/office/drawing/2014/main" id="{6B5B1A3C-F286-4087-B237-00947E65F512}"/>
              </a:ext>
            </a:extLst>
          </p:cNvPr>
          <p:cNvSpPr/>
          <p:nvPr/>
        </p:nvSpPr>
        <p:spPr>
          <a:xfrm>
            <a:off x="3201806" y="1848817"/>
            <a:ext cx="2607830" cy="741441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pPr lvl="0"/>
            <a:endParaRPr lang="en-US" sz="1801"/>
          </a:p>
        </p:txBody>
      </p:sp>
      <p:sp>
        <p:nvSpPr>
          <p:cNvPr id="25" name="Text Placeholder 22">
            <a:extLst>
              <a:ext uri="{FF2B5EF4-FFF2-40B4-BE49-F238E27FC236}">
                <a16:creationId xmlns:a16="http://schemas.microsoft.com/office/drawing/2014/main" id="{56C8254F-02FF-40B4-BDEC-FA87FA1467FA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201807" y="1848817"/>
            <a:ext cx="2603672" cy="338682"/>
          </a:xfrm>
          <a:gradFill flip="none" rotWithShape="1">
            <a:gsLst>
              <a:gs pos="0">
                <a:schemeClr val="accent2">
                  <a:lumMod val="90000"/>
                  <a:lumOff val="10000"/>
                </a:schemeClr>
              </a:gs>
              <a:gs pos="100000">
                <a:schemeClr val="accent2">
                  <a:lumMod val="9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square" lIns="104140" tIns="52070" rIns="104140" bIns="52070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 b="0" baseline="0">
                <a:solidFill>
                  <a:schemeClr val="accent2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Stage 1: Add label</a:t>
            </a:r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11AF3869-587E-4D57-8411-0C8A652EC5B5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201807" y="2173400"/>
            <a:ext cx="2603672" cy="411911"/>
          </a:xfrm>
          <a:noFill/>
          <a:ln>
            <a:noFill/>
          </a:ln>
        </p:spPr>
        <p:txBody>
          <a:bodyPr wrap="square" lIns="104140" tIns="20574" rIns="104140" bIns="20574" anchor="t">
            <a:normAutofit/>
          </a:bodyPr>
          <a:lstStyle>
            <a:lvl1pPr marL="0" indent="0" algn="l">
              <a:lnSpc>
                <a:spcPct val="90000"/>
              </a:lnSpc>
              <a:spcBef>
                <a:spcPts val="571"/>
              </a:spcBef>
              <a:spcAft>
                <a:spcPts val="0"/>
              </a:spcAft>
              <a:buFontTx/>
              <a:buNone/>
              <a:defRPr sz="1600" b="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7" name="Rounded Rectangle 111">
            <a:extLst>
              <a:ext uri="{FF2B5EF4-FFF2-40B4-BE49-F238E27FC236}">
                <a16:creationId xmlns:a16="http://schemas.microsoft.com/office/drawing/2014/main" id="{C5EE9F32-2B2F-433B-8835-183181B02E43}"/>
              </a:ext>
            </a:extLst>
          </p:cNvPr>
          <p:cNvSpPr/>
          <p:nvPr/>
        </p:nvSpPr>
        <p:spPr>
          <a:xfrm>
            <a:off x="3201806" y="2632358"/>
            <a:ext cx="2607830" cy="741441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pPr lvl="0"/>
            <a:endParaRPr lang="en-US" sz="1801"/>
          </a:p>
        </p:txBody>
      </p:sp>
      <p:sp>
        <p:nvSpPr>
          <p:cNvPr id="28" name="Text Placeholder 22">
            <a:extLst>
              <a:ext uri="{FF2B5EF4-FFF2-40B4-BE49-F238E27FC236}">
                <a16:creationId xmlns:a16="http://schemas.microsoft.com/office/drawing/2014/main" id="{24DA9CC9-B74C-43B6-9097-56BEC1C9C2A4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201807" y="2632358"/>
            <a:ext cx="2603672" cy="338682"/>
          </a:xfrm>
          <a:gradFill flip="none" rotWithShape="1">
            <a:gsLst>
              <a:gs pos="0">
                <a:schemeClr val="accent3">
                  <a:lumMod val="90000"/>
                  <a:lumOff val="10000"/>
                </a:schemeClr>
              </a:gs>
              <a:gs pos="100000">
                <a:schemeClr val="accent3">
                  <a:lumMod val="9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square" lIns="104140" tIns="52070" rIns="104140" bIns="52070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 b="0" baseline="0">
                <a:solidFill>
                  <a:schemeClr val="accent3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Stage 2: Add label</a:t>
            </a:r>
          </a:p>
        </p:txBody>
      </p:sp>
      <p:sp>
        <p:nvSpPr>
          <p:cNvPr id="29" name="Text Placeholder 22">
            <a:extLst>
              <a:ext uri="{FF2B5EF4-FFF2-40B4-BE49-F238E27FC236}">
                <a16:creationId xmlns:a16="http://schemas.microsoft.com/office/drawing/2014/main" id="{27510502-5DAD-4429-8B9E-710C3C2E3F26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201807" y="2956941"/>
            <a:ext cx="2603672" cy="411911"/>
          </a:xfrm>
          <a:noFill/>
          <a:ln>
            <a:noFill/>
          </a:ln>
        </p:spPr>
        <p:txBody>
          <a:bodyPr wrap="square" lIns="104140" tIns="20574" rIns="104140" bIns="20574" anchor="t">
            <a:normAutofit/>
          </a:bodyPr>
          <a:lstStyle>
            <a:lvl1pPr marL="0" indent="0" algn="l">
              <a:lnSpc>
                <a:spcPct val="90000"/>
              </a:lnSpc>
              <a:spcBef>
                <a:spcPts val="571"/>
              </a:spcBef>
              <a:spcAft>
                <a:spcPts val="0"/>
              </a:spcAft>
              <a:buFontTx/>
              <a:buNone/>
              <a:defRPr sz="1600" b="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0" name="Rounded Rectangle 111">
            <a:extLst>
              <a:ext uri="{FF2B5EF4-FFF2-40B4-BE49-F238E27FC236}">
                <a16:creationId xmlns:a16="http://schemas.microsoft.com/office/drawing/2014/main" id="{28F82298-C2AE-421E-9642-9B05216F6052}"/>
              </a:ext>
            </a:extLst>
          </p:cNvPr>
          <p:cNvSpPr/>
          <p:nvPr/>
        </p:nvSpPr>
        <p:spPr>
          <a:xfrm>
            <a:off x="3201806" y="3408460"/>
            <a:ext cx="2607830" cy="741441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pPr lvl="0"/>
            <a:endParaRPr lang="en-US" sz="1801"/>
          </a:p>
        </p:txBody>
      </p:sp>
      <p:sp>
        <p:nvSpPr>
          <p:cNvPr id="31" name="Text Placeholder 22">
            <a:extLst>
              <a:ext uri="{FF2B5EF4-FFF2-40B4-BE49-F238E27FC236}">
                <a16:creationId xmlns:a16="http://schemas.microsoft.com/office/drawing/2014/main" id="{07AB6B31-FB5C-41FA-9EE2-1F415014895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3201807" y="3408460"/>
            <a:ext cx="2603672" cy="338682"/>
          </a:xfrm>
          <a:gradFill flip="none" rotWithShape="1">
            <a:gsLst>
              <a:gs pos="0">
                <a:schemeClr val="accent4">
                  <a:lumMod val="90000"/>
                  <a:lumOff val="10000"/>
                </a:schemeClr>
              </a:gs>
              <a:gs pos="100000">
                <a:schemeClr val="accent4">
                  <a:lumMod val="9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square" lIns="104140" tIns="52070" rIns="104140" bIns="52070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 b="0" baseline="0">
                <a:solidFill>
                  <a:schemeClr val="accent4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Stage 3: Add label</a:t>
            </a:r>
          </a:p>
        </p:txBody>
      </p:sp>
      <p:sp>
        <p:nvSpPr>
          <p:cNvPr id="32" name="Text Placeholder 22">
            <a:extLst>
              <a:ext uri="{FF2B5EF4-FFF2-40B4-BE49-F238E27FC236}">
                <a16:creationId xmlns:a16="http://schemas.microsoft.com/office/drawing/2014/main" id="{52BDC100-872B-41B0-816D-9599144102D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201807" y="3733043"/>
            <a:ext cx="2603672" cy="411911"/>
          </a:xfrm>
          <a:noFill/>
          <a:ln>
            <a:noFill/>
          </a:ln>
        </p:spPr>
        <p:txBody>
          <a:bodyPr wrap="square" lIns="104140" tIns="20574" rIns="104140" bIns="20574" anchor="t">
            <a:normAutofit/>
          </a:bodyPr>
          <a:lstStyle>
            <a:lvl1pPr marL="0" indent="0" algn="l">
              <a:lnSpc>
                <a:spcPct val="90000"/>
              </a:lnSpc>
              <a:spcBef>
                <a:spcPts val="571"/>
              </a:spcBef>
              <a:spcAft>
                <a:spcPts val="0"/>
              </a:spcAft>
              <a:buFontTx/>
              <a:buNone/>
              <a:defRPr sz="1600" b="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3" name="Rounded Rectangle 111">
            <a:extLst>
              <a:ext uri="{FF2B5EF4-FFF2-40B4-BE49-F238E27FC236}">
                <a16:creationId xmlns:a16="http://schemas.microsoft.com/office/drawing/2014/main" id="{B0729A33-241A-4681-9C71-200CC1C5CF76}"/>
              </a:ext>
            </a:extLst>
          </p:cNvPr>
          <p:cNvSpPr/>
          <p:nvPr/>
        </p:nvSpPr>
        <p:spPr>
          <a:xfrm>
            <a:off x="3201806" y="4184562"/>
            <a:ext cx="2607830" cy="741441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pPr lvl="0"/>
            <a:endParaRPr lang="en-US" sz="1801"/>
          </a:p>
        </p:txBody>
      </p:sp>
      <p:sp>
        <p:nvSpPr>
          <p:cNvPr id="34" name="Text Placeholder 22">
            <a:extLst>
              <a:ext uri="{FF2B5EF4-FFF2-40B4-BE49-F238E27FC236}">
                <a16:creationId xmlns:a16="http://schemas.microsoft.com/office/drawing/2014/main" id="{0758ECB3-1964-4E4A-B359-1E0C6E5855DF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3201807" y="4184562"/>
            <a:ext cx="2603672" cy="338682"/>
          </a:xfrm>
          <a:gradFill flip="none" rotWithShape="1">
            <a:gsLst>
              <a:gs pos="0">
                <a:schemeClr val="accent5">
                  <a:lumMod val="90000"/>
                  <a:lumOff val="10000"/>
                </a:schemeClr>
              </a:gs>
              <a:gs pos="100000">
                <a:schemeClr val="accent5">
                  <a:lumMod val="9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square" lIns="104140" tIns="52070" rIns="104140" bIns="52070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 b="0" baseline="0">
                <a:solidFill>
                  <a:schemeClr val="accent5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Stage 4: Add label</a:t>
            </a:r>
          </a:p>
        </p:txBody>
      </p:sp>
      <p:sp>
        <p:nvSpPr>
          <p:cNvPr id="35" name="Text Placeholder 22">
            <a:extLst>
              <a:ext uri="{FF2B5EF4-FFF2-40B4-BE49-F238E27FC236}">
                <a16:creationId xmlns:a16="http://schemas.microsoft.com/office/drawing/2014/main" id="{502A3FDD-83FC-4E00-9DE5-8C6FBA8EF3C6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3201807" y="4509145"/>
            <a:ext cx="2603672" cy="411911"/>
          </a:xfrm>
          <a:noFill/>
          <a:ln>
            <a:noFill/>
          </a:ln>
        </p:spPr>
        <p:txBody>
          <a:bodyPr wrap="square" lIns="104140" tIns="20574" rIns="104140" bIns="20574" anchor="t">
            <a:normAutofit/>
          </a:bodyPr>
          <a:lstStyle>
            <a:lvl1pPr marL="0" indent="0" algn="l">
              <a:lnSpc>
                <a:spcPct val="90000"/>
              </a:lnSpc>
              <a:spcBef>
                <a:spcPts val="571"/>
              </a:spcBef>
              <a:spcAft>
                <a:spcPts val="0"/>
              </a:spcAft>
              <a:buFontTx/>
              <a:buNone/>
              <a:defRPr sz="1600" b="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6" name="Text Placeholder 16">
            <a:extLst>
              <a:ext uri="{FF2B5EF4-FFF2-40B4-BE49-F238E27FC236}">
                <a16:creationId xmlns:a16="http://schemas.microsoft.com/office/drawing/2014/main" id="{297A5646-8C22-436B-B274-A5C91099869B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3529889" y="5309274"/>
            <a:ext cx="896952" cy="470009"/>
          </a:xfrm>
        </p:spPr>
        <p:txBody>
          <a:bodyPr wrap="square" lIns="35941" tIns="17907" rIns="35941" bIns="17907" anchor="ctr">
            <a:normAutofit/>
          </a:bodyPr>
          <a:lstStyle>
            <a:lvl1pPr marL="0" indent="0" algn="ctr">
              <a:lnSpc>
                <a:spcPct val="90000"/>
              </a:lnSpc>
              <a:spcBef>
                <a:spcPts val="714"/>
              </a:spcBef>
              <a:spcAft>
                <a:spcPts val="0"/>
              </a:spcAft>
              <a:buFontTx/>
              <a:buNone/>
              <a:defRPr sz="2000" b="0" i="0">
                <a:solidFill>
                  <a:schemeClr val="accent2">
                    <a:lumMod val="2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400"/>
            </a:lvl2pPr>
            <a:lvl3pPr marL="914309" indent="0">
              <a:buFontTx/>
              <a:buNone/>
              <a:defRPr sz="1200"/>
            </a:lvl3pPr>
            <a:lvl4pPr marL="1371463" indent="0">
              <a:buFontTx/>
              <a:buNone/>
              <a:defRPr sz="1100"/>
            </a:lvl4pPr>
            <a:lvl5pPr marL="1828617" indent="0">
              <a:buFontTx/>
              <a:buNone/>
              <a:defRPr sz="1100"/>
            </a:lvl5pPr>
          </a:lstStyle>
          <a:p>
            <a:pPr lvl="0"/>
            <a:r>
              <a:rPr lang="en-US" dirty="0"/>
              <a:t>Stage 1</a:t>
            </a:r>
          </a:p>
        </p:txBody>
      </p:sp>
      <p:sp>
        <p:nvSpPr>
          <p:cNvPr id="37" name="Text Placeholder 16">
            <a:extLst>
              <a:ext uri="{FF2B5EF4-FFF2-40B4-BE49-F238E27FC236}">
                <a16:creationId xmlns:a16="http://schemas.microsoft.com/office/drawing/2014/main" id="{0B530BD4-875D-4B48-BD44-69F11C07764B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4662559" y="5146868"/>
            <a:ext cx="896952" cy="470009"/>
          </a:xfrm>
        </p:spPr>
        <p:txBody>
          <a:bodyPr wrap="square" lIns="35941" tIns="17907" rIns="35941" bIns="17907" anchor="ctr">
            <a:normAutofit/>
          </a:bodyPr>
          <a:lstStyle>
            <a:lvl1pPr marL="0" indent="0" algn="ctr">
              <a:lnSpc>
                <a:spcPct val="90000"/>
              </a:lnSpc>
              <a:spcBef>
                <a:spcPts val="714"/>
              </a:spcBef>
              <a:spcAft>
                <a:spcPts val="0"/>
              </a:spcAft>
              <a:buFontTx/>
              <a:buNone/>
              <a:defRPr sz="2000" b="0" i="0">
                <a:solidFill>
                  <a:schemeClr val="accent3">
                    <a:lumMod val="2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400"/>
            </a:lvl2pPr>
            <a:lvl3pPr marL="914309" indent="0">
              <a:buFontTx/>
              <a:buNone/>
              <a:defRPr sz="1200"/>
            </a:lvl3pPr>
            <a:lvl4pPr marL="1371463" indent="0">
              <a:buFontTx/>
              <a:buNone/>
              <a:defRPr sz="1100"/>
            </a:lvl4pPr>
            <a:lvl5pPr marL="1828617" indent="0">
              <a:buFontTx/>
              <a:buNone/>
              <a:defRPr sz="1100"/>
            </a:lvl5pPr>
          </a:lstStyle>
          <a:p>
            <a:pPr lvl="0"/>
            <a:r>
              <a:rPr lang="en-US" dirty="0"/>
              <a:t>Stage 2</a:t>
            </a:r>
          </a:p>
        </p:txBody>
      </p:sp>
      <p:sp>
        <p:nvSpPr>
          <p:cNvPr id="38" name="Text Placeholder 16">
            <a:extLst>
              <a:ext uri="{FF2B5EF4-FFF2-40B4-BE49-F238E27FC236}">
                <a16:creationId xmlns:a16="http://schemas.microsoft.com/office/drawing/2014/main" id="{8A2FC27A-D00B-4235-B790-7EA5DC08CE34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5962959" y="4601176"/>
            <a:ext cx="896952" cy="470009"/>
          </a:xfrm>
        </p:spPr>
        <p:txBody>
          <a:bodyPr wrap="square" lIns="35941" tIns="17907" rIns="35941" bIns="17907" anchor="ctr">
            <a:normAutofit/>
          </a:bodyPr>
          <a:lstStyle>
            <a:lvl1pPr marL="0" indent="0" algn="ctr">
              <a:lnSpc>
                <a:spcPct val="90000"/>
              </a:lnSpc>
              <a:spcBef>
                <a:spcPts val="714"/>
              </a:spcBef>
              <a:spcAft>
                <a:spcPts val="0"/>
              </a:spcAft>
              <a:buFontTx/>
              <a:buNone/>
              <a:defRPr sz="2000" b="0" i="0">
                <a:solidFill>
                  <a:schemeClr val="accent4">
                    <a:lumMod val="2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400"/>
            </a:lvl2pPr>
            <a:lvl3pPr marL="914309" indent="0">
              <a:buFontTx/>
              <a:buNone/>
              <a:defRPr sz="1200"/>
            </a:lvl3pPr>
            <a:lvl4pPr marL="1371463" indent="0">
              <a:buFontTx/>
              <a:buNone/>
              <a:defRPr sz="1100"/>
            </a:lvl4pPr>
            <a:lvl5pPr marL="1828617" indent="0">
              <a:buFontTx/>
              <a:buNone/>
              <a:defRPr sz="1100"/>
            </a:lvl5pPr>
          </a:lstStyle>
          <a:p>
            <a:pPr lvl="0"/>
            <a:r>
              <a:rPr lang="en-US" dirty="0"/>
              <a:t>Stage 3</a:t>
            </a:r>
          </a:p>
        </p:txBody>
      </p:sp>
      <p:sp>
        <p:nvSpPr>
          <p:cNvPr id="39" name="Text Placeholder 16">
            <a:extLst>
              <a:ext uri="{FF2B5EF4-FFF2-40B4-BE49-F238E27FC236}">
                <a16:creationId xmlns:a16="http://schemas.microsoft.com/office/drawing/2014/main" id="{614E01B4-D44C-4926-B887-DF40DBDA5016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7196992" y="3402941"/>
            <a:ext cx="1062264" cy="470009"/>
          </a:xfrm>
        </p:spPr>
        <p:txBody>
          <a:bodyPr wrap="square" lIns="42545" tIns="21209" rIns="42545" bIns="21209" anchor="ctr">
            <a:normAutofit/>
          </a:bodyPr>
          <a:lstStyle>
            <a:lvl1pPr marL="0" indent="0" algn="ctr">
              <a:lnSpc>
                <a:spcPct val="90000"/>
              </a:lnSpc>
              <a:spcBef>
                <a:spcPts val="714"/>
              </a:spcBef>
              <a:spcAft>
                <a:spcPts val="0"/>
              </a:spcAft>
              <a:buFontTx/>
              <a:buNone/>
              <a:defRPr sz="2000" b="0" i="0">
                <a:solidFill>
                  <a:schemeClr val="accent5">
                    <a:lumMod val="2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400"/>
            </a:lvl2pPr>
            <a:lvl3pPr marL="914309" indent="0">
              <a:buFontTx/>
              <a:buNone/>
              <a:defRPr sz="1200"/>
            </a:lvl3pPr>
            <a:lvl4pPr marL="1371463" indent="0">
              <a:buFontTx/>
              <a:buNone/>
              <a:defRPr sz="1100"/>
            </a:lvl4pPr>
            <a:lvl5pPr marL="1828617" indent="0">
              <a:buFontTx/>
              <a:buNone/>
              <a:defRPr sz="1100"/>
            </a:lvl5pPr>
          </a:lstStyle>
          <a:p>
            <a:pPr lvl="0"/>
            <a:r>
              <a:rPr lang="en-US" dirty="0"/>
              <a:t>Stage 4</a:t>
            </a:r>
          </a:p>
        </p:txBody>
      </p:sp>
    </p:spTree>
    <p:extLst>
      <p:ext uri="{BB962C8B-B14F-4D97-AF65-F5344CB8AC3E}">
        <p14:creationId xmlns:p14="http://schemas.microsoft.com/office/powerpoint/2010/main" val="1338073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hf sldNum="0"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rrow Stages 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AA4416-6EF5-4861-8342-06CA5AC1DB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A1BED20-63B5-48FE-A4FE-629A256EBF51}" type="datetime1">
              <a:rPr lang="en-IN" smtClean="0"/>
              <a:t>25-07-2026</a:t>
            </a:fld>
            <a:endParaRPr lang="en-IN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ECCBA54-53D8-4096-9E27-324B687C4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27B06194-B45B-4874-A691-21AB55FCD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F2AB8F2-7686-4971-BD89-DC5252206682}" type="slidenum">
              <a:rPr lang="en-IN" smtClean="0"/>
              <a:t>‹#›</a:t>
            </a:fld>
            <a:endParaRPr lang="en-IN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7D9B802-C4AA-4117-AC54-70C7203625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5C86F4A-8F77-4B68-AD52-EE1BA78797BA}"/>
              </a:ext>
            </a:extLst>
          </p:cNvPr>
          <p:cNvGrpSpPr/>
          <p:nvPr/>
        </p:nvGrpSpPr>
        <p:grpSpPr>
          <a:xfrm>
            <a:off x="3247616" y="1928426"/>
            <a:ext cx="3287251" cy="4021493"/>
            <a:chOff x="603250" y="1189038"/>
            <a:chExt cx="3549651" cy="3557587"/>
          </a:xfrm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0EC9CC31-9072-405B-B7B6-2E85B7D272C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9388" y="4203700"/>
              <a:ext cx="1433513" cy="542925"/>
            </a:xfrm>
            <a:custGeom>
              <a:avLst/>
              <a:gdLst>
                <a:gd name="T0" fmla="*/ 33 w 306"/>
                <a:gd name="T1" fmla="*/ 113 h 116"/>
                <a:gd name="T2" fmla="*/ 306 w 306"/>
                <a:gd name="T3" fmla="*/ 116 h 116"/>
                <a:gd name="T4" fmla="*/ 306 w 306"/>
                <a:gd name="T5" fmla="*/ 2 h 116"/>
                <a:gd name="T6" fmla="*/ 0 w 306"/>
                <a:gd name="T7" fmla="*/ 0 h 116"/>
                <a:gd name="T8" fmla="*/ 33 w 306"/>
                <a:gd name="T9" fmla="*/ 113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6" h="116">
                  <a:moveTo>
                    <a:pt x="33" y="113"/>
                  </a:moveTo>
                  <a:lnTo>
                    <a:pt x="306" y="116"/>
                  </a:lnTo>
                  <a:lnTo>
                    <a:pt x="306" y="2"/>
                  </a:lnTo>
                  <a:lnTo>
                    <a:pt x="0" y="0"/>
                  </a:lnTo>
                  <a:lnTo>
                    <a:pt x="33" y="11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1800">
                <a:solidFill>
                  <a:schemeClr val="lt1"/>
                </a:solidFill>
              </a:endParaRPr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77E4191F-5B03-475B-BA4E-265BCB915072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4225" y="3252788"/>
              <a:ext cx="1438275" cy="547687"/>
            </a:xfrm>
            <a:custGeom>
              <a:avLst/>
              <a:gdLst>
                <a:gd name="T0" fmla="*/ 34 w 307"/>
                <a:gd name="T1" fmla="*/ 114 h 117"/>
                <a:gd name="T2" fmla="*/ 307 w 307"/>
                <a:gd name="T3" fmla="*/ 117 h 117"/>
                <a:gd name="T4" fmla="*/ 275 w 307"/>
                <a:gd name="T5" fmla="*/ 3 h 117"/>
                <a:gd name="T6" fmla="*/ 0 w 307"/>
                <a:gd name="T7" fmla="*/ 0 h 117"/>
                <a:gd name="T8" fmla="*/ 34 w 307"/>
                <a:gd name="T9" fmla="*/ 114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7" h="117">
                  <a:moveTo>
                    <a:pt x="34" y="114"/>
                  </a:moveTo>
                  <a:lnTo>
                    <a:pt x="307" y="117"/>
                  </a:lnTo>
                  <a:lnTo>
                    <a:pt x="275" y="3"/>
                  </a:lnTo>
                  <a:lnTo>
                    <a:pt x="0" y="0"/>
                  </a:lnTo>
                  <a:lnTo>
                    <a:pt x="34" y="114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1800">
                <a:solidFill>
                  <a:schemeClr val="lt1"/>
                </a:solidFill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9F1710B9-F881-4469-9D44-9D34E46E34DD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0650" y="2312988"/>
              <a:ext cx="1436688" cy="547687"/>
            </a:xfrm>
            <a:custGeom>
              <a:avLst/>
              <a:gdLst>
                <a:gd name="T0" fmla="*/ 32 w 307"/>
                <a:gd name="T1" fmla="*/ 113 h 117"/>
                <a:gd name="T2" fmla="*/ 307 w 307"/>
                <a:gd name="T3" fmla="*/ 117 h 117"/>
                <a:gd name="T4" fmla="*/ 274 w 307"/>
                <a:gd name="T5" fmla="*/ 3 h 117"/>
                <a:gd name="T6" fmla="*/ 0 w 307"/>
                <a:gd name="T7" fmla="*/ 0 h 117"/>
                <a:gd name="T8" fmla="*/ 32 w 307"/>
                <a:gd name="T9" fmla="*/ 113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7" h="117">
                  <a:moveTo>
                    <a:pt x="32" y="113"/>
                  </a:moveTo>
                  <a:lnTo>
                    <a:pt x="307" y="117"/>
                  </a:lnTo>
                  <a:lnTo>
                    <a:pt x="274" y="3"/>
                  </a:lnTo>
                  <a:lnTo>
                    <a:pt x="0" y="0"/>
                  </a:lnTo>
                  <a:lnTo>
                    <a:pt x="32" y="11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IN" sz="1800">
                <a:solidFill>
                  <a:schemeClr val="lt1"/>
                </a:solidFill>
              </a:endParaRPr>
            </a:p>
          </p:txBody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BCCCD8A2-44A4-4201-A43C-1DD8290E6E96}"/>
                </a:ext>
              </a:extLst>
            </p:cNvPr>
            <p:cNvSpPr>
              <a:spLocks/>
            </p:cNvSpPr>
            <p:nvPr/>
          </p:nvSpPr>
          <p:spPr bwMode="auto">
            <a:xfrm>
              <a:off x="603250" y="1189038"/>
              <a:ext cx="1563688" cy="884237"/>
            </a:xfrm>
            <a:custGeom>
              <a:avLst/>
              <a:gdLst>
                <a:gd name="T0" fmla="*/ 61 w 334"/>
                <a:gd name="T1" fmla="*/ 151 h 189"/>
                <a:gd name="T2" fmla="*/ 334 w 334"/>
                <a:gd name="T3" fmla="*/ 154 h 189"/>
                <a:gd name="T4" fmla="*/ 302 w 334"/>
                <a:gd name="T5" fmla="*/ 42 h 189"/>
                <a:gd name="T6" fmla="*/ 61 w 334"/>
                <a:gd name="T7" fmla="*/ 38 h 189"/>
                <a:gd name="T8" fmla="*/ 61 w 334"/>
                <a:gd name="T9" fmla="*/ 0 h 189"/>
                <a:gd name="T10" fmla="*/ 0 w 334"/>
                <a:gd name="T11" fmla="*/ 95 h 189"/>
                <a:gd name="T12" fmla="*/ 61 w 334"/>
                <a:gd name="T13" fmla="*/ 189 h 189"/>
                <a:gd name="T14" fmla="*/ 61 w 334"/>
                <a:gd name="T15" fmla="*/ 151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34" h="189">
                  <a:moveTo>
                    <a:pt x="61" y="151"/>
                  </a:moveTo>
                  <a:lnTo>
                    <a:pt x="334" y="154"/>
                  </a:lnTo>
                  <a:lnTo>
                    <a:pt x="302" y="42"/>
                  </a:lnTo>
                  <a:lnTo>
                    <a:pt x="61" y="38"/>
                  </a:lnTo>
                  <a:lnTo>
                    <a:pt x="61" y="0"/>
                  </a:lnTo>
                  <a:lnTo>
                    <a:pt x="0" y="95"/>
                  </a:lnTo>
                  <a:lnTo>
                    <a:pt x="61" y="189"/>
                  </a:lnTo>
                  <a:lnTo>
                    <a:pt x="61" y="15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1800">
                <a:solidFill>
                  <a:schemeClr val="lt1"/>
                </a:solidFill>
              </a:endParaRPr>
            </a:p>
          </p:txBody>
        </p:sp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A8844944-DE1A-49A1-B999-771A93CD683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9388" y="3790950"/>
              <a:ext cx="773113" cy="427037"/>
            </a:xfrm>
            <a:custGeom>
              <a:avLst/>
              <a:gdLst>
                <a:gd name="T0" fmla="*/ 0 w 165"/>
                <a:gd name="T1" fmla="*/ 90 h 91"/>
                <a:gd name="T2" fmla="*/ 58 w 165"/>
                <a:gd name="T3" fmla="*/ 0 h 91"/>
                <a:gd name="T4" fmla="*/ 165 w 165"/>
                <a:gd name="T5" fmla="*/ 2 h 91"/>
                <a:gd name="T6" fmla="*/ 107 w 165"/>
                <a:gd name="T7" fmla="*/ 91 h 91"/>
                <a:gd name="T8" fmla="*/ 0 w 165"/>
                <a:gd name="T9" fmla="*/ 9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5" h="91">
                  <a:moveTo>
                    <a:pt x="0" y="90"/>
                  </a:moveTo>
                  <a:lnTo>
                    <a:pt x="58" y="0"/>
                  </a:lnTo>
                  <a:lnTo>
                    <a:pt x="165" y="2"/>
                  </a:lnTo>
                  <a:lnTo>
                    <a:pt x="107" y="91"/>
                  </a:lnTo>
                  <a:lnTo>
                    <a:pt x="0" y="9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800"/>
            </a:p>
          </p:txBody>
        </p:sp>
        <p:sp>
          <p:nvSpPr>
            <p:cNvPr id="16" name="Freeform 10">
              <a:extLst>
                <a:ext uri="{FF2B5EF4-FFF2-40B4-BE49-F238E27FC236}">
                  <a16:creationId xmlns:a16="http://schemas.microsoft.com/office/drawing/2014/main" id="{805A65BB-9727-4B54-9BCD-D9DDD84ABE76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4225" y="2841625"/>
              <a:ext cx="773113" cy="425450"/>
            </a:xfrm>
            <a:custGeom>
              <a:avLst/>
              <a:gdLst>
                <a:gd name="T0" fmla="*/ 0 w 165"/>
                <a:gd name="T1" fmla="*/ 90 h 91"/>
                <a:gd name="T2" fmla="*/ 58 w 165"/>
                <a:gd name="T3" fmla="*/ 0 h 91"/>
                <a:gd name="T4" fmla="*/ 165 w 165"/>
                <a:gd name="T5" fmla="*/ 2 h 91"/>
                <a:gd name="T6" fmla="*/ 108 w 165"/>
                <a:gd name="T7" fmla="*/ 91 h 91"/>
                <a:gd name="T8" fmla="*/ 0 w 165"/>
                <a:gd name="T9" fmla="*/ 9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5" h="91">
                  <a:moveTo>
                    <a:pt x="0" y="90"/>
                  </a:moveTo>
                  <a:lnTo>
                    <a:pt x="58" y="0"/>
                  </a:lnTo>
                  <a:lnTo>
                    <a:pt x="165" y="2"/>
                  </a:lnTo>
                  <a:lnTo>
                    <a:pt x="108" y="91"/>
                  </a:lnTo>
                  <a:lnTo>
                    <a:pt x="0" y="90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800"/>
            </a:p>
          </p:txBody>
        </p:sp>
        <p:sp>
          <p:nvSpPr>
            <p:cNvPr id="17" name="Freeform 11">
              <a:extLst>
                <a:ext uri="{FF2B5EF4-FFF2-40B4-BE49-F238E27FC236}">
                  <a16:creationId xmlns:a16="http://schemas.microsoft.com/office/drawing/2014/main" id="{123966E5-4B50-4D55-B873-75A47C9FBDA1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5413" y="1905000"/>
              <a:ext cx="771525" cy="422275"/>
            </a:xfrm>
            <a:custGeom>
              <a:avLst/>
              <a:gdLst>
                <a:gd name="T0" fmla="*/ 0 w 165"/>
                <a:gd name="T1" fmla="*/ 90 h 90"/>
                <a:gd name="T2" fmla="*/ 56 w 165"/>
                <a:gd name="T3" fmla="*/ 0 h 90"/>
                <a:gd name="T4" fmla="*/ 165 w 165"/>
                <a:gd name="T5" fmla="*/ 1 h 90"/>
                <a:gd name="T6" fmla="*/ 106 w 165"/>
                <a:gd name="T7" fmla="*/ 90 h 90"/>
                <a:gd name="T8" fmla="*/ 0 w 165"/>
                <a:gd name="T9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5" h="90">
                  <a:moveTo>
                    <a:pt x="0" y="90"/>
                  </a:moveTo>
                  <a:lnTo>
                    <a:pt x="56" y="0"/>
                  </a:lnTo>
                  <a:lnTo>
                    <a:pt x="165" y="1"/>
                  </a:lnTo>
                  <a:lnTo>
                    <a:pt x="106" y="90"/>
                  </a:lnTo>
                  <a:lnTo>
                    <a:pt x="0" y="90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800"/>
            </a:p>
          </p:txBody>
        </p:sp>
      </p:grp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98247A5F-9EBE-4951-A18E-FB0956619051}"/>
              </a:ext>
            </a:extLst>
          </p:cNvPr>
          <p:cNvCxnSpPr>
            <a:cxnSpLocks/>
          </p:cNvCxnSpPr>
          <p:nvPr/>
        </p:nvCxnSpPr>
        <p:spPr>
          <a:xfrm>
            <a:off x="4760822" y="2749419"/>
            <a:ext cx="5504003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4517C9D5-0D7C-4A38-A1CC-94917B97A262}"/>
              </a:ext>
            </a:extLst>
          </p:cNvPr>
          <p:cNvCxnSpPr>
            <a:cxnSpLocks/>
          </p:cNvCxnSpPr>
          <p:nvPr/>
        </p:nvCxnSpPr>
        <p:spPr>
          <a:xfrm flipV="1">
            <a:off x="5351822" y="3816280"/>
            <a:ext cx="4913002" cy="1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19E906A-00A3-4B9F-B8E2-882B880737DE}"/>
              </a:ext>
            </a:extLst>
          </p:cNvPr>
          <p:cNvCxnSpPr>
            <a:cxnSpLocks/>
          </p:cNvCxnSpPr>
          <p:nvPr/>
        </p:nvCxnSpPr>
        <p:spPr>
          <a:xfrm>
            <a:off x="5967964" y="4893166"/>
            <a:ext cx="4236902" cy="5001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D098CA2E-D46F-40D1-AF0A-29F1D36787AD}"/>
              </a:ext>
            </a:extLst>
          </p:cNvPr>
          <p:cNvCxnSpPr>
            <a:cxnSpLocks/>
          </p:cNvCxnSpPr>
          <p:nvPr/>
        </p:nvCxnSpPr>
        <p:spPr>
          <a:xfrm>
            <a:off x="6576605" y="5947757"/>
            <a:ext cx="368822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ounded Rectangle 47">
            <a:extLst>
              <a:ext uri="{FF2B5EF4-FFF2-40B4-BE49-F238E27FC236}">
                <a16:creationId xmlns:a16="http://schemas.microsoft.com/office/drawing/2014/main" id="{10A82349-7C68-4246-A666-40DBE447DCCE}"/>
              </a:ext>
            </a:extLst>
          </p:cNvPr>
          <p:cNvSpPr/>
          <p:nvPr/>
        </p:nvSpPr>
        <p:spPr>
          <a:xfrm>
            <a:off x="4816521" y="1885403"/>
            <a:ext cx="3586910" cy="842130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endParaRPr lang="en-US" sz="1801"/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D346A811-2E2A-462E-ABDC-318BF5E415E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820248" y="1885403"/>
            <a:ext cx="3586910" cy="338760"/>
          </a:xfrm>
          <a:gradFill flip="none" rotWithShape="1">
            <a:gsLst>
              <a:gs pos="0">
                <a:schemeClr val="accent5">
                  <a:lumMod val="90000"/>
                  <a:lumOff val="10000"/>
                </a:schemeClr>
              </a:gs>
              <a:gs pos="100000">
                <a:schemeClr val="accent5">
                  <a:lumMod val="9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square" lIns="143510" tIns="71755" rIns="143510" bIns="71755" anchor="ctr" anchorCtr="1">
            <a:normAutofit/>
          </a:bodyPr>
          <a:lstStyle>
            <a:lvl1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 b="0" baseline="0">
                <a:solidFill>
                  <a:schemeClr val="accent5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Add stage 4 name</a:t>
            </a:r>
          </a:p>
        </p:txBody>
      </p:sp>
      <p:sp>
        <p:nvSpPr>
          <p:cNvPr id="24" name="Text Placeholder 22">
            <a:extLst>
              <a:ext uri="{FF2B5EF4-FFF2-40B4-BE49-F238E27FC236}">
                <a16:creationId xmlns:a16="http://schemas.microsoft.com/office/drawing/2014/main" id="{FCBC7723-601A-4F1D-8473-52D26052A7C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820248" y="2262610"/>
            <a:ext cx="3586910" cy="457680"/>
          </a:xfrm>
          <a:noFill/>
          <a:ln>
            <a:noFill/>
          </a:ln>
        </p:spPr>
        <p:txBody>
          <a:bodyPr wrap="square" lIns="143510" tIns="22860" rIns="143510" bIns="22860" anchor="t">
            <a:normAutofit/>
          </a:bodyPr>
          <a:lstStyle>
            <a:lvl1pPr marL="0" indent="0" algn="l">
              <a:lnSpc>
                <a:spcPct val="90000"/>
              </a:lnSpc>
              <a:spcBef>
                <a:spcPts val="571"/>
              </a:spcBef>
              <a:spcAft>
                <a:spcPts val="0"/>
              </a:spcAft>
              <a:buFontTx/>
              <a:buNone/>
              <a:defRPr sz="1600" b="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5" name="Rounded Rectangle 47">
            <a:extLst>
              <a:ext uri="{FF2B5EF4-FFF2-40B4-BE49-F238E27FC236}">
                <a16:creationId xmlns:a16="http://schemas.microsoft.com/office/drawing/2014/main" id="{1BBF219A-F971-462E-8C63-F52E3963EA75}"/>
              </a:ext>
            </a:extLst>
          </p:cNvPr>
          <p:cNvSpPr/>
          <p:nvPr/>
        </p:nvSpPr>
        <p:spPr>
          <a:xfrm>
            <a:off x="5392981" y="2936896"/>
            <a:ext cx="3586910" cy="842130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endParaRPr lang="en-US" sz="1801"/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01518CD4-0F42-4260-8F1A-12E02C050B3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396708" y="2936896"/>
            <a:ext cx="3586910" cy="338760"/>
          </a:xfrm>
          <a:gradFill flip="none" rotWithShape="1">
            <a:gsLst>
              <a:gs pos="0">
                <a:schemeClr val="accent4">
                  <a:lumMod val="90000"/>
                  <a:lumOff val="10000"/>
                </a:schemeClr>
              </a:gs>
              <a:gs pos="100000">
                <a:schemeClr val="accent4">
                  <a:lumMod val="9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square" lIns="143510" tIns="71755" rIns="143510" bIns="71755" anchor="ctr" anchorCtr="1">
            <a:normAutofit/>
          </a:bodyPr>
          <a:lstStyle>
            <a:lvl1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 b="0" baseline="0">
                <a:solidFill>
                  <a:schemeClr val="accent4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Add stage 3 name</a:t>
            </a:r>
          </a:p>
        </p:txBody>
      </p:sp>
      <p:sp>
        <p:nvSpPr>
          <p:cNvPr id="27" name="Text Placeholder 22">
            <a:extLst>
              <a:ext uri="{FF2B5EF4-FFF2-40B4-BE49-F238E27FC236}">
                <a16:creationId xmlns:a16="http://schemas.microsoft.com/office/drawing/2014/main" id="{29D3AD27-172F-47DD-BD0E-EB9D094A259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396708" y="3314103"/>
            <a:ext cx="3586910" cy="457680"/>
          </a:xfrm>
          <a:noFill/>
          <a:ln>
            <a:noFill/>
          </a:ln>
        </p:spPr>
        <p:txBody>
          <a:bodyPr wrap="square" lIns="143510" tIns="22860" rIns="143510" bIns="22860" anchor="t">
            <a:normAutofit/>
          </a:bodyPr>
          <a:lstStyle>
            <a:lvl1pPr marL="0" indent="0" algn="l">
              <a:lnSpc>
                <a:spcPct val="90000"/>
              </a:lnSpc>
              <a:spcBef>
                <a:spcPts val="571"/>
              </a:spcBef>
              <a:spcAft>
                <a:spcPts val="0"/>
              </a:spcAft>
              <a:buFontTx/>
              <a:buNone/>
              <a:defRPr sz="1600" b="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8" name="Rounded Rectangle 47">
            <a:extLst>
              <a:ext uri="{FF2B5EF4-FFF2-40B4-BE49-F238E27FC236}">
                <a16:creationId xmlns:a16="http://schemas.microsoft.com/office/drawing/2014/main" id="{CBC62118-DD11-4776-AB27-A53362EBDC0E}"/>
              </a:ext>
            </a:extLst>
          </p:cNvPr>
          <p:cNvSpPr/>
          <p:nvPr/>
        </p:nvSpPr>
        <p:spPr>
          <a:xfrm>
            <a:off x="6041499" y="4027037"/>
            <a:ext cx="3586910" cy="842130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endParaRPr lang="en-US" sz="1801"/>
          </a:p>
        </p:txBody>
      </p:sp>
      <p:sp>
        <p:nvSpPr>
          <p:cNvPr id="29" name="Text Placeholder 22">
            <a:extLst>
              <a:ext uri="{FF2B5EF4-FFF2-40B4-BE49-F238E27FC236}">
                <a16:creationId xmlns:a16="http://schemas.microsoft.com/office/drawing/2014/main" id="{325E3FCF-A9BD-47B1-B18B-071B04A34C6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045226" y="4027036"/>
            <a:ext cx="3586910" cy="338760"/>
          </a:xfrm>
          <a:gradFill flip="none" rotWithShape="1">
            <a:gsLst>
              <a:gs pos="0">
                <a:schemeClr val="accent3">
                  <a:lumMod val="90000"/>
                  <a:lumOff val="10000"/>
                </a:schemeClr>
              </a:gs>
              <a:gs pos="100000">
                <a:schemeClr val="accent3">
                  <a:lumMod val="9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square" lIns="143510" tIns="71755" rIns="143510" bIns="71755" anchor="ctr" anchorCtr="1">
            <a:normAutofit/>
          </a:bodyPr>
          <a:lstStyle>
            <a:lvl1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 b="0" baseline="0">
                <a:solidFill>
                  <a:schemeClr val="accent3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Add stage 2 name</a:t>
            </a:r>
          </a:p>
        </p:txBody>
      </p:sp>
      <p:sp>
        <p:nvSpPr>
          <p:cNvPr id="30" name="Text Placeholder 22">
            <a:extLst>
              <a:ext uri="{FF2B5EF4-FFF2-40B4-BE49-F238E27FC236}">
                <a16:creationId xmlns:a16="http://schemas.microsoft.com/office/drawing/2014/main" id="{F3A6A180-56AF-4A5D-B2D0-7E4049A66D9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045226" y="4404243"/>
            <a:ext cx="3586910" cy="457680"/>
          </a:xfrm>
          <a:noFill/>
          <a:ln>
            <a:noFill/>
          </a:ln>
        </p:spPr>
        <p:txBody>
          <a:bodyPr wrap="square" lIns="143510" tIns="22860" rIns="143510" bIns="22860" anchor="t">
            <a:normAutofit/>
          </a:bodyPr>
          <a:lstStyle>
            <a:lvl1pPr marL="0" indent="0" algn="l">
              <a:lnSpc>
                <a:spcPct val="90000"/>
              </a:lnSpc>
              <a:spcBef>
                <a:spcPts val="571"/>
              </a:spcBef>
              <a:spcAft>
                <a:spcPts val="0"/>
              </a:spcAft>
              <a:buFontTx/>
              <a:buNone/>
              <a:defRPr sz="1600" b="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1" name="Rounded Rectangle 47">
            <a:extLst>
              <a:ext uri="{FF2B5EF4-FFF2-40B4-BE49-F238E27FC236}">
                <a16:creationId xmlns:a16="http://schemas.microsoft.com/office/drawing/2014/main" id="{25C324AB-87A9-424E-BDE6-F8DB84076394}"/>
              </a:ext>
            </a:extLst>
          </p:cNvPr>
          <p:cNvSpPr/>
          <p:nvPr/>
        </p:nvSpPr>
        <p:spPr>
          <a:xfrm>
            <a:off x="6617958" y="5083739"/>
            <a:ext cx="3586910" cy="842130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endParaRPr lang="en-US" sz="1801"/>
          </a:p>
        </p:txBody>
      </p:sp>
      <p:sp>
        <p:nvSpPr>
          <p:cNvPr id="32" name="Text Placeholder 22">
            <a:extLst>
              <a:ext uri="{FF2B5EF4-FFF2-40B4-BE49-F238E27FC236}">
                <a16:creationId xmlns:a16="http://schemas.microsoft.com/office/drawing/2014/main" id="{43242EFD-626A-4A1E-A988-EE66A56337E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621685" y="5083739"/>
            <a:ext cx="3587148" cy="338760"/>
          </a:xfrm>
          <a:gradFill flip="none" rotWithShape="1">
            <a:gsLst>
              <a:gs pos="0">
                <a:schemeClr val="accent2">
                  <a:lumMod val="90000"/>
                  <a:lumOff val="10000"/>
                </a:schemeClr>
              </a:gs>
              <a:gs pos="100000">
                <a:schemeClr val="accent2">
                  <a:lumMod val="9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square" lIns="143510" tIns="71755" rIns="143510" bIns="71755" anchor="ctr" anchorCtr="1">
            <a:normAutofit/>
          </a:bodyPr>
          <a:lstStyle>
            <a:lvl1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 b="0" baseline="0">
                <a:solidFill>
                  <a:schemeClr val="accent2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Add stage 1 name</a:t>
            </a:r>
          </a:p>
        </p:txBody>
      </p:sp>
      <p:sp>
        <p:nvSpPr>
          <p:cNvPr id="33" name="Text Placeholder 22">
            <a:extLst>
              <a:ext uri="{FF2B5EF4-FFF2-40B4-BE49-F238E27FC236}">
                <a16:creationId xmlns:a16="http://schemas.microsoft.com/office/drawing/2014/main" id="{0819A440-3237-4428-A8F1-2403DD25B83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621685" y="5460946"/>
            <a:ext cx="3587148" cy="457680"/>
          </a:xfrm>
          <a:noFill/>
          <a:ln>
            <a:noFill/>
          </a:ln>
        </p:spPr>
        <p:txBody>
          <a:bodyPr wrap="square" lIns="143510" tIns="22860" rIns="143510" bIns="22860" anchor="t">
            <a:normAutofit/>
          </a:bodyPr>
          <a:lstStyle>
            <a:lvl1pPr marL="0" indent="0" algn="l">
              <a:lnSpc>
                <a:spcPct val="90000"/>
              </a:lnSpc>
              <a:spcBef>
                <a:spcPts val="571"/>
              </a:spcBef>
              <a:spcAft>
                <a:spcPts val="0"/>
              </a:spcAft>
              <a:buFontTx/>
              <a:buNone/>
              <a:defRPr sz="1600" b="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4" name="Text Placeholder 16">
            <a:extLst>
              <a:ext uri="{FF2B5EF4-FFF2-40B4-BE49-F238E27FC236}">
                <a16:creationId xmlns:a16="http://schemas.microsoft.com/office/drawing/2014/main" id="{B420A217-D9EB-4FAE-8287-EE97BE6649A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320231" y="5397285"/>
            <a:ext cx="1037156" cy="480114"/>
          </a:xfrm>
        </p:spPr>
        <p:txBody>
          <a:bodyPr wrap="square" lIns="41529" tIns="20701" rIns="41529" bIns="20701" anchor="ctr">
            <a:normAutofit/>
          </a:bodyPr>
          <a:lstStyle>
            <a:lvl1pPr marL="0" indent="0" algn="ctr">
              <a:lnSpc>
                <a:spcPct val="90000"/>
              </a:lnSpc>
              <a:spcBef>
                <a:spcPts val="714"/>
              </a:spcBef>
              <a:spcAft>
                <a:spcPts val="0"/>
              </a:spcAft>
              <a:buFontTx/>
              <a:buNone/>
              <a:defRPr sz="2000" b="0" i="0">
                <a:solidFill>
                  <a:schemeClr val="accent2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400"/>
            </a:lvl2pPr>
            <a:lvl3pPr marL="914309" indent="0">
              <a:buFontTx/>
              <a:buNone/>
              <a:defRPr sz="1200"/>
            </a:lvl3pPr>
            <a:lvl4pPr marL="1371463" indent="0">
              <a:buFontTx/>
              <a:buNone/>
              <a:defRPr sz="1100"/>
            </a:lvl4pPr>
            <a:lvl5pPr marL="1828617" indent="0">
              <a:buFontTx/>
              <a:buNone/>
              <a:defRPr sz="1100"/>
            </a:lvl5pPr>
          </a:lstStyle>
          <a:p>
            <a:pPr lvl="0"/>
            <a:r>
              <a:rPr lang="en-US" dirty="0"/>
              <a:t>Stage 1</a:t>
            </a:r>
          </a:p>
        </p:txBody>
      </p:sp>
      <p:sp>
        <p:nvSpPr>
          <p:cNvPr id="35" name="Text Placeholder 16">
            <a:extLst>
              <a:ext uri="{FF2B5EF4-FFF2-40B4-BE49-F238E27FC236}">
                <a16:creationId xmlns:a16="http://schemas.microsoft.com/office/drawing/2014/main" id="{9398EAEA-0C55-4D24-ABE6-0CFDD0A212DB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716401" y="4335257"/>
            <a:ext cx="1037156" cy="480114"/>
          </a:xfrm>
        </p:spPr>
        <p:txBody>
          <a:bodyPr wrap="square" lIns="41529" tIns="20701" rIns="41529" bIns="20701" anchor="ctr">
            <a:normAutofit/>
          </a:bodyPr>
          <a:lstStyle>
            <a:lvl1pPr marL="0" indent="0" algn="ctr">
              <a:lnSpc>
                <a:spcPct val="90000"/>
              </a:lnSpc>
              <a:spcBef>
                <a:spcPts val="714"/>
              </a:spcBef>
              <a:spcAft>
                <a:spcPts val="0"/>
              </a:spcAft>
              <a:buFontTx/>
              <a:buNone/>
              <a:defRPr sz="2000" b="0" i="0">
                <a:solidFill>
                  <a:schemeClr val="accent3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400"/>
            </a:lvl2pPr>
            <a:lvl3pPr marL="914309" indent="0">
              <a:buFontTx/>
              <a:buNone/>
              <a:defRPr sz="1200"/>
            </a:lvl3pPr>
            <a:lvl4pPr marL="1371463" indent="0">
              <a:buFontTx/>
              <a:buNone/>
              <a:defRPr sz="1100"/>
            </a:lvl4pPr>
            <a:lvl5pPr marL="1828617" indent="0">
              <a:buFontTx/>
              <a:buNone/>
              <a:defRPr sz="1100"/>
            </a:lvl5pPr>
          </a:lstStyle>
          <a:p>
            <a:pPr lvl="0"/>
            <a:r>
              <a:rPr lang="en-US" dirty="0"/>
              <a:t>Stage 2</a:t>
            </a:r>
          </a:p>
        </p:txBody>
      </p:sp>
      <p:sp>
        <p:nvSpPr>
          <p:cNvPr id="36" name="Text Placeholder 16">
            <a:extLst>
              <a:ext uri="{FF2B5EF4-FFF2-40B4-BE49-F238E27FC236}">
                <a16:creationId xmlns:a16="http://schemas.microsoft.com/office/drawing/2014/main" id="{DB4CFA88-ADA7-4B9D-9650-11170BA55455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139943" y="3269588"/>
            <a:ext cx="1037156" cy="480114"/>
          </a:xfrm>
        </p:spPr>
        <p:txBody>
          <a:bodyPr wrap="square" lIns="41529" tIns="20701" rIns="41529" bIns="20701" anchor="ctr">
            <a:normAutofit/>
          </a:bodyPr>
          <a:lstStyle>
            <a:lvl1pPr marL="0" indent="0" algn="ctr">
              <a:lnSpc>
                <a:spcPct val="90000"/>
              </a:lnSpc>
              <a:spcBef>
                <a:spcPts val="714"/>
              </a:spcBef>
              <a:spcAft>
                <a:spcPts val="0"/>
              </a:spcAft>
              <a:buFontTx/>
              <a:buNone/>
              <a:defRPr sz="2000" b="0" i="0">
                <a:solidFill>
                  <a:schemeClr val="accent4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400"/>
            </a:lvl2pPr>
            <a:lvl3pPr marL="914309" indent="0">
              <a:buFontTx/>
              <a:buNone/>
              <a:defRPr sz="1200"/>
            </a:lvl3pPr>
            <a:lvl4pPr marL="1371463" indent="0">
              <a:buFontTx/>
              <a:buNone/>
              <a:defRPr sz="1100"/>
            </a:lvl4pPr>
            <a:lvl5pPr marL="1828617" indent="0">
              <a:buFontTx/>
              <a:buNone/>
              <a:defRPr sz="1100"/>
            </a:lvl5pPr>
          </a:lstStyle>
          <a:p>
            <a:pPr lvl="0"/>
            <a:r>
              <a:rPr lang="en-US" dirty="0"/>
              <a:t>Stage 3</a:t>
            </a:r>
          </a:p>
        </p:txBody>
      </p:sp>
      <p:sp>
        <p:nvSpPr>
          <p:cNvPr id="37" name="Text Placeholder 16">
            <a:extLst>
              <a:ext uri="{FF2B5EF4-FFF2-40B4-BE49-F238E27FC236}">
                <a16:creationId xmlns:a16="http://schemas.microsoft.com/office/drawing/2014/main" id="{69479F7F-FA09-4675-BC10-A12678A22B47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491425" y="2206110"/>
            <a:ext cx="1037156" cy="480114"/>
          </a:xfrm>
        </p:spPr>
        <p:txBody>
          <a:bodyPr wrap="square" lIns="41529" tIns="20701" rIns="41529" bIns="20701" anchor="ctr">
            <a:normAutofit/>
          </a:bodyPr>
          <a:lstStyle>
            <a:lvl1pPr marL="0" indent="0" algn="ctr">
              <a:lnSpc>
                <a:spcPct val="90000"/>
              </a:lnSpc>
              <a:spcBef>
                <a:spcPts val="714"/>
              </a:spcBef>
              <a:spcAft>
                <a:spcPts val="0"/>
              </a:spcAft>
              <a:buFontTx/>
              <a:buNone/>
              <a:defRPr sz="2000" b="0" i="0">
                <a:solidFill>
                  <a:schemeClr val="accent5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400"/>
            </a:lvl2pPr>
            <a:lvl3pPr marL="914309" indent="0">
              <a:buFontTx/>
              <a:buNone/>
              <a:defRPr sz="1200"/>
            </a:lvl3pPr>
            <a:lvl4pPr marL="1371463" indent="0">
              <a:buFontTx/>
              <a:buNone/>
              <a:defRPr sz="1100"/>
            </a:lvl4pPr>
            <a:lvl5pPr marL="1828617" indent="0">
              <a:buFontTx/>
              <a:buNone/>
              <a:defRPr sz="1100"/>
            </a:lvl5pPr>
          </a:lstStyle>
          <a:p>
            <a:pPr lvl="0"/>
            <a:r>
              <a:rPr lang="en-US" dirty="0"/>
              <a:t>Stage 4</a:t>
            </a:r>
          </a:p>
        </p:txBody>
      </p:sp>
    </p:spTree>
    <p:extLst>
      <p:ext uri="{BB962C8B-B14F-4D97-AF65-F5344CB8AC3E}">
        <p14:creationId xmlns:p14="http://schemas.microsoft.com/office/powerpoint/2010/main" val="2792940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hf sldNum="0"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 Steps to Success 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AA4416-6EF5-4861-8342-06CA5AC1DB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3944B5E-98C1-4226-8505-0900614C9665}" type="datetime1">
              <a:rPr lang="en-IN" smtClean="0"/>
              <a:t>25-07-2026</a:t>
            </a:fld>
            <a:endParaRPr lang="en-IN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ECCBA54-53D8-4096-9E27-324B687C4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27B06194-B45B-4874-A691-21AB55FCD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F2AB8F2-7686-4971-BD89-DC5252206682}" type="slidenum">
              <a:rPr lang="en-IN" smtClean="0"/>
              <a:t>‹#›</a:t>
            </a:fld>
            <a:endParaRPr lang="en-IN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7D9B802-C4AA-4117-AC54-70C7203625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9C8700F-B171-4C71-84B9-96F2A2C099F0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2248202" y="1719839"/>
            <a:ext cx="8890198" cy="4670291"/>
            <a:chOff x="728464" y="1556792"/>
            <a:chExt cx="8884096" cy="4627504"/>
          </a:xfrm>
        </p:grpSpPr>
        <p:graphicFrame>
          <p:nvGraphicFramePr>
            <p:cNvPr id="10" name="Diagram 9">
              <a:extLst>
                <a:ext uri="{FF2B5EF4-FFF2-40B4-BE49-F238E27FC236}">
                  <a16:creationId xmlns:a16="http://schemas.microsoft.com/office/drawing/2014/main" id="{74DD7ACE-586B-47DB-B1C7-46D89A2953C2}"/>
                </a:ext>
              </a:extLst>
            </p:cNvPr>
            <p:cNvGraphicFramePr/>
            <p:nvPr>
              <p:custDataLst>
                <p:tags r:id="rId2"/>
              </p:custDataLst>
              <p:extLst>
                <p:ext uri="{D42A27DB-BD31-4B8C-83A1-F6EECF244321}">
                  <p14:modId xmlns:p14="http://schemas.microsoft.com/office/powerpoint/2010/main" val="3387899424"/>
                </p:ext>
              </p:extLst>
            </p:nvPr>
          </p:nvGraphicFramePr>
          <p:xfrm>
            <a:off x="728464" y="2685005"/>
            <a:ext cx="8884096" cy="3499291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5" r:lo="rId6" r:qs="rId7" r:cs="rId8"/>
            </a:graphicData>
          </a:graphic>
        </p:graphicFrame>
        <p:sp>
          <p:nvSpPr>
            <p:cNvPr id="11" name="Freeform 34">
              <a:extLst>
                <a:ext uri="{FF2B5EF4-FFF2-40B4-BE49-F238E27FC236}">
                  <a16:creationId xmlns:a16="http://schemas.microsoft.com/office/drawing/2014/main" id="{603670B1-A73A-4A97-9259-B6773003993B}"/>
                </a:ext>
              </a:extLst>
            </p:cNvPr>
            <p:cNvSpPr>
              <a:spLocks/>
            </p:cNvSpPr>
            <p:nvPr>
              <p:custDataLst>
                <p:tags r:id="rId3"/>
              </p:custDataLst>
            </p:nvPr>
          </p:nvSpPr>
          <p:spPr bwMode="auto">
            <a:xfrm>
              <a:off x="7267782" y="1556792"/>
              <a:ext cx="373450" cy="1116238"/>
            </a:xfrm>
            <a:custGeom>
              <a:avLst/>
              <a:gdLst/>
              <a:ahLst/>
              <a:cxnLst>
                <a:cxn ang="0">
                  <a:pos x="83" y="152"/>
                </a:cxn>
                <a:cxn ang="0">
                  <a:pos x="72" y="137"/>
                </a:cxn>
                <a:cxn ang="0">
                  <a:pos x="69" y="106"/>
                </a:cxn>
                <a:cxn ang="0">
                  <a:pos x="60" y="72"/>
                </a:cxn>
                <a:cxn ang="0">
                  <a:pos x="43" y="39"/>
                </a:cxn>
                <a:cxn ang="0">
                  <a:pos x="37" y="12"/>
                </a:cxn>
                <a:cxn ang="0">
                  <a:pos x="29" y="0"/>
                </a:cxn>
                <a:cxn ang="0">
                  <a:pos x="21" y="26"/>
                </a:cxn>
                <a:cxn ang="0">
                  <a:pos x="25" y="52"/>
                </a:cxn>
                <a:cxn ang="0">
                  <a:pos x="37" y="96"/>
                </a:cxn>
                <a:cxn ang="0">
                  <a:pos x="30" y="122"/>
                </a:cxn>
                <a:cxn ang="0">
                  <a:pos x="20" y="156"/>
                </a:cxn>
                <a:cxn ang="0">
                  <a:pos x="21" y="227"/>
                </a:cxn>
                <a:cxn ang="0">
                  <a:pos x="9" y="270"/>
                </a:cxn>
                <a:cxn ang="0">
                  <a:pos x="32" y="334"/>
                </a:cxn>
                <a:cxn ang="0">
                  <a:pos x="30" y="427"/>
                </a:cxn>
                <a:cxn ang="0">
                  <a:pos x="15" y="475"/>
                </a:cxn>
                <a:cxn ang="0">
                  <a:pos x="12" y="525"/>
                </a:cxn>
                <a:cxn ang="0">
                  <a:pos x="59" y="597"/>
                </a:cxn>
                <a:cxn ang="0">
                  <a:pos x="63" y="683"/>
                </a:cxn>
                <a:cxn ang="0">
                  <a:pos x="70" y="733"/>
                </a:cxn>
                <a:cxn ang="0">
                  <a:pos x="65" y="831"/>
                </a:cxn>
                <a:cxn ang="0">
                  <a:pos x="69" y="874"/>
                </a:cxn>
                <a:cxn ang="0">
                  <a:pos x="61" y="915"/>
                </a:cxn>
                <a:cxn ang="0">
                  <a:pos x="61" y="935"/>
                </a:cxn>
                <a:cxn ang="0">
                  <a:pos x="82" y="948"/>
                </a:cxn>
                <a:cxn ang="0">
                  <a:pos x="118" y="960"/>
                </a:cxn>
                <a:cxn ang="0">
                  <a:pos x="158" y="942"/>
                </a:cxn>
                <a:cxn ang="0">
                  <a:pos x="209" y="930"/>
                </a:cxn>
                <a:cxn ang="0">
                  <a:pos x="166" y="911"/>
                </a:cxn>
                <a:cxn ang="0">
                  <a:pos x="166" y="884"/>
                </a:cxn>
                <a:cxn ang="0">
                  <a:pos x="205" y="693"/>
                </a:cxn>
                <a:cxn ang="0">
                  <a:pos x="206" y="532"/>
                </a:cxn>
                <a:cxn ang="0">
                  <a:pos x="261" y="541"/>
                </a:cxn>
                <a:cxn ang="0">
                  <a:pos x="247" y="481"/>
                </a:cxn>
                <a:cxn ang="0">
                  <a:pos x="222" y="395"/>
                </a:cxn>
                <a:cxn ang="0">
                  <a:pos x="196" y="310"/>
                </a:cxn>
                <a:cxn ang="0">
                  <a:pos x="241" y="268"/>
                </a:cxn>
                <a:cxn ang="0">
                  <a:pos x="284" y="209"/>
                </a:cxn>
                <a:cxn ang="0">
                  <a:pos x="302" y="183"/>
                </a:cxn>
                <a:cxn ang="0">
                  <a:pos x="299" y="167"/>
                </a:cxn>
                <a:cxn ang="0">
                  <a:pos x="310" y="139"/>
                </a:cxn>
                <a:cxn ang="0">
                  <a:pos x="337" y="95"/>
                </a:cxn>
                <a:cxn ang="0">
                  <a:pos x="342" y="69"/>
                </a:cxn>
                <a:cxn ang="0">
                  <a:pos x="346" y="55"/>
                </a:cxn>
                <a:cxn ang="0">
                  <a:pos x="331" y="58"/>
                </a:cxn>
                <a:cxn ang="0">
                  <a:pos x="321" y="75"/>
                </a:cxn>
                <a:cxn ang="0">
                  <a:pos x="319" y="54"/>
                </a:cxn>
                <a:cxn ang="0">
                  <a:pos x="306" y="82"/>
                </a:cxn>
                <a:cxn ang="0">
                  <a:pos x="287" y="74"/>
                </a:cxn>
                <a:cxn ang="0">
                  <a:pos x="284" y="84"/>
                </a:cxn>
                <a:cxn ang="0">
                  <a:pos x="290" y="109"/>
                </a:cxn>
                <a:cxn ang="0">
                  <a:pos x="284" y="132"/>
                </a:cxn>
                <a:cxn ang="0">
                  <a:pos x="269" y="155"/>
                </a:cxn>
                <a:cxn ang="0">
                  <a:pos x="248" y="177"/>
                </a:cxn>
                <a:cxn ang="0">
                  <a:pos x="232" y="195"/>
                </a:cxn>
                <a:cxn ang="0">
                  <a:pos x="207" y="226"/>
                </a:cxn>
                <a:cxn ang="0">
                  <a:pos x="175" y="254"/>
                </a:cxn>
                <a:cxn ang="0">
                  <a:pos x="168" y="229"/>
                </a:cxn>
                <a:cxn ang="0">
                  <a:pos x="169" y="192"/>
                </a:cxn>
                <a:cxn ang="0">
                  <a:pos x="151" y="157"/>
                </a:cxn>
                <a:cxn ang="0">
                  <a:pos x="150" y="148"/>
                </a:cxn>
                <a:cxn ang="0">
                  <a:pos x="141" y="139"/>
                </a:cxn>
              </a:cxnLst>
              <a:rect l="0" t="0" r="r" b="b"/>
              <a:pathLst>
                <a:path w="351" h="961">
                  <a:moveTo>
                    <a:pt x="113" y="140"/>
                  </a:moveTo>
                  <a:cubicBezTo>
                    <a:pt x="103" y="142"/>
                    <a:pt x="92" y="146"/>
                    <a:pt x="91" y="147"/>
                  </a:cubicBezTo>
                  <a:cubicBezTo>
                    <a:pt x="90" y="147"/>
                    <a:pt x="85" y="150"/>
                    <a:pt x="84" y="151"/>
                  </a:cubicBezTo>
                  <a:cubicBezTo>
                    <a:pt x="84" y="151"/>
                    <a:pt x="83" y="152"/>
                    <a:pt x="83" y="152"/>
                  </a:cubicBezTo>
                  <a:cubicBezTo>
                    <a:pt x="82" y="153"/>
                    <a:pt x="77" y="160"/>
                    <a:pt x="75" y="161"/>
                  </a:cubicBezTo>
                  <a:cubicBezTo>
                    <a:pt x="75" y="161"/>
                    <a:pt x="74" y="160"/>
                    <a:pt x="74" y="161"/>
                  </a:cubicBezTo>
                  <a:cubicBezTo>
                    <a:pt x="73" y="158"/>
                    <a:pt x="73" y="154"/>
                    <a:pt x="73" y="151"/>
                  </a:cubicBezTo>
                  <a:cubicBezTo>
                    <a:pt x="73" y="145"/>
                    <a:pt x="73" y="140"/>
                    <a:pt x="72" y="137"/>
                  </a:cubicBezTo>
                  <a:cubicBezTo>
                    <a:pt x="71" y="135"/>
                    <a:pt x="69" y="134"/>
                    <a:pt x="67" y="134"/>
                  </a:cubicBezTo>
                  <a:cubicBezTo>
                    <a:pt x="68" y="128"/>
                    <a:pt x="70" y="121"/>
                    <a:pt x="71" y="116"/>
                  </a:cubicBezTo>
                  <a:cubicBezTo>
                    <a:pt x="71" y="114"/>
                    <a:pt x="72" y="111"/>
                    <a:pt x="72" y="110"/>
                  </a:cubicBezTo>
                  <a:cubicBezTo>
                    <a:pt x="72" y="108"/>
                    <a:pt x="70" y="107"/>
                    <a:pt x="69" y="106"/>
                  </a:cubicBezTo>
                  <a:cubicBezTo>
                    <a:pt x="67" y="105"/>
                    <a:pt x="66" y="104"/>
                    <a:pt x="65" y="103"/>
                  </a:cubicBezTo>
                  <a:cubicBezTo>
                    <a:pt x="65" y="101"/>
                    <a:pt x="63" y="99"/>
                    <a:pt x="60" y="99"/>
                  </a:cubicBezTo>
                  <a:cubicBezTo>
                    <a:pt x="59" y="93"/>
                    <a:pt x="62" y="89"/>
                    <a:pt x="63" y="85"/>
                  </a:cubicBezTo>
                  <a:cubicBezTo>
                    <a:pt x="63" y="79"/>
                    <a:pt x="61" y="77"/>
                    <a:pt x="60" y="72"/>
                  </a:cubicBezTo>
                  <a:cubicBezTo>
                    <a:pt x="60" y="71"/>
                    <a:pt x="59" y="71"/>
                    <a:pt x="59" y="70"/>
                  </a:cubicBezTo>
                  <a:cubicBezTo>
                    <a:pt x="57" y="65"/>
                    <a:pt x="55" y="61"/>
                    <a:pt x="52" y="57"/>
                  </a:cubicBezTo>
                  <a:cubicBezTo>
                    <a:pt x="51" y="55"/>
                    <a:pt x="49" y="52"/>
                    <a:pt x="48" y="50"/>
                  </a:cubicBezTo>
                  <a:cubicBezTo>
                    <a:pt x="45" y="47"/>
                    <a:pt x="44" y="44"/>
                    <a:pt x="43" y="39"/>
                  </a:cubicBezTo>
                  <a:cubicBezTo>
                    <a:pt x="42" y="37"/>
                    <a:pt x="42" y="35"/>
                    <a:pt x="42" y="33"/>
                  </a:cubicBezTo>
                  <a:cubicBezTo>
                    <a:pt x="42" y="30"/>
                    <a:pt x="42" y="28"/>
                    <a:pt x="41" y="26"/>
                  </a:cubicBezTo>
                  <a:cubicBezTo>
                    <a:pt x="40" y="24"/>
                    <a:pt x="39" y="23"/>
                    <a:pt x="37" y="22"/>
                  </a:cubicBezTo>
                  <a:cubicBezTo>
                    <a:pt x="36" y="19"/>
                    <a:pt x="37" y="15"/>
                    <a:pt x="37" y="12"/>
                  </a:cubicBezTo>
                  <a:cubicBezTo>
                    <a:pt x="36" y="10"/>
                    <a:pt x="35" y="9"/>
                    <a:pt x="34" y="7"/>
                  </a:cubicBezTo>
                  <a:cubicBezTo>
                    <a:pt x="34" y="5"/>
                    <a:pt x="34" y="4"/>
                    <a:pt x="33" y="3"/>
                  </a:cubicBezTo>
                  <a:cubicBezTo>
                    <a:pt x="32" y="1"/>
                    <a:pt x="31" y="1"/>
                    <a:pt x="30" y="0"/>
                  </a:cubicBezTo>
                  <a:cubicBezTo>
                    <a:pt x="30" y="0"/>
                    <a:pt x="29" y="0"/>
                    <a:pt x="29" y="0"/>
                  </a:cubicBezTo>
                  <a:cubicBezTo>
                    <a:pt x="26" y="1"/>
                    <a:pt x="26" y="4"/>
                    <a:pt x="27" y="6"/>
                  </a:cubicBezTo>
                  <a:cubicBezTo>
                    <a:pt x="25" y="6"/>
                    <a:pt x="24" y="6"/>
                    <a:pt x="23" y="7"/>
                  </a:cubicBezTo>
                  <a:cubicBezTo>
                    <a:pt x="22" y="8"/>
                    <a:pt x="23" y="9"/>
                    <a:pt x="22" y="11"/>
                  </a:cubicBezTo>
                  <a:cubicBezTo>
                    <a:pt x="22" y="16"/>
                    <a:pt x="22" y="22"/>
                    <a:pt x="21" y="26"/>
                  </a:cubicBezTo>
                  <a:cubicBezTo>
                    <a:pt x="21" y="27"/>
                    <a:pt x="21" y="29"/>
                    <a:pt x="21" y="30"/>
                  </a:cubicBezTo>
                  <a:cubicBezTo>
                    <a:pt x="21" y="31"/>
                    <a:pt x="21" y="33"/>
                    <a:pt x="22" y="35"/>
                  </a:cubicBezTo>
                  <a:cubicBezTo>
                    <a:pt x="22" y="39"/>
                    <a:pt x="23" y="42"/>
                    <a:pt x="24" y="46"/>
                  </a:cubicBezTo>
                  <a:cubicBezTo>
                    <a:pt x="25" y="48"/>
                    <a:pt x="25" y="50"/>
                    <a:pt x="25" y="52"/>
                  </a:cubicBezTo>
                  <a:cubicBezTo>
                    <a:pt x="26" y="57"/>
                    <a:pt x="29" y="63"/>
                    <a:pt x="31" y="68"/>
                  </a:cubicBezTo>
                  <a:cubicBezTo>
                    <a:pt x="33" y="70"/>
                    <a:pt x="34" y="73"/>
                    <a:pt x="35" y="76"/>
                  </a:cubicBezTo>
                  <a:cubicBezTo>
                    <a:pt x="36" y="79"/>
                    <a:pt x="37" y="82"/>
                    <a:pt x="38" y="84"/>
                  </a:cubicBezTo>
                  <a:cubicBezTo>
                    <a:pt x="38" y="88"/>
                    <a:pt x="37" y="92"/>
                    <a:pt x="37" y="96"/>
                  </a:cubicBezTo>
                  <a:cubicBezTo>
                    <a:pt x="37" y="96"/>
                    <a:pt x="36" y="97"/>
                    <a:pt x="35" y="97"/>
                  </a:cubicBezTo>
                  <a:cubicBezTo>
                    <a:pt x="34" y="98"/>
                    <a:pt x="34" y="98"/>
                    <a:pt x="33" y="100"/>
                  </a:cubicBezTo>
                  <a:cubicBezTo>
                    <a:pt x="31" y="100"/>
                    <a:pt x="31" y="102"/>
                    <a:pt x="31" y="104"/>
                  </a:cubicBezTo>
                  <a:cubicBezTo>
                    <a:pt x="30" y="111"/>
                    <a:pt x="30" y="116"/>
                    <a:pt x="30" y="122"/>
                  </a:cubicBezTo>
                  <a:cubicBezTo>
                    <a:pt x="30" y="125"/>
                    <a:pt x="30" y="128"/>
                    <a:pt x="29" y="130"/>
                  </a:cubicBezTo>
                  <a:cubicBezTo>
                    <a:pt x="28" y="131"/>
                    <a:pt x="26" y="131"/>
                    <a:pt x="25" y="132"/>
                  </a:cubicBezTo>
                  <a:cubicBezTo>
                    <a:pt x="22" y="134"/>
                    <a:pt x="22" y="136"/>
                    <a:pt x="21" y="140"/>
                  </a:cubicBezTo>
                  <a:cubicBezTo>
                    <a:pt x="20" y="146"/>
                    <a:pt x="20" y="150"/>
                    <a:pt x="20" y="156"/>
                  </a:cubicBezTo>
                  <a:cubicBezTo>
                    <a:pt x="20" y="167"/>
                    <a:pt x="21" y="177"/>
                    <a:pt x="20" y="188"/>
                  </a:cubicBezTo>
                  <a:cubicBezTo>
                    <a:pt x="20" y="195"/>
                    <a:pt x="20" y="202"/>
                    <a:pt x="19" y="209"/>
                  </a:cubicBezTo>
                  <a:cubicBezTo>
                    <a:pt x="19" y="214"/>
                    <a:pt x="19" y="218"/>
                    <a:pt x="20" y="223"/>
                  </a:cubicBezTo>
                  <a:cubicBezTo>
                    <a:pt x="20" y="225"/>
                    <a:pt x="21" y="226"/>
                    <a:pt x="21" y="227"/>
                  </a:cubicBezTo>
                  <a:cubicBezTo>
                    <a:pt x="21" y="230"/>
                    <a:pt x="21" y="232"/>
                    <a:pt x="20" y="234"/>
                  </a:cubicBezTo>
                  <a:cubicBezTo>
                    <a:pt x="19" y="238"/>
                    <a:pt x="17" y="241"/>
                    <a:pt x="15" y="245"/>
                  </a:cubicBezTo>
                  <a:cubicBezTo>
                    <a:pt x="13" y="248"/>
                    <a:pt x="12" y="252"/>
                    <a:pt x="11" y="256"/>
                  </a:cubicBezTo>
                  <a:cubicBezTo>
                    <a:pt x="9" y="260"/>
                    <a:pt x="8" y="265"/>
                    <a:pt x="9" y="270"/>
                  </a:cubicBezTo>
                  <a:cubicBezTo>
                    <a:pt x="9" y="274"/>
                    <a:pt x="10" y="279"/>
                    <a:pt x="12" y="283"/>
                  </a:cubicBezTo>
                  <a:cubicBezTo>
                    <a:pt x="13" y="286"/>
                    <a:pt x="15" y="289"/>
                    <a:pt x="17" y="293"/>
                  </a:cubicBezTo>
                  <a:cubicBezTo>
                    <a:pt x="22" y="303"/>
                    <a:pt x="28" y="314"/>
                    <a:pt x="31" y="327"/>
                  </a:cubicBezTo>
                  <a:cubicBezTo>
                    <a:pt x="31" y="329"/>
                    <a:pt x="32" y="331"/>
                    <a:pt x="32" y="334"/>
                  </a:cubicBezTo>
                  <a:cubicBezTo>
                    <a:pt x="33" y="340"/>
                    <a:pt x="35" y="346"/>
                    <a:pt x="37" y="353"/>
                  </a:cubicBezTo>
                  <a:cubicBezTo>
                    <a:pt x="39" y="361"/>
                    <a:pt x="42" y="369"/>
                    <a:pt x="42" y="379"/>
                  </a:cubicBezTo>
                  <a:cubicBezTo>
                    <a:pt x="42" y="389"/>
                    <a:pt x="41" y="398"/>
                    <a:pt x="38" y="407"/>
                  </a:cubicBezTo>
                  <a:cubicBezTo>
                    <a:pt x="36" y="413"/>
                    <a:pt x="33" y="421"/>
                    <a:pt x="30" y="427"/>
                  </a:cubicBezTo>
                  <a:cubicBezTo>
                    <a:pt x="30" y="428"/>
                    <a:pt x="29" y="429"/>
                    <a:pt x="29" y="430"/>
                  </a:cubicBezTo>
                  <a:cubicBezTo>
                    <a:pt x="29" y="431"/>
                    <a:pt x="30" y="431"/>
                    <a:pt x="30" y="432"/>
                  </a:cubicBezTo>
                  <a:cubicBezTo>
                    <a:pt x="27" y="439"/>
                    <a:pt x="25" y="446"/>
                    <a:pt x="22" y="454"/>
                  </a:cubicBezTo>
                  <a:cubicBezTo>
                    <a:pt x="20" y="461"/>
                    <a:pt x="17" y="468"/>
                    <a:pt x="15" y="475"/>
                  </a:cubicBezTo>
                  <a:cubicBezTo>
                    <a:pt x="13" y="483"/>
                    <a:pt x="10" y="489"/>
                    <a:pt x="7" y="497"/>
                  </a:cubicBezTo>
                  <a:cubicBezTo>
                    <a:pt x="6" y="500"/>
                    <a:pt x="5" y="504"/>
                    <a:pt x="4" y="508"/>
                  </a:cubicBezTo>
                  <a:cubicBezTo>
                    <a:pt x="2" y="511"/>
                    <a:pt x="1" y="515"/>
                    <a:pt x="0" y="519"/>
                  </a:cubicBezTo>
                  <a:cubicBezTo>
                    <a:pt x="4" y="521"/>
                    <a:pt x="8" y="523"/>
                    <a:pt x="12" y="525"/>
                  </a:cubicBezTo>
                  <a:cubicBezTo>
                    <a:pt x="25" y="531"/>
                    <a:pt x="38" y="536"/>
                    <a:pt x="52" y="541"/>
                  </a:cubicBezTo>
                  <a:cubicBezTo>
                    <a:pt x="52" y="545"/>
                    <a:pt x="53" y="548"/>
                    <a:pt x="53" y="552"/>
                  </a:cubicBezTo>
                  <a:cubicBezTo>
                    <a:pt x="53" y="556"/>
                    <a:pt x="53" y="560"/>
                    <a:pt x="54" y="563"/>
                  </a:cubicBezTo>
                  <a:cubicBezTo>
                    <a:pt x="55" y="575"/>
                    <a:pt x="57" y="586"/>
                    <a:pt x="59" y="597"/>
                  </a:cubicBezTo>
                  <a:cubicBezTo>
                    <a:pt x="60" y="601"/>
                    <a:pt x="60" y="604"/>
                    <a:pt x="60" y="609"/>
                  </a:cubicBezTo>
                  <a:cubicBezTo>
                    <a:pt x="59" y="617"/>
                    <a:pt x="60" y="625"/>
                    <a:pt x="60" y="634"/>
                  </a:cubicBezTo>
                  <a:cubicBezTo>
                    <a:pt x="60" y="643"/>
                    <a:pt x="60" y="651"/>
                    <a:pt x="61" y="659"/>
                  </a:cubicBezTo>
                  <a:cubicBezTo>
                    <a:pt x="61" y="667"/>
                    <a:pt x="62" y="675"/>
                    <a:pt x="63" y="683"/>
                  </a:cubicBezTo>
                  <a:cubicBezTo>
                    <a:pt x="63" y="690"/>
                    <a:pt x="64" y="698"/>
                    <a:pt x="65" y="705"/>
                  </a:cubicBezTo>
                  <a:cubicBezTo>
                    <a:pt x="66" y="710"/>
                    <a:pt x="68" y="715"/>
                    <a:pt x="70" y="720"/>
                  </a:cubicBezTo>
                  <a:cubicBezTo>
                    <a:pt x="70" y="722"/>
                    <a:pt x="71" y="723"/>
                    <a:pt x="71" y="725"/>
                  </a:cubicBezTo>
                  <a:cubicBezTo>
                    <a:pt x="72" y="727"/>
                    <a:pt x="70" y="730"/>
                    <a:pt x="70" y="733"/>
                  </a:cubicBezTo>
                  <a:cubicBezTo>
                    <a:pt x="68" y="740"/>
                    <a:pt x="67" y="750"/>
                    <a:pt x="66" y="757"/>
                  </a:cubicBezTo>
                  <a:cubicBezTo>
                    <a:pt x="66" y="763"/>
                    <a:pt x="65" y="769"/>
                    <a:pt x="65" y="775"/>
                  </a:cubicBezTo>
                  <a:cubicBezTo>
                    <a:pt x="64" y="781"/>
                    <a:pt x="65" y="787"/>
                    <a:pt x="65" y="794"/>
                  </a:cubicBezTo>
                  <a:cubicBezTo>
                    <a:pt x="65" y="806"/>
                    <a:pt x="65" y="819"/>
                    <a:pt x="65" y="831"/>
                  </a:cubicBezTo>
                  <a:cubicBezTo>
                    <a:pt x="66" y="841"/>
                    <a:pt x="65" y="850"/>
                    <a:pt x="68" y="856"/>
                  </a:cubicBezTo>
                  <a:cubicBezTo>
                    <a:pt x="69" y="858"/>
                    <a:pt x="71" y="861"/>
                    <a:pt x="71" y="862"/>
                  </a:cubicBezTo>
                  <a:cubicBezTo>
                    <a:pt x="72" y="864"/>
                    <a:pt x="70" y="866"/>
                    <a:pt x="70" y="868"/>
                  </a:cubicBezTo>
                  <a:cubicBezTo>
                    <a:pt x="69" y="870"/>
                    <a:pt x="69" y="872"/>
                    <a:pt x="69" y="874"/>
                  </a:cubicBezTo>
                  <a:cubicBezTo>
                    <a:pt x="67" y="878"/>
                    <a:pt x="67" y="882"/>
                    <a:pt x="66" y="886"/>
                  </a:cubicBezTo>
                  <a:cubicBezTo>
                    <a:pt x="66" y="890"/>
                    <a:pt x="63" y="894"/>
                    <a:pt x="63" y="898"/>
                  </a:cubicBezTo>
                  <a:cubicBezTo>
                    <a:pt x="63" y="899"/>
                    <a:pt x="63" y="901"/>
                    <a:pt x="63" y="902"/>
                  </a:cubicBezTo>
                  <a:cubicBezTo>
                    <a:pt x="63" y="907"/>
                    <a:pt x="61" y="911"/>
                    <a:pt x="61" y="915"/>
                  </a:cubicBezTo>
                  <a:cubicBezTo>
                    <a:pt x="61" y="918"/>
                    <a:pt x="61" y="921"/>
                    <a:pt x="62" y="924"/>
                  </a:cubicBezTo>
                  <a:cubicBezTo>
                    <a:pt x="62" y="925"/>
                    <a:pt x="61" y="926"/>
                    <a:pt x="60" y="927"/>
                  </a:cubicBezTo>
                  <a:cubicBezTo>
                    <a:pt x="60" y="928"/>
                    <a:pt x="61" y="929"/>
                    <a:pt x="61" y="931"/>
                  </a:cubicBezTo>
                  <a:cubicBezTo>
                    <a:pt x="61" y="932"/>
                    <a:pt x="61" y="934"/>
                    <a:pt x="61" y="935"/>
                  </a:cubicBezTo>
                  <a:cubicBezTo>
                    <a:pt x="61" y="938"/>
                    <a:pt x="60" y="942"/>
                    <a:pt x="61" y="944"/>
                  </a:cubicBezTo>
                  <a:cubicBezTo>
                    <a:pt x="62" y="946"/>
                    <a:pt x="65" y="946"/>
                    <a:pt x="68" y="947"/>
                  </a:cubicBezTo>
                  <a:cubicBezTo>
                    <a:pt x="70" y="948"/>
                    <a:pt x="73" y="949"/>
                    <a:pt x="75" y="949"/>
                  </a:cubicBezTo>
                  <a:cubicBezTo>
                    <a:pt x="78" y="950"/>
                    <a:pt x="80" y="947"/>
                    <a:pt x="82" y="948"/>
                  </a:cubicBezTo>
                  <a:cubicBezTo>
                    <a:pt x="83" y="948"/>
                    <a:pt x="83" y="948"/>
                    <a:pt x="84" y="948"/>
                  </a:cubicBezTo>
                  <a:cubicBezTo>
                    <a:pt x="85" y="949"/>
                    <a:pt x="85" y="949"/>
                    <a:pt x="85" y="950"/>
                  </a:cubicBezTo>
                  <a:cubicBezTo>
                    <a:pt x="89" y="953"/>
                    <a:pt x="93" y="955"/>
                    <a:pt x="97" y="956"/>
                  </a:cubicBezTo>
                  <a:cubicBezTo>
                    <a:pt x="103" y="958"/>
                    <a:pt x="111" y="959"/>
                    <a:pt x="118" y="960"/>
                  </a:cubicBezTo>
                  <a:cubicBezTo>
                    <a:pt x="134" y="961"/>
                    <a:pt x="149" y="960"/>
                    <a:pt x="161" y="955"/>
                  </a:cubicBezTo>
                  <a:cubicBezTo>
                    <a:pt x="161" y="953"/>
                    <a:pt x="162" y="951"/>
                    <a:pt x="161" y="950"/>
                  </a:cubicBezTo>
                  <a:cubicBezTo>
                    <a:pt x="161" y="949"/>
                    <a:pt x="159" y="949"/>
                    <a:pt x="159" y="949"/>
                  </a:cubicBezTo>
                  <a:cubicBezTo>
                    <a:pt x="159" y="946"/>
                    <a:pt x="159" y="944"/>
                    <a:pt x="158" y="942"/>
                  </a:cubicBezTo>
                  <a:cubicBezTo>
                    <a:pt x="165" y="943"/>
                    <a:pt x="174" y="942"/>
                    <a:pt x="183" y="942"/>
                  </a:cubicBezTo>
                  <a:cubicBezTo>
                    <a:pt x="192" y="942"/>
                    <a:pt x="201" y="943"/>
                    <a:pt x="206" y="940"/>
                  </a:cubicBezTo>
                  <a:cubicBezTo>
                    <a:pt x="209" y="939"/>
                    <a:pt x="212" y="937"/>
                    <a:pt x="211" y="933"/>
                  </a:cubicBezTo>
                  <a:cubicBezTo>
                    <a:pt x="210" y="931"/>
                    <a:pt x="209" y="931"/>
                    <a:pt x="209" y="930"/>
                  </a:cubicBezTo>
                  <a:cubicBezTo>
                    <a:pt x="209" y="928"/>
                    <a:pt x="208" y="925"/>
                    <a:pt x="207" y="924"/>
                  </a:cubicBezTo>
                  <a:cubicBezTo>
                    <a:pt x="204" y="920"/>
                    <a:pt x="199" y="920"/>
                    <a:pt x="192" y="919"/>
                  </a:cubicBezTo>
                  <a:cubicBezTo>
                    <a:pt x="188" y="919"/>
                    <a:pt x="185" y="919"/>
                    <a:pt x="182" y="918"/>
                  </a:cubicBezTo>
                  <a:cubicBezTo>
                    <a:pt x="174" y="917"/>
                    <a:pt x="169" y="915"/>
                    <a:pt x="166" y="911"/>
                  </a:cubicBezTo>
                  <a:cubicBezTo>
                    <a:pt x="166" y="908"/>
                    <a:pt x="166" y="905"/>
                    <a:pt x="166" y="902"/>
                  </a:cubicBezTo>
                  <a:cubicBezTo>
                    <a:pt x="165" y="899"/>
                    <a:pt x="165" y="896"/>
                    <a:pt x="164" y="893"/>
                  </a:cubicBezTo>
                  <a:cubicBezTo>
                    <a:pt x="163" y="891"/>
                    <a:pt x="161" y="890"/>
                    <a:pt x="161" y="888"/>
                  </a:cubicBezTo>
                  <a:cubicBezTo>
                    <a:pt x="161" y="885"/>
                    <a:pt x="164" y="885"/>
                    <a:pt x="166" y="884"/>
                  </a:cubicBezTo>
                  <a:cubicBezTo>
                    <a:pt x="171" y="881"/>
                    <a:pt x="172" y="874"/>
                    <a:pt x="174" y="868"/>
                  </a:cubicBezTo>
                  <a:cubicBezTo>
                    <a:pt x="178" y="851"/>
                    <a:pt x="182" y="835"/>
                    <a:pt x="185" y="818"/>
                  </a:cubicBezTo>
                  <a:cubicBezTo>
                    <a:pt x="191" y="784"/>
                    <a:pt x="198" y="751"/>
                    <a:pt x="203" y="715"/>
                  </a:cubicBezTo>
                  <a:cubicBezTo>
                    <a:pt x="204" y="708"/>
                    <a:pt x="204" y="700"/>
                    <a:pt x="205" y="693"/>
                  </a:cubicBezTo>
                  <a:cubicBezTo>
                    <a:pt x="206" y="678"/>
                    <a:pt x="207" y="663"/>
                    <a:pt x="208" y="648"/>
                  </a:cubicBezTo>
                  <a:cubicBezTo>
                    <a:pt x="209" y="640"/>
                    <a:pt x="210" y="633"/>
                    <a:pt x="210" y="625"/>
                  </a:cubicBezTo>
                  <a:cubicBezTo>
                    <a:pt x="210" y="610"/>
                    <a:pt x="208" y="595"/>
                    <a:pt x="208" y="579"/>
                  </a:cubicBezTo>
                  <a:cubicBezTo>
                    <a:pt x="207" y="563"/>
                    <a:pt x="206" y="548"/>
                    <a:pt x="206" y="532"/>
                  </a:cubicBezTo>
                  <a:cubicBezTo>
                    <a:pt x="216" y="534"/>
                    <a:pt x="227" y="540"/>
                    <a:pt x="241" y="541"/>
                  </a:cubicBezTo>
                  <a:cubicBezTo>
                    <a:pt x="244" y="541"/>
                    <a:pt x="247" y="541"/>
                    <a:pt x="251" y="542"/>
                  </a:cubicBezTo>
                  <a:cubicBezTo>
                    <a:pt x="254" y="542"/>
                    <a:pt x="258" y="543"/>
                    <a:pt x="260" y="541"/>
                  </a:cubicBezTo>
                  <a:cubicBezTo>
                    <a:pt x="261" y="541"/>
                    <a:pt x="261" y="541"/>
                    <a:pt x="261" y="541"/>
                  </a:cubicBezTo>
                  <a:cubicBezTo>
                    <a:pt x="263" y="539"/>
                    <a:pt x="262" y="536"/>
                    <a:pt x="261" y="532"/>
                  </a:cubicBezTo>
                  <a:cubicBezTo>
                    <a:pt x="259" y="525"/>
                    <a:pt x="257" y="517"/>
                    <a:pt x="255" y="510"/>
                  </a:cubicBezTo>
                  <a:cubicBezTo>
                    <a:pt x="254" y="506"/>
                    <a:pt x="252" y="501"/>
                    <a:pt x="251" y="496"/>
                  </a:cubicBezTo>
                  <a:cubicBezTo>
                    <a:pt x="249" y="491"/>
                    <a:pt x="248" y="486"/>
                    <a:pt x="247" y="481"/>
                  </a:cubicBezTo>
                  <a:cubicBezTo>
                    <a:pt x="245" y="471"/>
                    <a:pt x="242" y="462"/>
                    <a:pt x="239" y="452"/>
                  </a:cubicBezTo>
                  <a:cubicBezTo>
                    <a:pt x="236" y="443"/>
                    <a:pt x="234" y="433"/>
                    <a:pt x="231" y="423"/>
                  </a:cubicBezTo>
                  <a:cubicBezTo>
                    <a:pt x="229" y="419"/>
                    <a:pt x="228" y="414"/>
                    <a:pt x="227" y="409"/>
                  </a:cubicBezTo>
                  <a:cubicBezTo>
                    <a:pt x="225" y="405"/>
                    <a:pt x="223" y="400"/>
                    <a:pt x="222" y="395"/>
                  </a:cubicBezTo>
                  <a:cubicBezTo>
                    <a:pt x="219" y="386"/>
                    <a:pt x="217" y="376"/>
                    <a:pt x="214" y="366"/>
                  </a:cubicBezTo>
                  <a:cubicBezTo>
                    <a:pt x="211" y="357"/>
                    <a:pt x="209" y="347"/>
                    <a:pt x="206" y="338"/>
                  </a:cubicBezTo>
                  <a:cubicBezTo>
                    <a:pt x="203" y="331"/>
                    <a:pt x="201" y="324"/>
                    <a:pt x="199" y="317"/>
                  </a:cubicBezTo>
                  <a:cubicBezTo>
                    <a:pt x="198" y="315"/>
                    <a:pt x="196" y="311"/>
                    <a:pt x="196" y="310"/>
                  </a:cubicBezTo>
                  <a:cubicBezTo>
                    <a:pt x="197" y="309"/>
                    <a:pt x="199" y="307"/>
                    <a:pt x="200" y="306"/>
                  </a:cubicBezTo>
                  <a:cubicBezTo>
                    <a:pt x="204" y="302"/>
                    <a:pt x="208" y="299"/>
                    <a:pt x="212" y="296"/>
                  </a:cubicBezTo>
                  <a:cubicBezTo>
                    <a:pt x="217" y="291"/>
                    <a:pt x="223" y="287"/>
                    <a:pt x="228" y="283"/>
                  </a:cubicBezTo>
                  <a:cubicBezTo>
                    <a:pt x="234" y="279"/>
                    <a:pt x="238" y="274"/>
                    <a:pt x="241" y="268"/>
                  </a:cubicBezTo>
                  <a:cubicBezTo>
                    <a:pt x="243" y="265"/>
                    <a:pt x="245" y="262"/>
                    <a:pt x="247" y="259"/>
                  </a:cubicBezTo>
                  <a:cubicBezTo>
                    <a:pt x="248" y="258"/>
                    <a:pt x="249" y="256"/>
                    <a:pt x="250" y="255"/>
                  </a:cubicBezTo>
                  <a:cubicBezTo>
                    <a:pt x="254" y="252"/>
                    <a:pt x="277" y="218"/>
                    <a:pt x="277" y="217"/>
                  </a:cubicBezTo>
                  <a:cubicBezTo>
                    <a:pt x="280" y="215"/>
                    <a:pt x="281" y="212"/>
                    <a:pt x="284" y="209"/>
                  </a:cubicBezTo>
                  <a:cubicBezTo>
                    <a:pt x="285" y="206"/>
                    <a:pt x="288" y="203"/>
                    <a:pt x="289" y="200"/>
                  </a:cubicBezTo>
                  <a:cubicBezTo>
                    <a:pt x="291" y="197"/>
                    <a:pt x="293" y="194"/>
                    <a:pt x="295" y="191"/>
                  </a:cubicBezTo>
                  <a:cubicBezTo>
                    <a:pt x="296" y="190"/>
                    <a:pt x="297" y="189"/>
                    <a:pt x="298" y="187"/>
                  </a:cubicBezTo>
                  <a:cubicBezTo>
                    <a:pt x="299" y="186"/>
                    <a:pt x="302" y="184"/>
                    <a:pt x="302" y="183"/>
                  </a:cubicBezTo>
                  <a:cubicBezTo>
                    <a:pt x="301" y="182"/>
                    <a:pt x="299" y="180"/>
                    <a:pt x="298" y="180"/>
                  </a:cubicBezTo>
                  <a:cubicBezTo>
                    <a:pt x="296" y="178"/>
                    <a:pt x="295" y="178"/>
                    <a:pt x="294" y="177"/>
                  </a:cubicBezTo>
                  <a:cubicBezTo>
                    <a:pt x="294" y="175"/>
                    <a:pt x="295" y="175"/>
                    <a:pt x="296" y="174"/>
                  </a:cubicBezTo>
                  <a:cubicBezTo>
                    <a:pt x="296" y="172"/>
                    <a:pt x="298" y="168"/>
                    <a:pt x="299" y="167"/>
                  </a:cubicBezTo>
                  <a:cubicBezTo>
                    <a:pt x="300" y="166"/>
                    <a:pt x="300" y="165"/>
                    <a:pt x="301" y="165"/>
                  </a:cubicBezTo>
                  <a:cubicBezTo>
                    <a:pt x="303" y="161"/>
                    <a:pt x="305" y="157"/>
                    <a:pt x="307" y="153"/>
                  </a:cubicBezTo>
                  <a:cubicBezTo>
                    <a:pt x="308" y="151"/>
                    <a:pt x="310" y="143"/>
                    <a:pt x="311" y="142"/>
                  </a:cubicBezTo>
                  <a:cubicBezTo>
                    <a:pt x="311" y="140"/>
                    <a:pt x="310" y="140"/>
                    <a:pt x="310" y="139"/>
                  </a:cubicBezTo>
                  <a:cubicBezTo>
                    <a:pt x="313" y="133"/>
                    <a:pt x="316" y="126"/>
                    <a:pt x="320" y="121"/>
                  </a:cubicBezTo>
                  <a:cubicBezTo>
                    <a:pt x="322" y="118"/>
                    <a:pt x="325" y="116"/>
                    <a:pt x="327" y="114"/>
                  </a:cubicBezTo>
                  <a:cubicBezTo>
                    <a:pt x="329" y="111"/>
                    <a:pt x="331" y="108"/>
                    <a:pt x="332" y="105"/>
                  </a:cubicBezTo>
                  <a:cubicBezTo>
                    <a:pt x="334" y="102"/>
                    <a:pt x="336" y="99"/>
                    <a:pt x="337" y="95"/>
                  </a:cubicBezTo>
                  <a:cubicBezTo>
                    <a:pt x="338" y="92"/>
                    <a:pt x="339" y="89"/>
                    <a:pt x="341" y="85"/>
                  </a:cubicBezTo>
                  <a:cubicBezTo>
                    <a:pt x="342" y="82"/>
                    <a:pt x="344" y="79"/>
                    <a:pt x="346" y="76"/>
                  </a:cubicBezTo>
                  <a:cubicBezTo>
                    <a:pt x="347" y="74"/>
                    <a:pt x="351" y="68"/>
                    <a:pt x="348" y="66"/>
                  </a:cubicBezTo>
                  <a:cubicBezTo>
                    <a:pt x="346" y="64"/>
                    <a:pt x="344" y="67"/>
                    <a:pt x="342" y="69"/>
                  </a:cubicBezTo>
                  <a:cubicBezTo>
                    <a:pt x="341" y="71"/>
                    <a:pt x="340" y="74"/>
                    <a:pt x="339" y="74"/>
                  </a:cubicBezTo>
                  <a:cubicBezTo>
                    <a:pt x="339" y="73"/>
                    <a:pt x="340" y="71"/>
                    <a:pt x="341" y="70"/>
                  </a:cubicBezTo>
                  <a:cubicBezTo>
                    <a:pt x="342" y="67"/>
                    <a:pt x="343" y="63"/>
                    <a:pt x="344" y="60"/>
                  </a:cubicBezTo>
                  <a:cubicBezTo>
                    <a:pt x="345" y="59"/>
                    <a:pt x="346" y="57"/>
                    <a:pt x="346" y="55"/>
                  </a:cubicBezTo>
                  <a:cubicBezTo>
                    <a:pt x="345" y="54"/>
                    <a:pt x="343" y="53"/>
                    <a:pt x="341" y="54"/>
                  </a:cubicBezTo>
                  <a:cubicBezTo>
                    <a:pt x="341" y="52"/>
                    <a:pt x="342" y="51"/>
                    <a:pt x="342" y="49"/>
                  </a:cubicBezTo>
                  <a:cubicBezTo>
                    <a:pt x="341" y="48"/>
                    <a:pt x="341" y="47"/>
                    <a:pt x="339" y="47"/>
                  </a:cubicBezTo>
                  <a:cubicBezTo>
                    <a:pt x="335" y="48"/>
                    <a:pt x="333" y="54"/>
                    <a:pt x="331" y="58"/>
                  </a:cubicBezTo>
                  <a:cubicBezTo>
                    <a:pt x="330" y="60"/>
                    <a:pt x="329" y="62"/>
                    <a:pt x="328" y="64"/>
                  </a:cubicBezTo>
                  <a:cubicBezTo>
                    <a:pt x="327" y="67"/>
                    <a:pt x="325" y="69"/>
                    <a:pt x="325" y="71"/>
                  </a:cubicBezTo>
                  <a:cubicBezTo>
                    <a:pt x="324" y="73"/>
                    <a:pt x="324" y="78"/>
                    <a:pt x="321" y="78"/>
                  </a:cubicBezTo>
                  <a:cubicBezTo>
                    <a:pt x="320" y="77"/>
                    <a:pt x="321" y="76"/>
                    <a:pt x="321" y="75"/>
                  </a:cubicBezTo>
                  <a:cubicBezTo>
                    <a:pt x="323" y="71"/>
                    <a:pt x="323" y="68"/>
                    <a:pt x="324" y="63"/>
                  </a:cubicBezTo>
                  <a:cubicBezTo>
                    <a:pt x="324" y="61"/>
                    <a:pt x="325" y="58"/>
                    <a:pt x="326" y="55"/>
                  </a:cubicBezTo>
                  <a:cubicBezTo>
                    <a:pt x="326" y="53"/>
                    <a:pt x="327" y="49"/>
                    <a:pt x="325" y="48"/>
                  </a:cubicBezTo>
                  <a:cubicBezTo>
                    <a:pt x="322" y="48"/>
                    <a:pt x="320" y="51"/>
                    <a:pt x="319" y="54"/>
                  </a:cubicBezTo>
                  <a:cubicBezTo>
                    <a:pt x="318" y="57"/>
                    <a:pt x="318" y="59"/>
                    <a:pt x="316" y="62"/>
                  </a:cubicBezTo>
                  <a:cubicBezTo>
                    <a:pt x="316" y="64"/>
                    <a:pt x="315" y="67"/>
                    <a:pt x="313" y="69"/>
                  </a:cubicBezTo>
                  <a:cubicBezTo>
                    <a:pt x="312" y="72"/>
                    <a:pt x="312" y="75"/>
                    <a:pt x="310" y="77"/>
                  </a:cubicBezTo>
                  <a:cubicBezTo>
                    <a:pt x="309" y="79"/>
                    <a:pt x="308" y="80"/>
                    <a:pt x="306" y="82"/>
                  </a:cubicBezTo>
                  <a:cubicBezTo>
                    <a:pt x="305" y="84"/>
                    <a:pt x="303" y="86"/>
                    <a:pt x="302" y="87"/>
                  </a:cubicBezTo>
                  <a:cubicBezTo>
                    <a:pt x="300" y="88"/>
                    <a:pt x="298" y="88"/>
                    <a:pt x="296" y="88"/>
                  </a:cubicBezTo>
                  <a:cubicBezTo>
                    <a:pt x="294" y="87"/>
                    <a:pt x="294" y="85"/>
                    <a:pt x="293" y="83"/>
                  </a:cubicBezTo>
                  <a:cubicBezTo>
                    <a:pt x="292" y="80"/>
                    <a:pt x="290" y="76"/>
                    <a:pt x="287" y="74"/>
                  </a:cubicBezTo>
                  <a:cubicBezTo>
                    <a:pt x="285" y="73"/>
                    <a:pt x="280" y="72"/>
                    <a:pt x="279" y="75"/>
                  </a:cubicBezTo>
                  <a:cubicBezTo>
                    <a:pt x="279" y="76"/>
                    <a:pt x="281" y="78"/>
                    <a:pt x="282" y="79"/>
                  </a:cubicBezTo>
                  <a:cubicBezTo>
                    <a:pt x="282" y="80"/>
                    <a:pt x="283" y="81"/>
                    <a:pt x="283" y="82"/>
                  </a:cubicBezTo>
                  <a:cubicBezTo>
                    <a:pt x="283" y="82"/>
                    <a:pt x="284" y="83"/>
                    <a:pt x="284" y="84"/>
                  </a:cubicBezTo>
                  <a:cubicBezTo>
                    <a:pt x="285" y="88"/>
                    <a:pt x="284" y="92"/>
                    <a:pt x="285" y="97"/>
                  </a:cubicBezTo>
                  <a:cubicBezTo>
                    <a:pt x="285" y="97"/>
                    <a:pt x="285" y="97"/>
                    <a:pt x="285" y="98"/>
                  </a:cubicBezTo>
                  <a:cubicBezTo>
                    <a:pt x="286" y="100"/>
                    <a:pt x="287" y="103"/>
                    <a:pt x="289" y="105"/>
                  </a:cubicBezTo>
                  <a:cubicBezTo>
                    <a:pt x="289" y="107"/>
                    <a:pt x="290" y="108"/>
                    <a:pt x="290" y="109"/>
                  </a:cubicBezTo>
                  <a:cubicBezTo>
                    <a:pt x="291" y="111"/>
                    <a:pt x="292" y="112"/>
                    <a:pt x="293" y="113"/>
                  </a:cubicBezTo>
                  <a:cubicBezTo>
                    <a:pt x="293" y="115"/>
                    <a:pt x="292" y="118"/>
                    <a:pt x="291" y="119"/>
                  </a:cubicBezTo>
                  <a:cubicBezTo>
                    <a:pt x="291" y="121"/>
                    <a:pt x="289" y="122"/>
                    <a:pt x="289" y="124"/>
                  </a:cubicBezTo>
                  <a:cubicBezTo>
                    <a:pt x="287" y="125"/>
                    <a:pt x="284" y="131"/>
                    <a:pt x="284" y="132"/>
                  </a:cubicBezTo>
                  <a:cubicBezTo>
                    <a:pt x="281" y="136"/>
                    <a:pt x="278" y="140"/>
                    <a:pt x="276" y="143"/>
                  </a:cubicBezTo>
                  <a:cubicBezTo>
                    <a:pt x="274" y="146"/>
                    <a:pt x="273" y="148"/>
                    <a:pt x="272" y="149"/>
                  </a:cubicBezTo>
                  <a:cubicBezTo>
                    <a:pt x="272" y="150"/>
                    <a:pt x="271" y="151"/>
                    <a:pt x="271" y="152"/>
                  </a:cubicBezTo>
                  <a:cubicBezTo>
                    <a:pt x="271" y="153"/>
                    <a:pt x="270" y="154"/>
                    <a:pt x="269" y="155"/>
                  </a:cubicBezTo>
                  <a:cubicBezTo>
                    <a:pt x="268" y="155"/>
                    <a:pt x="267" y="154"/>
                    <a:pt x="266" y="155"/>
                  </a:cubicBezTo>
                  <a:cubicBezTo>
                    <a:pt x="263" y="158"/>
                    <a:pt x="261" y="161"/>
                    <a:pt x="259" y="164"/>
                  </a:cubicBezTo>
                  <a:cubicBezTo>
                    <a:pt x="257" y="165"/>
                    <a:pt x="256" y="166"/>
                    <a:pt x="255" y="168"/>
                  </a:cubicBezTo>
                  <a:cubicBezTo>
                    <a:pt x="252" y="171"/>
                    <a:pt x="250" y="175"/>
                    <a:pt x="248" y="177"/>
                  </a:cubicBezTo>
                  <a:cubicBezTo>
                    <a:pt x="246" y="179"/>
                    <a:pt x="245" y="180"/>
                    <a:pt x="243" y="181"/>
                  </a:cubicBezTo>
                  <a:cubicBezTo>
                    <a:pt x="243" y="182"/>
                    <a:pt x="242" y="183"/>
                    <a:pt x="242" y="183"/>
                  </a:cubicBezTo>
                  <a:cubicBezTo>
                    <a:pt x="241" y="184"/>
                    <a:pt x="240" y="185"/>
                    <a:pt x="240" y="185"/>
                  </a:cubicBezTo>
                  <a:cubicBezTo>
                    <a:pt x="237" y="188"/>
                    <a:pt x="235" y="192"/>
                    <a:pt x="232" y="195"/>
                  </a:cubicBezTo>
                  <a:cubicBezTo>
                    <a:pt x="231" y="196"/>
                    <a:pt x="230" y="197"/>
                    <a:pt x="229" y="199"/>
                  </a:cubicBezTo>
                  <a:cubicBezTo>
                    <a:pt x="226" y="202"/>
                    <a:pt x="224" y="205"/>
                    <a:pt x="221" y="207"/>
                  </a:cubicBezTo>
                  <a:cubicBezTo>
                    <a:pt x="219" y="210"/>
                    <a:pt x="217" y="214"/>
                    <a:pt x="214" y="217"/>
                  </a:cubicBezTo>
                  <a:cubicBezTo>
                    <a:pt x="212" y="220"/>
                    <a:pt x="209" y="223"/>
                    <a:pt x="207" y="226"/>
                  </a:cubicBezTo>
                  <a:cubicBezTo>
                    <a:pt x="200" y="229"/>
                    <a:pt x="197" y="236"/>
                    <a:pt x="193" y="243"/>
                  </a:cubicBezTo>
                  <a:cubicBezTo>
                    <a:pt x="191" y="245"/>
                    <a:pt x="188" y="245"/>
                    <a:pt x="186" y="246"/>
                  </a:cubicBezTo>
                  <a:cubicBezTo>
                    <a:pt x="184" y="247"/>
                    <a:pt x="182" y="250"/>
                    <a:pt x="180" y="251"/>
                  </a:cubicBezTo>
                  <a:cubicBezTo>
                    <a:pt x="178" y="253"/>
                    <a:pt x="176" y="253"/>
                    <a:pt x="175" y="254"/>
                  </a:cubicBezTo>
                  <a:cubicBezTo>
                    <a:pt x="174" y="254"/>
                    <a:pt x="174" y="255"/>
                    <a:pt x="173" y="255"/>
                  </a:cubicBezTo>
                  <a:cubicBezTo>
                    <a:pt x="172" y="254"/>
                    <a:pt x="171" y="252"/>
                    <a:pt x="170" y="251"/>
                  </a:cubicBezTo>
                  <a:cubicBezTo>
                    <a:pt x="166" y="246"/>
                    <a:pt x="160" y="244"/>
                    <a:pt x="153" y="243"/>
                  </a:cubicBezTo>
                  <a:cubicBezTo>
                    <a:pt x="160" y="239"/>
                    <a:pt x="168" y="239"/>
                    <a:pt x="168" y="229"/>
                  </a:cubicBezTo>
                  <a:cubicBezTo>
                    <a:pt x="168" y="228"/>
                    <a:pt x="169" y="215"/>
                    <a:pt x="169" y="211"/>
                  </a:cubicBezTo>
                  <a:cubicBezTo>
                    <a:pt x="169" y="209"/>
                    <a:pt x="168" y="202"/>
                    <a:pt x="167" y="201"/>
                  </a:cubicBezTo>
                  <a:cubicBezTo>
                    <a:pt x="167" y="200"/>
                    <a:pt x="166" y="199"/>
                    <a:pt x="166" y="197"/>
                  </a:cubicBezTo>
                  <a:cubicBezTo>
                    <a:pt x="166" y="196"/>
                    <a:pt x="170" y="194"/>
                    <a:pt x="169" y="192"/>
                  </a:cubicBezTo>
                  <a:cubicBezTo>
                    <a:pt x="169" y="190"/>
                    <a:pt x="164" y="190"/>
                    <a:pt x="163" y="188"/>
                  </a:cubicBezTo>
                  <a:cubicBezTo>
                    <a:pt x="164" y="187"/>
                    <a:pt x="159" y="169"/>
                    <a:pt x="156" y="165"/>
                  </a:cubicBezTo>
                  <a:cubicBezTo>
                    <a:pt x="155" y="164"/>
                    <a:pt x="155" y="162"/>
                    <a:pt x="154" y="161"/>
                  </a:cubicBezTo>
                  <a:cubicBezTo>
                    <a:pt x="153" y="159"/>
                    <a:pt x="151" y="158"/>
                    <a:pt x="151" y="157"/>
                  </a:cubicBezTo>
                  <a:cubicBezTo>
                    <a:pt x="151" y="156"/>
                    <a:pt x="152" y="156"/>
                    <a:pt x="152" y="154"/>
                  </a:cubicBezTo>
                  <a:cubicBezTo>
                    <a:pt x="152" y="154"/>
                    <a:pt x="152" y="153"/>
                    <a:pt x="152" y="152"/>
                  </a:cubicBezTo>
                  <a:cubicBezTo>
                    <a:pt x="151" y="151"/>
                    <a:pt x="151" y="150"/>
                    <a:pt x="151" y="150"/>
                  </a:cubicBezTo>
                  <a:cubicBezTo>
                    <a:pt x="151" y="149"/>
                    <a:pt x="150" y="148"/>
                    <a:pt x="150" y="148"/>
                  </a:cubicBezTo>
                  <a:cubicBezTo>
                    <a:pt x="149" y="147"/>
                    <a:pt x="149" y="146"/>
                    <a:pt x="149" y="146"/>
                  </a:cubicBezTo>
                  <a:cubicBezTo>
                    <a:pt x="148" y="144"/>
                    <a:pt x="147" y="144"/>
                    <a:pt x="145" y="143"/>
                  </a:cubicBezTo>
                  <a:cubicBezTo>
                    <a:pt x="144" y="141"/>
                    <a:pt x="143" y="140"/>
                    <a:pt x="142" y="140"/>
                  </a:cubicBezTo>
                  <a:cubicBezTo>
                    <a:pt x="142" y="139"/>
                    <a:pt x="142" y="139"/>
                    <a:pt x="141" y="139"/>
                  </a:cubicBezTo>
                  <a:cubicBezTo>
                    <a:pt x="137" y="138"/>
                    <a:pt x="134" y="138"/>
                    <a:pt x="130" y="138"/>
                  </a:cubicBezTo>
                  <a:cubicBezTo>
                    <a:pt x="128" y="138"/>
                    <a:pt x="120" y="138"/>
                    <a:pt x="113" y="140"/>
                  </a:cubicBezTo>
                  <a:close/>
                </a:path>
              </a:pathLst>
            </a:custGeom>
            <a:solidFill>
              <a:srgbClr val="000000"/>
            </a:solidFill>
            <a:ln w="1270">
              <a:solidFill>
                <a:schemeClr val="lt1">
                  <a:hueOff val="0"/>
                  <a:satOff val="0"/>
                  <a:lumOff val="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800"/>
            </a:p>
          </p:txBody>
        </p:sp>
      </p:grpSp>
      <p:sp>
        <p:nvSpPr>
          <p:cNvPr id="13" name="Text Placeholder 22">
            <a:extLst>
              <a:ext uri="{FF2B5EF4-FFF2-40B4-BE49-F238E27FC236}">
                <a16:creationId xmlns:a16="http://schemas.microsoft.com/office/drawing/2014/main" id="{B86F5713-C083-472D-A659-BC4F0830FD6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18687" y="4964497"/>
            <a:ext cx="1317640" cy="1004339"/>
          </a:xfrm>
          <a:noFill/>
          <a:ln>
            <a:noFill/>
          </a:ln>
        </p:spPr>
        <p:txBody>
          <a:bodyPr wrap="square" lIns="52705" tIns="26416" rIns="52705" bIns="26416" anchor="ctr" anchorCtr="1">
            <a:normAutofit/>
          </a:bodyPr>
          <a:lstStyle>
            <a:lvl1pPr marL="0" indent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="0" i="0">
                <a:solidFill>
                  <a:schemeClr val="accent1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14" name="Text Placeholder 22">
            <a:extLst>
              <a:ext uri="{FF2B5EF4-FFF2-40B4-BE49-F238E27FC236}">
                <a16:creationId xmlns:a16="http://schemas.microsoft.com/office/drawing/2014/main" id="{6914F789-BC24-4002-B0E7-9CAFE94008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42832" y="4964497"/>
            <a:ext cx="1317640" cy="1004339"/>
          </a:xfrm>
          <a:noFill/>
          <a:ln>
            <a:noFill/>
          </a:ln>
        </p:spPr>
        <p:txBody>
          <a:bodyPr wrap="square" lIns="52705" tIns="26416" rIns="52705" bIns="26416" anchor="ctr" anchorCtr="1">
            <a:normAutofit/>
          </a:bodyPr>
          <a:lstStyle>
            <a:lvl1pPr marL="0" indent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="0" i="0">
                <a:solidFill>
                  <a:schemeClr val="accent3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15" name="Text Placeholder 22">
            <a:extLst>
              <a:ext uri="{FF2B5EF4-FFF2-40B4-BE49-F238E27FC236}">
                <a16:creationId xmlns:a16="http://schemas.microsoft.com/office/drawing/2014/main" id="{61EE1F52-DA45-413D-BFDA-5E9902DB431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406610" y="4964497"/>
            <a:ext cx="1317640" cy="1004339"/>
          </a:xfrm>
          <a:noFill/>
          <a:ln>
            <a:noFill/>
          </a:ln>
        </p:spPr>
        <p:txBody>
          <a:bodyPr wrap="square" lIns="52705" tIns="26416" rIns="52705" bIns="26416" anchor="ctr" anchorCtr="1">
            <a:normAutofit/>
          </a:bodyPr>
          <a:lstStyle>
            <a:lvl1pPr marL="0" indent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="0" i="0">
                <a:solidFill>
                  <a:schemeClr val="accent4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16" name="Text Placeholder 22">
            <a:extLst>
              <a:ext uri="{FF2B5EF4-FFF2-40B4-BE49-F238E27FC236}">
                <a16:creationId xmlns:a16="http://schemas.microsoft.com/office/drawing/2014/main" id="{74504470-69AB-4D2D-BB5F-DA33010656E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770458" y="4964497"/>
            <a:ext cx="1317640" cy="1004339"/>
          </a:xfrm>
          <a:noFill/>
          <a:ln>
            <a:noFill/>
          </a:ln>
        </p:spPr>
        <p:txBody>
          <a:bodyPr wrap="square" lIns="52705" tIns="26416" rIns="52705" bIns="26416" anchor="ctr" anchorCtr="1">
            <a:normAutofit/>
          </a:bodyPr>
          <a:lstStyle>
            <a:lvl1pPr marL="0" indent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="0" i="0">
                <a:solidFill>
                  <a:schemeClr val="accent5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17" name="Text Placeholder 22">
            <a:extLst>
              <a:ext uri="{FF2B5EF4-FFF2-40B4-BE49-F238E27FC236}">
                <a16:creationId xmlns:a16="http://schemas.microsoft.com/office/drawing/2014/main" id="{E58BB0AA-113D-4A42-819E-770259798B5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18687" y="3882345"/>
            <a:ext cx="1317640" cy="648752"/>
          </a:xfrm>
          <a:noFill/>
          <a:ln>
            <a:noFill/>
          </a:ln>
        </p:spPr>
        <p:txBody>
          <a:bodyPr wrap="square" lIns="52705" tIns="26416" rIns="52705" bIns="26416" anchor="ctr" anchorCtr="0">
            <a:normAutofit/>
          </a:bodyPr>
          <a:lstStyle>
            <a:lvl1pPr marL="0" indent="0" algn="ctr">
              <a:lnSpc>
                <a:spcPct val="90000"/>
              </a:lnSpc>
              <a:spcBef>
                <a:spcPts val="714"/>
              </a:spcBef>
              <a:spcAft>
                <a:spcPts val="0"/>
              </a:spcAft>
              <a:buFontTx/>
              <a:buNone/>
              <a:defRPr sz="2000" b="0" cap="none" baseline="0">
                <a:solidFill>
                  <a:schemeClr val="tx2">
                    <a:lumMod val="95000"/>
                    <a:lumOff val="5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Add step 1 name</a:t>
            </a:r>
          </a:p>
        </p:txBody>
      </p:sp>
      <p:sp>
        <p:nvSpPr>
          <p:cNvPr id="18" name="Text Placeholder 22">
            <a:extLst>
              <a:ext uri="{FF2B5EF4-FFF2-40B4-BE49-F238E27FC236}">
                <a16:creationId xmlns:a16="http://schemas.microsoft.com/office/drawing/2014/main" id="{200E4A8E-C0DD-4E91-B362-8053305ADDC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78641" y="3403187"/>
            <a:ext cx="1317640" cy="648752"/>
          </a:xfrm>
          <a:noFill/>
          <a:ln>
            <a:noFill/>
          </a:ln>
        </p:spPr>
        <p:txBody>
          <a:bodyPr wrap="square" lIns="52705" tIns="26416" rIns="52705" bIns="26416" anchor="ctr" anchorCtr="0">
            <a:normAutofit/>
          </a:bodyPr>
          <a:lstStyle>
            <a:lvl1pPr marL="0" indent="0" algn="ctr">
              <a:lnSpc>
                <a:spcPct val="90000"/>
              </a:lnSpc>
              <a:spcBef>
                <a:spcPts val="714"/>
              </a:spcBef>
              <a:spcAft>
                <a:spcPts val="0"/>
              </a:spcAft>
              <a:buFontTx/>
              <a:buNone/>
              <a:defRPr sz="2000" b="0">
                <a:solidFill>
                  <a:schemeClr val="tx2">
                    <a:lumMod val="95000"/>
                    <a:lumOff val="5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Add step 2 name</a:t>
            </a:r>
          </a:p>
        </p:txBody>
      </p:sp>
      <p:sp>
        <p:nvSpPr>
          <p:cNvPr id="19" name="Text Placeholder 22">
            <a:extLst>
              <a:ext uri="{FF2B5EF4-FFF2-40B4-BE49-F238E27FC236}">
                <a16:creationId xmlns:a16="http://schemas.microsoft.com/office/drawing/2014/main" id="{E317230C-8154-48BC-A394-9D0FAEA3EF8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406610" y="2541466"/>
            <a:ext cx="1317640" cy="648752"/>
          </a:xfrm>
          <a:noFill/>
          <a:ln>
            <a:noFill/>
          </a:ln>
        </p:spPr>
        <p:txBody>
          <a:bodyPr wrap="square" lIns="52705" tIns="26416" rIns="52705" bIns="26416" anchor="ctr" anchorCtr="0">
            <a:normAutofit/>
          </a:bodyPr>
          <a:lstStyle>
            <a:lvl1pPr marL="0" indent="0" algn="ctr">
              <a:lnSpc>
                <a:spcPct val="90000"/>
              </a:lnSpc>
              <a:spcBef>
                <a:spcPts val="714"/>
              </a:spcBef>
              <a:spcAft>
                <a:spcPts val="0"/>
              </a:spcAft>
              <a:buFontTx/>
              <a:buNone/>
              <a:defRPr sz="2000" b="0">
                <a:solidFill>
                  <a:schemeClr val="tx2">
                    <a:lumMod val="95000"/>
                    <a:lumOff val="5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Add step 4 name</a:t>
            </a:r>
          </a:p>
        </p:txBody>
      </p:sp>
      <p:sp>
        <p:nvSpPr>
          <p:cNvPr id="20" name="Text Placeholder 22">
            <a:extLst>
              <a:ext uri="{FF2B5EF4-FFF2-40B4-BE49-F238E27FC236}">
                <a16:creationId xmlns:a16="http://schemas.microsoft.com/office/drawing/2014/main" id="{01FCEDB0-5641-45EF-8621-076A4121C3A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66501" y="1859906"/>
            <a:ext cx="1025610" cy="897052"/>
          </a:xfrm>
          <a:noFill/>
          <a:ln>
            <a:noFill/>
          </a:ln>
        </p:spPr>
        <p:txBody>
          <a:bodyPr wrap="square" lIns="41021" tIns="20574" rIns="41021" bIns="20574" anchor="ctr" anchorCtr="0">
            <a:normAutofit/>
          </a:bodyPr>
          <a:lstStyle>
            <a:lvl1pPr marL="0" indent="0" algn="ctr">
              <a:lnSpc>
                <a:spcPct val="90000"/>
              </a:lnSpc>
              <a:spcBef>
                <a:spcPts val="714"/>
              </a:spcBef>
              <a:spcAft>
                <a:spcPts val="0"/>
              </a:spcAft>
              <a:buFontTx/>
              <a:buNone/>
              <a:defRPr sz="2000" b="0">
                <a:solidFill>
                  <a:schemeClr val="tx2">
                    <a:lumMod val="95000"/>
                    <a:lumOff val="5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Add step 5 name</a:t>
            </a:r>
          </a:p>
        </p:txBody>
      </p:sp>
      <p:sp>
        <p:nvSpPr>
          <p:cNvPr id="21" name="Text Placeholder 22">
            <a:extLst>
              <a:ext uri="{FF2B5EF4-FFF2-40B4-BE49-F238E27FC236}">
                <a16:creationId xmlns:a16="http://schemas.microsoft.com/office/drawing/2014/main" id="{A8C98E00-DB13-43E9-BF88-36E885690F9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678641" y="4964497"/>
            <a:ext cx="1317640" cy="1004339"/>
          </a:xfrm>
          <a:noFill/>
          <a:ln>
            <a:noFill/>
          </a:ln>
        </p:spPr>
        <p:txBody>
          <a:bodyPr wrap="square" lIns="52705" tIns="26416" rIns="52705" bIns="26416" anchor="ctr" anchorCtr="1">
            <a:normAutofit/>
          </a:bodyPr>
          <a:lstStyle>
            <a:lvl1pPr marL="0" indent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="0" i="0">
                <a:solidFill>
                  <a:schemeClr val="accent2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22" name="Text Placeholder 22">
            <a:extLst>
              <a:ext uri="{FF2B5EF4-FFF2-40B4-BE49-F238E27FC236}">
                <a16:creationId xmlns:a16="http://schemas.microsoft.com/office/drawing/2014/main" id="{C620CD87-A358-466B-99BF-CCC96DBC48E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042832" y="2980915"/>
            <a:ext cx="1317640" cy="648752"/>
          </a:xfrm>
          <a:noFill/>
          <a:ln>
            <a:noFill/>
          </a:ln>
        </p:spPr>
        <p:txBody>
          <a:bodyPr wrap="square" lIns="52705" tIns="26416" rIns="52705" bIns="26416" anchor="ctr" anchorCtr="0">
            <a:normAutofit/>
          </a:bodyPr>
          <a:lstStyle>
            <a:lvl1pPr marL="0" indent="0" algn="ctr">
              <a:lnSpc>
                <a:spcPct val="90000"/>
              </a:lnSpc>
              <a:spcBef>
                <a:spcPts val="714"/>
              </a:spcBef>
              <a:spcAft>
                <a:spcPts val="0"/>
              </a:spcAft>
              <a:buFontTx/>
              <a:buNone/>
              <a:defRPr sz="2000" b="0">
                <a:solidFill>
                  <a:schemeClr val="tx2">
                    <a:lumMod val="95000"/>
                    <a:lumOff val="5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Add step 3 name</a:t>
            </a:r>
          </a:p>
        </p:txBody>
      </p:sp>
    </p:spTree>
    <p:extLst>
      <p:ext uri="{BB962C8B-B14F-4D97-AF65-F5344CB8AC3E}">
        <p14:creationId xmlns:p14="http://schemas.microsoft.com/office/powerpoint/2010/main" val="3953464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AA4416-6EF5-4861-8342-06CA5AC1DB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66D70AF-2B29-44F0-A673-AE8B81285CAF}" type="datetime1">
              <a:rPr lang="en-IN" smtClean="0"/>
              <a:pPr/>
              <a:t>25-07-2026</a:t>
            </a:fld>
            <a:endParaRPr lang="en-IN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ECCBA54-53D8-4096-9E27-324B687C4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27B06194-B45B-4874-A691-21AB55FCD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F2AB8F2-7686-4971-BD89-DC5252206682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7D9B802-C4AA-4117-AC54-70C7203625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Freeform 104">
            <a:extLst>
              <a:ext uri="{FF2B5EF4-FFF2-40B4-BE49-F238E27FC236}">
                <a16:creationId xmlns:a16="http://schemas.microsoft.com/office/drawing/2014/main" id="{6B8E3126-9F46-A417-6509-FA60BE96261D}"/>
              </a:ext>
            </a:extLst>
          </p:cNvPr>
          <p:cNvSpPr/>
          <p:nvPr/>
        </p:nvSpPr>
        <p:spPr>
          <a:xfrm>
            <a:off x="3176106" y="3431165"/>
            <a:ext cx="1728890" cy="1125242"/>
          </a:xfrm>
          <a:custGeom>
            <a:avLst/>
            <a:gdLst>
              <a:gd name="connsiteX0" fmla="*/ 0 w 1885265"/>
              <a:gd name="connsiteY0" fmla="*/ 0 h 1245609"/>
              <a:gd name="connsiteX1" fmla="*/ 1262461 w 1885265"/>
              <a:gd name="connsiteY1" fmla="*/ 0 h 1245609"/>
              <a:gd name="connsiteX2" fmla="*/ 1885265 w 1885265"/>
              <a:gd name="connsiteY2" fmla="*/ 622805 h 1245609"/>
              <a:gd name="connsiteX3" fmla="*/ 1262461 w 1885265"/>
              <a:gd name="connsiteY3" fmla="*/ 1245609 h 1245609"/>
              <a:gd name="connsiteX4" fmla="*/ 0 w 1885265"/>
              <a:gd name="connsiteY4" fmla="*/ 1245609 h 1245609"/>
              <a:gd name="connsiteX5" fmla="*/ 622805 w 1885265"/>
              <a:gd name="connsiteY5" fmla="*/ 622805 h 1245609"/>
              <a:gd name="connsiteX6" fmla="*/ 0 w 1885265"/>
              <a:gd name="connsiteY6" fmla="*/ 0 h 12456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85265" h="1245609">
                <a:moveTo>
                  <a:pt x="0" y="0"/>
                </a:moveTo>
                <a:lnTo>
                  <a:pt x="1262461" y="0"/>
                </a:lnTo>
                <a:lnTo>
                  <a:pt x="1885265" y="622805"/>
                </a:lnTo>
                <a:lnTo>
                  <a:pt x="1262461" y="1245609"/>
                </a:lnTo>
                <a:lnTo>
                  <a:pt x="0" y="1245609"/>
                </a:lnTo>
                <a:lnTo>
                  <a:pt x="622805" y="62280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206167" tIns="33173" rIns="1139820" bIns="33173" numCol="1" spcCol="1270" anchor="ctr" anchorCtr="0">
            <a:noAutofit/>
          </a:bodyPr>
          <a:lstStyle/>
          <a:p>
            <a:pPr lvl="0" algn="ctr" defTabSz="1105647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489" b="0" dirty="0"/>
              <a:t> </a:t>
            </a:r>
          </a:p>
        </p:txBody>
      </p:sp>
      <p:sp>
        <p:nvSpPr>
          <p:cNvPr id="5" name="Rounded Rectangle 111">
            <a:extLst>
              <a:ext uri="{FF2B5EF4-FFF2-40B4-BE49-F238E27FC236}">
                <a16:creationId xmlns:a16="http://schemas.microsoft.com/office/drawing/2014/main" id="{116B74B0-4A5B-6D06-DF90-C66D787FFF51}"/>
              </a:ext>
            </a:extLst>
          </p:cNvPr>
          <p:cNvSpPr/>
          <p:nvPr/>
        </p:nvSpPr>
        <p:spPr>
          <a:xfrm>
            <a:off x="2071576" y="1826793"/>
            <a:ext cx="2925699" cy="1335333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pPr lvl="0"/>
            <a:endParaRPr lang="en-US" sz="320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A903A9E-EE57-E30B-4ED9-682776965726}"/>
              </a:ext>
            </a:extLst>
          </p:cNvPr>
          <p:cNvCxnSpPr>
            <a:cxnSpLocks/>
          </p:cNvCxnSpPr>
          <p:nvPr/>
        </p:nvCxnSpPr>
        <p:spPr>
          <a:xfrm>
            <a:off x="3898077" y="3158266"/>
            <a:ext cx="0" cy="292983"/>
          </a:xfrm>
          <a:prstGeom prst="line">
            <a:avLst/>
          </a:prstGeom>
          <a:ln w="53975">
            <a:solidFill>
              <a:schemeClr val="accent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22">
            <a:extLst>
              <a:ext uri="{FF2B5EF4-FFF2-40B4-BE49-F238E27FC236}">
                <a16:creationId xmlns:a16="http://schemas.microsoft.com/office/drawing/2014/main" id="{94B90EEA-27A4-83A1-B170-C76247D01B3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071576" y="1826793"/>
            <a:ext cx="2925699" cy="422744"/>
          </a:xfrm>
          <a:gradFill flip="none" rotWithShape="1">
            <a:gsLst>
              <a:gs pos="0">
                <a:schemeClr val="accent1">
                  <a:lumMod val="90000"/>
                  <a:lumOff val="10000"/>
                </a:schemeClr>
              </a:gs>
              <a:gs pos="100000">
                <a:schemeClr val="accent1">
                  <a:lumMod val="9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square" lIns="92202" tIns="46101" rIns="92202" bIns="46101" anchor="ctr" anchorCtr="1">
            <a:no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999" b="0" baseline="0">
                <a:solidFill>
                  <a:schemeClr val="accent1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812312" indent="0">
              <a:buFontTx/>
              <a:buNone/>
              <a:defRPr sz="2843"/>
            </a:lvl2pPr>
            <a:lvl3pPr marL="1624626" indent="0">
              <a:buFontTx/>
              <a:buNone/>
              <a:defRPr sz="2843"/>
            </a:lvl3pPr>
            <a:lvl4pPr marL="2436938" indent="0">
              <a:buFontTx/>
              <a:buNone/>
              <a:defRPr sz="2843"/>
            </a:lvl4pPr>
            <a:lvl5pPr marL="3249250" indent="0">
              <a:buFontTx/>
              <a:buNone/>
              <a:defRPr sz="2843"/>
            </a:lvl5pPr>
          </a:lstStyle>
          <a:p>
            <a:pPr lvl="0"/>
            <a:r>
              <a:rPr lang="en-US" dirty="0"/>
              <a:t>Topic 1</a:t>
            </a:r>
          </a:p>
        </p:txBody>
      </p:sp>
      <p:sp>
        <p:nvSpPr>
          <p:cNvPr id="11" name="Text Placeholder 22">
            <a:extLst>
              <a:ext uri="{FF2B5EF4-FFF2-40B4-BE49-F238E27FC236}">
                <a16:creationId xmlns:a16="http://schemas.microsoft.com/office/drawing/2014/main" id="{816DD747-33FB-99C5-847E-9709A3357109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3672338" y="3431165"/>
            <a:ext cx="1008673" cy="1124972"/>
          </a:xfrm>
          <a:noFill/>
          <a:ln>
            <a:noFill/>
          </a:ln>
        </p:spPr>
        <p:txBody>
          <a:bodyPr wrap="square" lIns="91440" tIns="91440" rIns="91440" bIns="91440" anchor="ctr" anchorCtr="1">
            <a:noAutofit/>
          </a:bodyPr>
          <a:lstStyle>
            <a:lvl1pPr marL="0" indent="0" algn="ctr">
              <a:lnSpc>
                <a:spcPct val="90000"/>
              </a:lnSpc>
              <a:spcBef>
                <a:spcPts val="1268"/>
              </a:spcBef>
              <a:spcAft>
                <a:spcPts val="0"/>
              </a:spcAft>
              <a:buFontTx/>
              <a:buNone/>
              <a:defRPr sz="4399" b="0" i="0" baseline="0">
                <a:solidFill>
                  <a:schemeClr val="accent1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812312" indent="0">
              <a:buFontTx/>
              <a:buNone/>
              <a:defRPr sz="2843"/>
            </a:lvl2pPr>
            <a:lvl3pPr marL="1624626" indent="0">
              <a:buFontTx/>
              <a:buNone/>
              <a:defRPr sz="2843"/>
            </a:lvl3pPr>
            <a:lvl4pPr marL="2436938" indent="0">
              <a:buFontTx/>
              <a:buNone/>
              <a:defRPr sz="2843"/>
            </a:lvl4pPr>
            <a:lvl5pPr marL="3249250" indent="0">
              <a:buFontTx/>
              <a:buNone/>
              <a:defRPr sz="2843"/>
            </a:lvl5pPr>
          </a:lstStyle>
          <a:p>
            <a:pPr lvl="0"/>
            <a:r>
              <a:rPr lang="en-US" dirty="0"/>
              <a:t>1</a:t>
            </a:r>
          </a:p>
        </p:txBody>
      </p:sp>
      <p:sp>
        <p:nvSpPr>
          <p:cNvPr id="13" name="Rounded Rectangle 99">
            <a:extLst>
              <a:ext uri="{FF2B5EF4-FFF2-40B4-BE49-F238E27FC236}">
                <a16:creationId xmlns:a16="http://schemas.microsoft.com/office/drawing/2014/main" id="{018F9159-0830-00A1-F903-F40409801C25}"/>
              </a:ext>
            </a:extLst>
          </p:cNvPr>
          <p:cNvSpPr/>
          <p:nvPr/>
        </p:nvSpPr>
        <p:spPr>
          <a:xfrm>
            <a:off x="3664713" y="4803618"/>
            <a:ext cx="2925699" cy="421162"/>
          </a:xfrm>
          <a:prstGeom prst="rect">
            <a:avLst/>
          </a:prstGeom>
          <a:solidFill>
            <a:srgbClr val="A6A6A6"/>
          </a:solidFill>
          <a:ln>
            <a:noFill/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endParaRPr lang="en-US" sz="3200"/>
          </a:p>
        </p:txBody>
      </p:sp>
      <p:sp>
        <p:nvSpPr>
          <p:cNvPr id="14" name="Rounded Rectangle 103">
            <a:extLst>
              <a:ext uri="{FF2B5EF4-FFF2-40B4-BE49-F238E27FC236}">
                <a16:creationId xmlns:a16="http://schemas.microsoft.com/office/drawing/2014/main" id="{D9DBD05D-B9BD-42C8-BA5D-EDFFAA6DA133}"/>
              </a:ext>
            </a:extLst>
          </p:cNvPr>
          <p:cNvSpPr/>
          <p:nvPr/>
        </p:nvSpPr>
        <p:spPr>
          <a:xfrm>
            <a:off x="3664713" y="4803617"/>
            <a:ext cx="2925699" cy="1335333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pPr lvl="0"/>
            <a:endParaRPr lang="en-US" sz="3200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070DC63-9B1A-88B1-E43E-F7FF4F720D4C}"/>
              </a:ext>
            </a:extLst>
          </p:cNvPr>
          <p:cNvCxnSpPr>
            <a:cxnSpLocks/>
          </p:cNvCxnSpPr>
          <p:nvPr/>
        </p:nvCxnSpPr>
        <p:spPr>
          <a:xfrm>
            <a:off x="5184325" y="4546997"/>
            <a:ext cx="0" cy="292983"/>
          </a:xfrm>
          <a:prstGeom prst="line">
            <a:avLst/>
          </a:prstGeom>
          <a:ln w="53975">
            <a:solidFill>
              <a:srgbClr val="A6A6A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Freeform 100">
            <a:extLst>
              <a:ext uri="{FF2B5EF4-FFF2-40B4-BE49-F238E27FC236}">
                <a16:creationId xmlns:a16="http://schemas.microsoft.com/office/drawing/2014/main" id="{F69DE0DA-075A-4A75-A411-4C80B8E49944}"/>
              </a:ext>
            </a:extLst>
          </p:cNvPr>
          <p:cNvSpPr/>
          <p:nvPr/>
        </p:nvSpPr>
        <p:spPr>
          <a:xfrm>
            <a:off x="4510888" y="3431165"/>
            <a:ext cx="1728890" cy="1124823"/>
          </a:xfrm>
          <a:custGeom>
            <a:avLst/>
            <a:gdLst>
              <a:gd name="connsiteX0" fmla="*/ 0 w 1885265"/>
              <a:gd name="connsiteY0" fmla="*/ 0 h 1245609"/>
              <a:gd name="connsiteX1" fmla="*/ 1262461 w 1885265"/>
              <a:gd name="connsiteY1" fmla="*/ 0 h 1245609"/>
              <a:gd name="connsiteX2" fmla="*/ 1885265 w 1885265"/>
              <a:gd name="connsiteY2" fmla="*/ 622805 h 1245609"/>
              <a:gd name="connsiteX3" fmla="*/ 1262461 w 1885265"/>
              <a:gd name="connsiteY3" fmla="*/ 1245609 h 1245609"/>
              <a:gd name="connsiteX4" fmla="*/ 0 w 1885265"/>
              <a:gd name="connsiteY4" fmla="*/ 1245609 h 1245609"/>
              <a:gd name="connsiteX5" fmla="*/ 622805 w 1885265"/>
              <a:gd name="connsiteY5" fmla="*/ 622805 h 1245609"/>
              <a:gd name="connsiteX6" fmla="*/ 0 w 1885265"/>
              <a:gd name="connsiteY6" fmla="*/ 0 h 12456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85265" h="1245609">
                <a:moveTo>
                  <a:pt x="0" y="0"/>
                </a:moveTo>
                <a:lnTo>
                  <a:pt x="1262461" y="0"/>
                </a:lnTo>
                <a:lnTo>
                  <a:pt x="1885265" y="622805"/>
                </a:lnTo>
                <a:lnTo>
                  <a:pt x="1262461" y="1245609"/>
                </a:lnTo>
                <a:lnTo>
                  <a:pt x="0" y="1245609"/>
                </a:lnTo>
                <a:lnTo>
                  <a:pt x="622805" y="622805"/>
                </a:lnTo>
                <a:lnTo>
                  <a:pt x="0" y="0"/>
                </a:lnTo>
                <a:close/>
              </a:path>
            </a:pathLst>
          </a:custGeom>
          <a:solidFill>
            <a:srgbClr val="A6A6A6"/>
          </a:solidFill>
          <a:ln>
            <a:noFill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206167" tIns="33173" rIns="1139820" bIns="33173" numCol="1" spcCol="1270" anchor="ctr" anchorCtr="0">
            <a:noAutofit/>
          </a:bodyPr>
          <a:lstStyle/>
          <a:p>
            <a:pPr lvl="0" algn="ctr" defTabSz="1105647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489" b="0" dirty="0"/>
              <a:t> </a:t>
            </a:r>
          </a:p>
        </p:txBody>
      </p:sp>
      <p:sp>
        <p:nvSpPr>
          <p:cNvPr id="17" name="Text Placeholder 22">
            <a:extLst>
              <a:ext uri="{FF2B5EF4-FFF2-40B4-BE49-F238E27FC236}">
                <a16:creationId xmlns:a16="http://schemas.microsoft.com/office/drawing/2014/main" id="{373A8811-A4C4-B702-1F61-9D110EFE6BD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664713" y="4803617"/>
            <a:ext cx="2925699" cy="422744"/>
          </a:xfrm>
          <a:gradFill flip="none" rotWithShape="1">
            <a:gsLst>
              <a:gs pos="0">
                <a:schemeClr val="accent2">
                  <a:lumMod val="90000"/>
                  <a:lumOff val="10000"/>
                </a:schemeClr>
              </a:gs>
              <a:gs pos="100000">
                <a:schemeClr val="accent2">
                  <a:lumMod val="9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square" lIns="92202" tIns="46101" rIns="92202" bIns="46101" anchor="ctr" anchorCtr="1">
            <a:no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999" b="0" baseline="0">
                <a:solidFill>
                  <a:schemeClr val="accent2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812312" indent="0">
              <a:buFontTx/>
              <a:buNone/>
              <a:defRPr sz="2843"/>
            </a:lvl2pPr>
            <a:lvl3pPr marL="1624626" indent="0">
              <a:buFontTx/>
              <a:buNone/>
              <a:defRPr sz="2843"/>
            </a:lvl3pPr>
            <a:lvl4pPr marL="2436938" indent="0">
              <a:buFontTx/>
              <a:buNone/>
              <a:defRPr sz="2843"/>
            </a:lvl4pPr>
            <a:lvl5pPr marL="3249250" indent="0">
              <a:buFontTx/>
              <a:buNone/>
              <a:defRPr sz="2843"/>
            </a:lvl5pPr>
          </a:lstStyle>
          <a:p>
            <a:pPr lvl="0"/>
            <a:r>
              <a:rPr lang="en-US" dirty="0"/>
              <a:t>Topic 2</a:t>
            </a:r>
          </a:p>
        </p:txBody>
      </p:sp>
      <p:sp>
        <p:nvSpPr>
          <p:cNvPr id="18" name="Freeform 105">
            <a:extLst>
              <a:ext uri="{FF2B5EF4-FFF2-40B4-BE49-F238E27FC236}">
                <a16:creationId xmlns:a16="http://schemas.microsoft.com/office/drawing/2014/main" id="{988ACB41-9152-E320-ED6D-1BABB2525EC5}"/>
              </a:ext>
            </a:extLst>
          </p:cNvPr>
          <p:cNvSpPr/>
          <p:nvPr/>
        </p:nvSpPr>
        <p:spPr>
          <a:xfrm>
            <a:off x="4509450" y="3431165"/>
            <a:ext cx="1728890" cy="1125242"/>
          </a:xfrm>
          <a:custGeom>
            <a:avLst/>
            <a:gdLst>
              <a:gd name="connsiteX0" fmla="*/ 0 w 1885265"/>
              <a:gd name="connsiteY0" fmla="*/ 0 h 1245609"/>
              <a:gd name="connsiteX1" fmla="*/ 1262461 w 1885265"/>
              <a:gd name="connsiteY1" fmla="*/ 0 h 1245609"/>
              <a:gd name="connsiteX2" fmla="*/ 1885265 w 1885265"/>
              <a:gd name="connsiteY2" fmla="*/ 622805 h 1245609"/>
              <a:gd name="connsiteX3" fmla="*/ 1262461 w 1885265"/>
              <a:gd name="connsiteY3" fmla="*/ 1245609 h 1245609"/>
              <a:gd name="connsiteX4" fmla="*/ 0 w 1885265"/>
              <a:gd name="connsiteY4" fmla="*/ 1245609 h 1245609"/>
              <a:gd name="connsiteX5" fmla="*/ 622805 w 1885265"/>
              <a:gd name="connsiteY5" fmla="*/ 622805 h 1245609"/>
              <a:gd name="connsiteX6" fmla="*/ 0 w 1885265"/>
              <a:gd name="connsiteY6" fmla="*/ 0 h 12456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85265" h="1245609">
                <a:moveTo>
                  <a:pt x="0" y="0"/>
                </a:moveTo>
                <a:lnTo>
                  <a:pt x="1262461" y="0"/>
                </a:lnTo>
                <a:lnTo>
                  <a:pt x="1885265" y="622805"/>
                </a:lnTo>
                <a:lnTo>
                  <a:pt x="1262461" y="1245609"/>
                </a:lnTo>
                <a:lnTo>
                  <a:pt x="0" y="1245609"/>
                </a:lnTo>
                <a:lnTo>
                  <a:pt x="622805" y="62280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206167" tIns="33173" rIns="1139820" bIns="33173" numCol="1" spcCol="1270" anchor="ctr" anchorCtr="0">
            <a:noAutofit/>
          </a:bodyPr>
          <a:lstStyle/>
          <a:p>
            <a:pPr lvl="0" algn="ctr" defTabSz="1105647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489" b="0" dirty="0"/>
              <a:t> 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174B7A49-616D-B846-184D-ECBB629CE3B4}"/>
              </a:ext>
            </a:extLst>
          </p:cNvPr>
          <p:cNvCxnSpPr>
            <a:cxnSpLocks/>
          </p:cNvCxnSpPr>
          <p:nvPr/>
        </p:nvCxnSpPr>
        <p:spPr>
          <a:xfrm>
            <a:off x="5184325" y="4547899"/>
            <a:ext cx="0" cy="292983"/>
          </a:xfrm>
          <a:prstGeom prst="line">
            <a:avLst/>
          </a:prstGeom>
          <a:ln w="53975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 Placeholder 22">
            <a:extLst>
              <a:ext uri="{FF2B5EF4-FFF2-40B4-BE49-F238E27FC236}">
                <a16:creationId xmlns:a16="http://schemas.microsoft.com/office/drawing/2014/main" id="{973920CF-ED78-F3AA-5557-D65F8594017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664713" y="5224338"/>
            <a:ext cx="2925699" cy="914612"/>
          </a:xfrm>
          <a:noFill/>
          <a:ln>
            <a:noFill/>
          </a:ln>
        </p:spPr>
        <p:txBody>
          <a:bodyPr wrap="square" lIns="92202" tIns="46101" rIns="92202" bIns="46101" anchor="t">
            <a:normAutofit/>
          </a:bodyPr>
          <a:lstStyle>
            <a:lvl1pPr marL="0" indent="0" algn="l">
              <a:lnSpc>
                <a:spcPct val="90000"/>
              </a:lnSpc>
              <a:spcBef>
                <a:spcPts val="1015"/>
              </a:spcBef>
              <a:spcAft>
                <a:spcPts val="0"/>
              </a:spcAft>
              <a:buFontTx/>
              <a:buNone/>
              <a:defRPr lang="en-US" sz="1599" b="0" kern="1200" baseline="0" dirty="0">
                <a:solidFill>
                  <a:schemeClr val="tx2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12312" indent="0">
              <a:buFontTx/>
              <a:buNone/>
              <a:defRPr sz="2843"/>
            </a:lvl2pPr>
            <a:lvl3pPr marL="1624626" indent="0">
              <a:buFontTx/>
              <a:buNone/>
              <a:defRPr sz="2843"/>
            </a:lvl3pPr>
            <a:lvl4pPr marL="2436938" indent="0">
              <a:buFontTx/>
              <a:buNone/>
              <a:defRPr sz="2843"/>
            </a:lvl4pPr>
            <a:lvl5pPr marL="3249250" indent="0">
              <a:buFontTx/>
              <a:buNone/>
              <a:defRPr sz="2843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1" name="Text Placeholder 22">
            <a:extLst>
              <a:ext uri="{FF2B5EF4-FFF2-40B4-BE49-F238E27FC236}">
                <a16:creationId xmlns:a16="http://schemas.microsoft.com/office/drawing/2014/main" id="{DC2D9C44-DA13-77E5-3EFB-40CCDC2A4C57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977718" y="3431165"/>
            <a:ext cx="1008673" cy="1124972"/>
          </a:xfrm>
          <a:noFill/>
          <a:ln>
            <a:noFill/>
          </a:ln>
        </p:spPr>
        <p:txBody>
          <a:bodyPr wrap="square" lIns="91440" tIns="91440" rIns="91440" bIns="91440" anchor="ctr" anchorCtr="1">
            <a:noAutofit/>
          </a:bodyPr>
          <a:lstStyle>
            <a:lvl1pPr marL="0" indent="0" algn="ctr">
              <a:lnSpc>
                <a:spcPct val="90000"/>
              </a:lnSpc>
              <a:spcBef>
                <a:spcPts val="1268"/>
              </a:spcBef>
              <a:spcAft>
                <a:spcPts val="0"/>
              </a:spcAft>
              <a:buFontTx/>
              <a:buNone/>
              <a:defRPr sz="4399" b="0" i="0" baseline="0">
                <a:solidFill>
                  <a:schemeClr val="accent2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812312" indent="0">
              <a:buFontTx/>
              <a:buNone/>
              <a:defRPr sz="2843"/>
            </a:lvl2pPr>
            <a:lvl3pPr marL="1624626" indent="0">
              <a:buFontTx/>
              <a:buNone/>
              <a:defRPr sz="2843"/>
            </a:lvl3pPr>
            <a:lvl4pPr marL="2436938" indent="0">
              <a:buFontTx/>
              <a:buNone/>
              <a:defRPr sz="2843"/>
            </a:lvl4pPr>
            <a:lvl5pPr marL="3249250" indent="0">
              <a:buFontTx/>
              <a:buNone/>
              <a:defRPr sz="2843"/>
            </a:lvl5pPr>
          </a:lstStyle>
          <a:p>
            <a:pPr lvl="0"/>
            <a:r>
              <a:rPr lang="en-US" dirty="0"/>
              <a:t>2</a:t>
            </a:r>
          </a:p>
        </p:txBody>
      </p:sp>
      <p:sp>
        <p:nvSpPr>
          <p:cNvPr id="22" name="Rounded Rectangle 97">
            <a:extLst>
              <a:ext uri="{FF2B5EF4-FFF2-40B4-BE49-F238E27FC236}">
                <a16:creationId xmlns:a16="http://schemas.microsoft.com/office/drawing/2014/main" id="{AD28F753-4229-A4EA-7F56-1E958E23C7A0}"/>
              </a:ext>
            </a:extLst>
          </p:cNvPr>
          <p:cNvSpPr/>
          <p:nvPr/>
        </p:nvSpPr>
        <p:spPr>
          <a:xfrm>
            <a:off x="5271560" y="1826794"/>
            <a:ext cx="2925699" cy="421162"/>
          </a:xfrm>
          <a:prstGeom prst="rect">
            <a:avLst/>
          </a:prstGeom>
          <a:solidFill>
            <a:srgbClr val="A6A6A6"/>
          </a:solidFill>
          <a:ln>
            <a:noFill/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endParaRPr lang="en-US" sz="3200"/>
          </a:p>
        </p:txBody>
      </p:sp>
      <p:sp>
        <p:nvSpPr>
          <p:cNvPr id="23" name="Rounded Rectangle 112">
            <a:extLst>
              <a:ext uri="{FF2B5EF4-FFF2-40B4-BE49-F238E27FC236}">
                <a16:creationId xmlns:a16="http://schemas.microsoft.com/office/drawing/2014/main" id="{C02F0A9C-32A9-AF92-2D6D-FA6866201886}"/>
              </a:ext>
            </a:extLst>
          </p:cNvPr>
          <p:cNvSpPr/>
          <p:nvPr/>
        </p:nvSpPr>
        <p:spPr>
          <a:xfrm>
            <a:off x="5271560" y="1826793"/>
            <a:ext cx="2925699" cy="1335333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pPr lvl="0"/>
            <a:endParaRPr lang="en-US" sz="3200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EF79498A-59BE-DEE6-BEFA-42F8FD1716C5}"/>
              </a:ext>
            </a:extLst>
          </p:cNvPr>
          <p:cNvCxnSpPr>
            <a:cxnSpLocks/>
          </p:cNvCxnSpPr>
          <p:nvPr/>
        </p:nvCxnSpPr>
        <p:spPr>
          <a:xfrm>
            <a:off x="6519207" y="3158266"/>
            <a:ext cx="0" cy="292983"/>
          </a:xfrm>
          <a:prstGeom prst="line">
            <a:avLst/>
          </a:prstGeom>
          <a:ln w="53975">
            <a:solidFill>
              <a:srgbClr val="A6A6A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Freeform 96">
            <a:extLst>
              <a:ext uri="{FF2B5EF4-FFF2-40B4-BE49-F238E27FC236}">
                <a16:creationId xmlns:a16="http://schemas.microsoft.com/office/drawing/2014/main" id="{6D1C362C-B8A2-8358-0496-054CCC5EC426}"/>
              </a:ext>
            </a:extLst>
          </p:cNvPr>
          <p:cNvSpPr/>
          <p:nvPr/>
        </p:nvSpPr>
        <p:spPr>
          <a:xfrm>
            <a:off x="5852087" y="3431165"/>
            <a:ext cx="1728890" cy="1124823"/>
          </a:xfrm>
          <a:custGeom>
            <a:avLst/>
            <a:gdLst>
              <a:gd name="connsiteX0" fmla="*/ 0 w 1885265"/>
              <a:gd name="connsiteY0" fmla="*/ 0 h 1245609"/>
              <a:gd name="connsiteX1" fmla="*/ 1262461 w 1885265"/>
              <a:gd name="connsiteY1" fmla="*/ 0 h 1245609"/>
              <a:gd name="connsiteX2" fmla="*/ 1885265 w 1885265"/>
              <a:gd name="connsiteY2" fmla="*/ 622805 h 1245609"/>
              <a:gd name="connsiteX3" fmla="*/ 1262461 w 1885265"/>
              <a:gd name="connsiteY3" fmla="*/ 1245609 h 1245609"/>
              <a:gd name="connsiteX4" fmla="*/ 0 w 1885265"/>
              <a:gd name="connsiteY4" fmla="*/ 1245609 h 1245609"/>
              <a:gd name="connsiteX5" fmla="*/ 622805 w 1885265"/>
              <a:gd name="connsiteY5" fmla="*/ 622805 h 1245609"/>
              <a:gd name="connsiteX6" fmla="*/ 0 w 1885265"/>
              <a:gd name="connsiteY6" fmla="*/ 0 h 12456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85265" h="1245609">
                <a:moveTo>
                  <a:pt x="0" y="0"/>
                </a:moveTo>
                <a:lnTo>
                  <a:pt x="1262461" y="0"/>
                </a:lnTo>
                <a:lnTo>
                  <a:pt x="1885265" y="622805"/>
                </a:lnTo>
                <a:lnTo>
                  <a:pt x="1262461" y="1245609"/>
                </a:lnTo>
                <a:lnTo>
                  <a:pt x="0" y="1245609"/>
                </a:lnTo>
                <a:lnTo>
                  <a:pt x="622805" y="622805"/>
                </a:lnTo>
                <a:lnTo>
                  <a:pt x="0" y="0"/>
                </a:lnTo>
                <a:close/>
              </a:path>
            </a:pathLst>
          </a:custGeom>
          <a:solidFill>
            <a:srgbClr val="A6A6A6"/>
          </a:solidFill>
          <a:ln>
            <a:noFill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206167" tIns="33173" rIns="1139820" bIns="33173" numCol="1" spcCol="1270" anchor="ctr" anchorCtr="0">
            <a:noAutofit/>
          </a:bodyPr>
          <a:lstStyle/>
          <a:p>
            <a:pPr lvl="0" algn="ctr" defTabSz="1105647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489" b="0" dirty="0"/>
              <a:t> </a:t>
            </a:r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A4D5F67C-2A17-DB6A-3359-B4D8CB0172B2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271560" y="1826793"/>
            <a:ext cx="2925699" cy="422744"/>
          </a:xfrm>
          <a:gradFill flip="none" rotWithShape="1">
            <a:gsLst>
              <a:gs pos="0">
                <a:schemeClr val="accent3">
                  <a:lumMod val="90000"/>
                  <a:lumOff val="10000"/>
                </a:schemeClr>
              </a:gs>
              <a:gs pos="100000">
                <a:schemeClr val="accent3">
                  <a:lumMod val="9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square" lIns="92202" tIns="46101" rIns="92202" bIns="46101" anchor="ctr" anchorCtr="1">
            <a:no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999" b="0" baseline="0">
                <a:solidFill>
                  <a:schemeClr val="accent3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812312" indent="0">
              <a:buFontTx/>
              <a:buNone/>
              <a:defRPr sz="2843"/>
            </a:lvl2pPr>
            <a:lvl3pPr marL="1624626" indent="0">
              <a:buFontTx/>
              <a:buNone/>
              <a:defRPr sz="2843"/>
            </a:lvl3pPr>
            <a:lvl4pPr marL="2436938" indent="0">
              <a:buFontTx/>
              <a:buNone/>
              <a:defRPr sz="2843"/>
            </a:lvl4pPr>
            <a:lvl5pPr marL="3249250" indent="0">
              <a:buFontTx/>
              <a:buNone/>
              <a:defRPr sz="2843"/>
            </a:lvl5pPr>
          </a:lstStyle>
          <a:p>
            <a:pPr lvl="0"/>
            <a:r>
              <a:rPr lang="en-US" dirty="0"/>
              <a:t>Topic 3</a:t>
            </a:r>
          </a:p>
        </p:txBody>
      </p:sp>
      <p:sp>
        <p:nvSpPr>
          <p:cNvPr id="27" name="Freeform 106">
            <a:extLst>
              <a:ext uri="{FF2B5EF4-FFF2-40B4-BE49-F238E27FC236}">
                <a16:creationId xmlns:a16="http://schemas.microsoft.com/office/drawing/2014/main" id="{3173F03C-9A5A-0C9B-45AE-D5DF6145D891}"/>
              </a:ext>
            </a:extLst>
          </p:cNvPr>
          <p:cNvSpPr/>
          <p:nvPr/>
        </p:nvSpPr>
        <p:spPr>
          <a:xfrm>
            <a:off x="5850649" y="3431165"/>
            <a:ext cx="1728890" cy="1125242"/>
          </a:xfrm>
          <a:custGeom>
            <a:avLst/>
            <a:gdLst>
              <a:gd name="connsiteX0" fmla="*/ 0 w 1885265"/>
              <a:gd name="connsiteY0" fmla="*/ 0 h 1245609"/>
              <a:gd name="connsiteX1" fmla="*/ 1262461 w 1885265"/>
              <a:gd name="connsiteY1" fmla="*/ 0 h 1245609"/>
              <a:gd name="connsiteX2" fmla="*/ 1885265 w 1885265"/>
              <a:gd name="connsiteY2" fmla="*/ 622805 h 1245609"/>
              <a:gd name="connsiteX3" fmla="*/ 1262461 w 1885265"/>
              <a:gd name="connsiteY3" fmla="*/ 1245609 h 1245609"/>
              <a:gd name="connsiteX4" fmla="*/ 0 w 1885265"/>
              <a:gd name="connsiteY4" fmla="*/ 1245609 h 1245609"/>
              <a:gd name="connsiteX5" fmla="*/ 622805 w 1885265"/>
              <a:gd name="connsiteY5" fmla="*/ 622805 h 1245609"/>
              <a:gd name="connsiteX6" fmla="*/ 0 w 1885265"/>
              <a:gd name="connsiteY6" fmla="*/ 0 h 12456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85265" h="1245609">
                <a:moveTo>
                  <a:pt x="0" y="0"/>
                </a:moveTo>
                <a:lnTo>
                  <a:pt x="1262461" y="0"/>
                </a:lnTo>
                <a:lnTo>
                  <a:pt x="1885265" y="622805"/>
                </a:lnTo>
                <a:lnTo>
                  <a:pt x="1262461" y="1245609"/>
                </a:lnTo>
                <a:lnTo>
                  <a:pt x="0" y="1245609"/>
                </a:lnTo>
                <a:lnTo>
                  <a:pt x="622805" y="62280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206167" tIns="33173" rIns="1139820" bIns="33173" numCol="1" spcCol="1270" anchor="ctr" anchorCtr="0">
            <a:noAutofit/>
          </a:bodyPr>
          <a:lstStyle/>
          <a:p>
            <a:pPr lvl="0" algn="ctr" defTabSz="1105647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489" b="0" dirty="0"/>
              <a:t> 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471547DF-46AB-D7AF-6739-D6F45F0D8F55}"/>
              </a:ext>
            </a:extLst>
          </p:cNvPr>
          <p:cNvCxnSpPr>
            <a:cxnSpLocks/>
          </p:cNvCxnSpPr>
          <p:nvPr/>
        </p:nvCxnSpPr>
        <p:spPr>
          <a:xfrm>
            <a:off x="6519207" y="3158266"/>
            <a:ext cx="0" cy="292983"/>
          </a:xfrm>
          <a:prstGeom prst="line">
            <a:avLst/>
          </a:prstGeom>
          <a:ln w="53975">
            <a:solidFill>
              <a:schemeClr val="accent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 Placeholder 22">
            <a:extLst>
              <a:ext uri="{FF2B5EF4-FFF2-40B4-BE49-F238E27FC236}">
                <a16:creationId xmlns:a16="http://schemas.microsoft.com/office/drawing/2014/main" id="{F36528F6-3CC4-4CEA-F3F7-151D93E829E0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6355143" y="3431165"/>
            <a:ext cx="1008673" cy="1124972"/>
          </a:xfrm>
          <a:noFill/>
          <a:ln>
            <a:noFill/>
          </a:ln>
        </p:spPr>
        <p:txBody>
          <a:bodyPr wrap="square" lIns="91440" tIns="91440" rIns="91440" bIns="0" anchor="ctr" anchorCtr="1">
            <a:normAutofit/>
          </a:bodyPr>
          <a:lstStyle>
            <a:lvl1pPr marL="0" indent="0" algn="ctr">
              <a:lnSpc>
                <a:spcPct val="90000"/>
              </a:lnSpc>
              <a:spcBef>
                <a:spcPts val="1268"/>
              </a:spcBef>
              <a:spcAft>
                <a:spcPts val="0"/>
              </a:spcAft>
              <a:buFontTx/>
              <a:buNone/>
              <a:defRPr sz="4399" b="0" i="0" baseline="0">
                <a:solidFill>
                  <a:schemeClr val="accent3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812312" indent="0">
              <a:buFontTx/>
              <a:buNone/>
              <a:defRPr sz="2843"/>
            </a:lvl2pPr>
            <a:lvl3pPr marL="1624626" indent="0">
              <a:buFontTx/>
              <a:buNone/>
              <a:defRPr sz="2843"/>
            </a:lvl3pPr>
            <a:lvl4pPr marL="2436938" indent="0">
              <a:buFontTx/>
              <a:buNone/>
              <a:defRPr sz="2843"/>
            </a:lvl4pPr>
            <a:lvl5pPr marL="3249250" indent="0">
              <a:buFontTx/>
              <a:buNone/>
              <a:defRPr sz="2843"/>
            </a:lvl5pPr>
          </a:lstStyle>
          <a:p>
            <a:pPr lvl="0"/>
            <a:r>
              <a:rPr lang="en-US" dirty="0"/>
              <a:t>3</a:t>
            </a:r>
          </a:p>
        </p:txBody>
      </p:sp>
      <p:sp>
        <p:nvSpPr>
          <p:cNvPr id="30" name="Rounded Rectangle 94">
            <a:extLst>
              <a:ext uri="{FF2B5EF4-FFF2-40B4-BE49-F238E27FC236}">
                <a16:creationId xmlns:a16="http://schemas.microsoft.com/office/drawing/2014/main" id="{9E3F99A1-ED31-6A11-1D72-A67D11914DF1}"/>
              </a:ext>
            </a:extLst>
          </p:cNvPr>
          <p:cNvSpPr/>
          <p:nvPr/>
        </p:nvSpPr>
        <p:spPr>
          <a:xfrm>
            <a:off x="6878407" y="4820801"/>
            <a:ext cx="2925699" cy="421162"/>
          </a:xfrm>
          <a:prstGeom prst="rect">
            <a:avLst/>
          </a:prstGeom>
          <a:solidFill>
            <a:srgbClr val="A6A6A6"/>
          </a:solidFill>
          <a:ln>
            <a:noFill/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endParaRPr lang="en-US" sz="3200"/>
          </a:p>
        </p:txBody>
      </p:sp>
      <p:sp>
        <p:nvSpPr>
          <p:cNvPr id="31" name="Rounded Rectangle 110">
            <a:extLst>
              <a:ext uri="{FF2B5EF4-FFF2-40B4-BE49-F238E27FC236}">
                <a16:creationId xmlns:a16="http://schemas.microsoft.com/office/drawing/2014/main" id="{77592FE4-519D-23BB-884B-BA88646067A9}"/>
              </a:ext>
            </a:extLst>
          </p:cNvPr>
          <p:cNvSpPr/>
          <p:nvPr/>
        </p:nvSpPr>
        <p:spPr>
          <a:xfrm>
            <a:off x="6878407" y="4820800"/>
            <a:ext cx="2925699" cy="1335333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pPr lvl="0"/>
            <a:endParaRPr lang="en-US" sz="3200"/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5115CAF9-BE49-F134-3286-237E8EC0C8B8}"/>
              </a:ext>
            </a:extLst>
          </p:cNvPr>
          <p:cNvCxnSpPr>
            <a:cxnSpLocks/>
          </p:cNvCxnSpPr>
          <p:nvPr/>
        </p:nvCxnSpPr>
        <p:spPr>
          <a:xfrm>
            <a:off x="7887181" y="4547373"/>
            <a:ext cx="0" cy="292983"/>
          </a:xfrm>
          <a:prstGeom prst="line">
            <a:avLst/>
          </a:prstGeom>
          <a:ln w="53975">
            <a:solidFill>
              <a:srgbClr val="A6A6A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Freeform 93">
            <a:extLst>
              <a:ext uri="{FF2B5EF4-FFF2-40B4-BE49-F238E27FC236}">
                <a16:creationId xmlns:a16="http://schemas.microsoft.com/office/drawing/2014/main" id="{8CCA924E-141B-90AF-CD4F-10C0C37C5101}"/>
              </a:ext>
            </a:extLst>
          </p:cNvPr>
          <p:cNvSpPr/>
          <p:nvPr/>
        </p:nvSpPr>
        <p:spPr>
          <a:xfrm>
            <a:off x="7229511" y="3431165"/>
            <a:ext cx="1728890" cy="1124823"/>
          </a:xfrm>
          <a:custGeom>
            <a:avLst/>
            <a:gdLst>
              <a:gd name="connsiteX0" fmla="*/ 0 w 1885265"/>
              <a:gd name="connsiteY0" fmla="*/ 0 h 1245609"/>
              <a:gd name="connsiteX1" fmla="*/ 1262461 w 1885265"/>
              <a:gd name="connsiteY1" fmla="*/ 0 h 1245609"/>
              <a:gd name="connsiteX2" fmla="*/ 1885265 w 1885265"/>
              <a:gd name="connsiteY2" fmla="*/ 622805 h 1245609"/>
              <a:gd name="connsiteX3" fmla="*/ 1262461 w 1885265"/>
              <a:gd name="connsiteY3" fmla="*/ 1245609 h 1245609"/>
              <a:gd name="connsiteX4" fmla="*/ 0 w 1885265"/>
              <a:gd name="connsiteY4" fmla="*/ 1245609 h 1245609"/>
              <a:gd name="connsiteX5" fmla="*/ 622805 w 1885265"/>
              <a:gd name="connsiteY5" fmla="*/ 622805 h 1245609"/>
              <a:gd name="connsiteX6" fmla="*/ 0 w 1885265"/>
              <a:gd name="connsiteY6" fmla="*/ 0 h 12456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85265" h="1245609">
                <a:moveTo>
                  <a:pt x="0" y="0"/>
                </a:moveTo>
                <a:lnTo>
                  <a:pt x="1262461" y="0"/>
                </a:lnTo>
                <a:lnTo>
                  <a:pt x="1885265" y="622805"/>
                </a:lnTo>
                <a:lnTo>
                  <a:pt x="1262461" y="1245609"/>
                </a:lnTo>
                <a:lnTo>
                  <a:pt x="0" y="1245609"/>
                </a:lnTo>
                <a:lnTo>
                  <a:pt x="622805" y="622805"/>
                </a:lnTo>
                <a:lnTo>
                  <a:pt x="0" y="0"/>
                </a:lnTo>
                <a:close/>
              </a:path>
            </a:pathLst>
          </a:custGeom>
          <a:solidFill>
            <a:srgbClr val="A6A6A6"/>
          </a:solidFill>
          <a:ln>
            <a:noFill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206167" tIns="33173" rIns="1139820" bIns="33173" numCol="1" spcCol="1270" anchor="ctr" anchorCtr="0">
            <a:noAutofit/>
          </a:bodyPr>
          <a:lstStyle/>
          <a:p>
            <a:pPr lvl="0" algn="ctr" defTabSz="1105647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489" b="0" dirty="0"/>
              <a:t> </a:t>
            </a:r>
          </a:p>
        </p:txBody>
      </p:sp>
      <p:sp>
        <p:nvSpPr>
          <p:cNvPr id="34" name="Text Placeholder 22">
            <a:extLst>
              <a:ext uri="{FF2B5EF4-FFF2-40B4-BE49-F238E27FC236}">
                <a16:creationId xmlns:a16="http://schemas.microsoft.com/office/drawing/2014/main" id="{A5CDF693-9D0A-D740-E803-E30AE359656C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878407" y="4820800"/>
            <a:ext cx="2925699" cy="422744"/>
          </a:xfrm>
          <a:gradFill flip="none" rotWithShape="1">
            <a:gsLst>
              <a:gs pos="0">
                <a:schemeClr val="accent4">
                  <a:lumMod val="90000"/>
                  <a:lumOff val="10000"/>
                </a:schemeClr>
              </a:gs>
              <a:gs pos="100000">
                <a:schemeClr val="accent4">
                  <a:lumMod val="9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square" lIns="92202" tIns="46101" rIns="92202" bIns="46101" anchor="ctr" anchorCtr="1">
            <a:no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999" b="0" baseline="0">
                <a:solidFill>
                  <a:schemeClr val="accent4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812312" indent="0">
              <a:buFontTx/>
              <a:buNone/>
              <a:defRPr sz="2843"/>
            </a:lvl2pPr>
            <a:lvl3pPr marL="1624626" indent="0">
              <a:buFontTx/>
              <a:buNone/>
              <a:defRPr sz="2843"/>
            </a:lvl3pPr>
            <a:lvl4pPr marL="2436938" indent="0">
              <a:buFontTx/>
              <a:buNone/>
              <a:defRPr sz="2843"/>
            </a:lvl4pPr>
            <a:lvl5pPr marL="3249250" indent="0">
              <a:buFontTx/>
              <a:buNone/>
              <a:defRPr sz="2843"/>
            </a:lvl5pPr>
          </a:lstStyle>
          <a:p>
            <a:pPr lvl="0"/>
            <a:r>
              <a:rPr lang="en-US" dirty="0"/>
              <a:t>Topic 4</a:t>
            </a:r>
          </a:p>
        </p:txBody>
      </p:sp>
      <p:sp>
        <p:nvSpPr>
          <p:cNvPr id="35" name="Freeform 107">
            <a:extLst>
              <a:ext uri="{FF2B5EF4-FFF2-40B4-BE49-F238E27FC236}">
                <a16:creationId xmlns:a16="http://schemas.microsoft.com/office/drawing/2014/main" id="{E9C4C554-FC0E-16E4-1CEE-BC882DB6813A}"/>
              </a:ext>
            </a:extLst>
          </p:cNvPr>
          <p:cNvSpPr/>
          <p:nvPr/>
        </p:nvSpPr>
        <p:spPr>
          <a:xfrm>
            <a:off x="7228074" y="3431165"/>
            <a:ext cx="1728890" cy="1125242"/>
          </a:xfrm>
          <a:custGeom>
            <a:avLst/>
            <a:gdLst>
              <a:gd name="connsiteX0" fmla="*/ 0 w 1885265"/>
              <a:gd name="connsiteY0" fmla="*/ 0 h 1245609"/>
              <a:gd name="connsiteX1" fmla="*/ 1262461 w 1885265"/>
              <a:gd name="connsiteY1" fmla="*/ 0 h 1245609"/>
              <a:gd name="connsiteX2" fmla="*/ 1885265 w 1885265"/>
              <a:gd name="connsiteY2" fmla="*/ 622805 h 1245609"/>
              <a:gd name="connsiteX3" fmla="*/ 1262461 w 1885265"/>
              <a:gd name="connsiteY3" fmla="*/ 1245609 h 1245609"/>
              <a:gd name="connsiteX4" fmla="*/ 0 w 1885265"/>
              <a:gd name="connsiteY4" fmla="*/ 1245609 h 1245609"/>
              <a:gd name="connsiteX5" fmla="*/ 622805 w 1885265"/>
              <a:gd name="connsiteY5" fmla="*/ 622805 h 1245609"/>
              <a:gd name="connsiteX6" fmla="*/ 0 w 1885265"/>
              <a:gd name="connsiteY6" fmla="*/ 0 h 12456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85265" h="1245609">
                <a:moveTo>
                  <a:pt x="0" y="0"/>
                </a:moveTo>
                <a:lnTo>
                  <a:pt x="1262461" y="0"/>
                </a:lnTo>
                <a:lnTo>
                  <a:pt x="1885265" y="622805"/>
                </a:lnTo>
                <a:lnTo>
                  <a:pt x="1262461" y="1245609"/>
                </a:lnTo>
                <a:lnTo>
                  <a:pt x="0" y="1245609"/>
                </a:lnTo>
                <a:lnTo>
                  <a:pt x="622805" y="62280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91413" tIns="91413" rIns="91413" bIns="0" numCol="1" spcCol="1270" anchor="ctr" anchorCtr="1">
            <a:noAutofit/>
          </a:bodyPr>
          <a:lstStyle/>
          <a:p>
            <a:pPr lvl="0" algn="ctr" defTabSz="1105647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489" b="0" dirty="0"/>
              <a:t> 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132641D4-0B08-ADAB-CD42-C132E6E6FCC7}"/>
              </a:ext>
            </a:extLst>
          </p:cNvPr>
          <p:cNvCxnSpPr>
            <a:cxnSpLocks/>
          </p:cNvCxnSpPr>
          <p:nvPr/>
        </p:nvCxnSpPr>
        <p:spPr>
          <a:xfrm>
            <a:off x="7887181" y="4547373"/>
            <a:ext cx="0" cy="292983"/>
          </a:xfrm>
          <a:prstGeom prst="line">
            <a:avLst/>
          </a:prstGeom>
          <a:ln w="53975">
            <a:solidFill>
              <a:schemeClr val="accent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 Placeholder 22">
            <a:extLst>
              <a:ext uri="{FF2B5EF4-FFF2-40B4-BE49-F238E27FC236}">
                <a16:creationId xmlns:a16="http://schemas.microsoft.com/office/drawing/2014/main" id="{6ED7B5D1-287F-FF39-EBEE-1DD18BA90CC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878407" y="5241521"/>
            <a:ext cx="2925699" cy="914612"/>
          </a:xfrm>
          <a:noFill/>
          <a:ln>
            <a:noFill/>
          </a:ln>
        </p:spPr>
        <p:txBody>
          <a:bodyPr wrap="square" lIns="92202" tIns="46101" rIns="92202" bIns="46101" anchor="t">
            <a:normAutofit/>
          </a:bodyPr>
          <a:lstStyle>
            <a:lvl1pPr marL="0" indent="0" algn="l">
              <a:lnSpc>
                <a:spcPct val="90000"/>
              </a:lnSpc>
              <a:spcBef>
                <a:spcPts val="1015"/>
              </a:spcBef>
              <a:spcAft>
                <a:spcPts val="0"/>
              </a:spcAft>
              <a:buFontTx/>
              <a:buNone/>
              <a:defRPr lang="en-US" sz="1599" b="0" kern="1200" baseline="0" dirty="0">
                <a:solidFill>
                  <a:schemeClr val="tx2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12312" indent="0">
              <a:buFontTx/>
              <a:buNone/>
              <a:defRPr sz="2843"/>
            </a:lvl2pPr>
            <a:lvl3pPr marL="1624626" indent="0">
              <a:buFontTx/>
              <a:buNone/>
              <a:defRPr sz="2843"/>
            </a:lvl3pPr>
            <a:lvl4pPr marL="2436938" indent="0">
              <a:buFontTx/>
              <a:buNone/>
              <a:defRPr sz="2843"/>
            </a:lvl4pPr>
            <a:lvl5pPr marL="3249250" indent="0">
              <a:buFontTx/>
              <a:buNone/>
              <a:defRPr sz="2843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8" name="Text Placeholder 22">
            <a:extLst>
              <a:ext uri="{FF2B5EF4-FFF2-40B4-BE49-F238E27FC236}">
                <a16:creationId xmlns:a16="http://schemas.microsoft.com/office/drawing/2014/main" id="{8C9F53D8-4324-97B1-B00D-4ABC2E1AA0AE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7702893" y="3431165"/>
            <a:ext cx="1008673" cy="1124972"/>
          </a:xfrm>
          <a:noFill/>
          <a:ln>
            <a:noFill/>
          </a:ln>
        </p:spPr>
        <p:txBody>
          <a:bodyPr wrap="square" lIns="40386" tIns="182880" rIns="40386" bIns="91440" anchor="ctr" anchorCtr="1">
            <a:noAutofit/>
          </a:bodyPr>
          <a:lstStyle>
            <a:lvl1pPr marL="0" indent="0" algn="ctr">
              <a:lnSpc>
                <a:spcPct val="90000"/>
              </a:lnSpc>
              <a:spcBef>
                <a:spcPts val="1268"/>
              </a:spcBef>
              <a:spcAft>
                <a:spcPts val="0"/>
              </a:spcAft>
              <a:buFontTx/>
              <a:buNone/>
              <a:defRPr sz="4399" b="0" i="0" baseline="0">
                <a:solidFill>
                  <a:schemeClr val="accent4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812312" indent="0">
              <a:buFontTx/>
              <a:buNone/>
              <a:defRPr sz="2843"/>
            </a:lvl2pPr>
            <a:lvl3pPr marL="1624626" indent="0">
              <a:buFontTx/>
              <a:buNone/>
              <a:defRPr sz="2843"/>
            </a:lvl3pPr>
            <a:lvl4pPr marL="2436938" indent="0">
              <a:buFontTx/>
              <a:buNone/>
              <a:defRPr sz="2843"/>
            </a:lvl4pPr>
            <a:lvl5pPr marL="3249250" indent="0">
              <a:buFontTx/>
              <a:buNone/>
              <a:defRPr sz="2843"/>
            </a:lvl5pPr>
          </a:lstStyle>
          <a:p>
            <a:pPr lvl="0"/>
            <a:r>
              <a:rPr lang="en-US" dirty="0"/>
              <a:t>4</a:t>
            </a:r>
          </a:p>
        </p:txBody>
      </p:sp>
      <p:sp>
        <p:nvSpPr>
          <p:cNvPr id="39" name="Freeform 90">
            <a:extLst>
              <a:ext uri="{FF2B5EF4-FFF2-40B4-BE49-F238E27FC236}">
                <a16:creationId xmlns:a16="http://schemas.microsoft.com/office/drawing/2014/main" id="{B87FA93D-B46F-665C-AF49-6C6F69430A94}"/>
              </a:ext>
            </a:extLst>
          </p:cNvPr>
          <p:cNvSpPr/>
          <p:nvPr/>
        </p:nvSpPr>
        <p:spPr>
          <a:xfrm>
            <a:off x="8534890" y="3431165"/>
            <a:ext cx="1728890" cy="1124823"/>
          </a:xfrm>
          <a:custGeom>
            <a:avLst/>
            <a:gdLst>
              <a:gd name="connsiteX0" fmla="*/ 0 w 1885265"/>
              <a:gd name="connsiteY0" fmla="*/ 0 h 1245609"/>
              <a:gd name="connsiteX1" fmla="*/ 1262461 w 1885265"/>
              <a:gd name="connsiteY1" fmla="*/ 0 h 1245609"/>
              <a:gd name="connsiteX2" fmla="*/ 1885265 w 1885265"/>
              <a:gd name="connsiteY2" fmla="*/ 622805 h 1245609"/>
              <a:gd name="connsiteX3" fmla="*/ 1262461 w 1885265"/>
              <a:gd name="connsiteY3" fmla="*/ 1245609 h 1245609"/>
              <a:gd name="connsiteX4" fmla="*/ 0 w 1885265"/>
              <a:gd name="connsiteY4" fmla="*/ 1245609 h 1245609"/>
              <a:gd name="connsiteX5" fmla="*/ 622805 w 1885265"/>
              <a:gd name="connsiteY5" fmla="*/ 622805 h 1245609"/>
              <a:gd name="connsiteX6" fmla="*/ 0 w 1885265"/>
              <a:gd name="connsiteY6" fmla="*/ 0 h 12456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85265" h="1245609">
                <a:moveTo>
                  <a:pt x="0" y="0"/>
                </a:moveTo>
                <a:lnTo>
                  <a:pt x="1262461" y="0"/>
                </a:lnTo>
                <a:lnTo>
                  <a:pt x="1885265" y="622805"/>
                </a:lnTo>
                <a:lnTo>
                  <a:pt x="1262461" y="1245609"/>
                </a:lnTo>
                <a:lnTo>
                  <a:pt x="0" y="1245609"/>
                </a:lnTo>
                <a:lnTo>
                  <a:pt x="622805" y="622805"/>
                </a:lnTo>
                <a:lnTo>
                  <a:pt x="0" y="0"/>
                </a:lnTo>
                <a:close/>
              </a:path>
            </a:pathLst>
          </a:custGeom>
          <a:solidFill>
            <a:srgbClr val="A6A6A6"/>
          </a:solidFill>
          <a:ln>
            <a:noFill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206167" tIns="33173" rIns="1139820" bIns="33173" numCol="1" spcCol="1270" anchor="ctr" anchorCtr="0">
            <a:noAutofit/>
          </a:bodyPr>
          <a:lstStyle/>
          <a:p>
            <a:pPr lvl="0" algn="ctr" defTabSz="1105647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489" b="0" kern="1200" dirty="0"/>
              <a:t> </a:t>
            </a:r>
          </a:p>
        </p:txBody>
      </p:sp>
      <p:sp>
        <p:nvSpPr>
          <p:cNvPr id="40" name="Rounded Rectangle 91">
            <a:extLst>
              <a:ext uri="{FF2B5EF4-FFF2-40B4-BE49-F238E27FC236}">
                <a16:creationId xmlns:a16="http://schemas.microsoft.com/office/drawing/2014/main" id="{5C6E0172-72DE-7785-E600-A47BB79FEB43}"/>
              </a:ext>
            </a:extLst>
          </p:cNvPr>
          <p:cNvSpPr/>
          <p:nvPr/>
        </p:nvSpPr>
        <p:spPr>
          <a:xfrm>
            <a:off x="8471543" y="1826794"/>
            <a:ext cx="2925699" cy="421162"/>
          </a:xfrm>
          <a:prstGeom prst="rect">
            <a:avLst/>
          </a:prstGeom>
          <a:solidFill>
            <a:srgbClr val="A6A6A6"/>
          </a:solidFill>
          <a:ln>
            <a:noFill/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endParaRPr lang="en-US" sz="3200"/>
          </a:p>
        </p:txBody>
      </p:sp>
      <p:sp>
        <p:nvSpPr>
          <p:cNvPr id="41" name="Rounded Rectangle 109">
            <a:extLst>
              <a:ext uri="{FF2B5EF4-FFF2-40B4-BE49-F238E27FC236}">
                <a16:creationId xmlns:a16="http://schemas.microsoft.com/office/drawing/2014/main" id="{DDA2624E-AA9D-BA1F-B576-3429E5004C27}"/>
              </a:ext>
            </a:extLst>
          </p:cNvPr>
          <p:cNvSpPr/>
          <p:nvPr/>
        </p:nvSpPr>
        <p:spPr>
          <a:xfrm>
            <a:off x="8471543" y="1826793"/>
            <a:ext cx="2925699" cy="1335333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pPr lvl="0"/>
            <a:endParaRPr lang="en-US" sz="3200"/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4C7B4CEF-B293-C5B1-5403-ECF3B11EE178}"/>
              </a:ext>
            </a:extLst>
          </p:cNvPr>
          <p:cNvCxnSpPr>
            <a:cxnSpLocks/>
          </p:cNvCxnSpPr>
          <p:nvPr/>
        </p:nvCxnSpPr>
        <p:spPr>
          <a:xfrm>
            <a:off x="9216247" y="3158266"/>
            <a:ext cx="0" cy="292983"/>
          </a:xfrm>
          <a:prstGeom prst="line">
            <a:avLst/>
          </a:prstGeom>
          <a:ln w="53975">
            <a:solidFill>
              <a:srgbClr val="A6A6A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 Placeholder 22">
            <a:extLst>
              <a:ext uri="{FF2B5EF4-FFF2-40B4-BE49-F238E27FC236}">
                <a16:creationId xmlns:a16="http://schemas.microsoft.com/office/drawing/2014/main" id="{395FFC5B-283A-20F2-BEBD-3AC06B2F25D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471543" y="1826793"/>
            <a:ext cx="2925699" cy="422744"/>
          </a:xfrm>
          <a:gradFill flip="none" rotWithShape="1">
            <a:gsLst>
              <a:gs pos="0">
                <a:schemeClr val="accent5">
                  <a:lumMod val="90000"/>
                  <a:lumOff val="10000"/>
                </a:schemeClr>
              </a:gs>
              <a:gs pos="100000">
                <a:schemeClr val="accent5">
                  <a:lumMod val="9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square" lIns="92202" tIns="46101" rIns="92202" bIns="46101" anchor="ctr" anchorCtr="1">
            <a:no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999" b="0" baseline="0">
                <a:solidFill>
                  <a:schemeClr val="accent5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812312" indent="0">
              <a:buFontTx/>
              <a:buNone/>
              <a:defRPr sz="2843"/>
            </a:lvl2pPr>
            <a:lvl3pPr marL="1624626" indent="0">
              <a:buFontTx/>
              <a:buNone/>
              <a:defRPr sz="2843"/>
            </a:lvl3pPr>
            <a:lvl4pPr marL="2436938" indent="0">
              <a:buFontTx/>
              <a:buNone/>
              <a:defRPr sz="2843"/>
            </a:lvl4pPr>
            <a:lvl5pPr marL="3249250" indent="0">
              <a:buFontTx/>
              <a:buNone/>
              <a:defRPr sz="2843"/>
            </a:lvl5pPr>
          </a:lstStyle>
          <a:p>
            <a:pPr lvl="0"/>
            <a:r>
              <a:rPr lang="en-US" dirty="0"/>
              <a:t>Topic 5</a:t>
            </a:r>
          </a:p>
        </p:txBody>
      </p:sp>
      <p:sp>
        <p:nvSpPr>
          <p:cNvPr id="44" name="Freeform 108">
            <a:extLst>
              <a:ext uri="{FF2B5EF4-FFF2-40B4-BE49-F238E27FC236}">
                <a16:creationId xmlns:a16="http://schemas.microsoft.com/office/drawing/2014/main" id="{9A5A081E-D233-7155-B67F-FCF58F9B0A5E}"/>
              </a:ext>
            </a:extLst>
          </p:cNvPr>
          <p:cNvSpPr/>
          <p:nvPr/>
        </p:nvSpPr>
        <p:spPr>
          <a:xfrm>
            <a:off x="8533453" y="3431165"/>
            <a:ext cx="1728890" cy="1125242"/>
          </a:xfrm>
          <a:custGeom>
            <a:avLst/>
            <a:gdLst>
              <a:gd name="connsiteX0" fmla="*/ 0 w 1885265"/>
              <a:gd name="connsiteY0" fmla="*/ 0 h 1245609"/>
              <a:gd name="connsiteX1" fmla="*/ 1262461 w 1885265"/>
              <a:gd name="connsiteY1" fmla="*/ 0 h 1245609"/>
              <a:gd name="connsiteX2" fmla="*/ 1885265 w 1885265"/>
              <a:gd name="connsiteY2" fmla="*/ 622805 h 1245609"/>
              <a:gd name="connsiteX3" fmla="*/ 1262461 w 1885265"/>
              <a:gd name="connsiteY3" fmla="*/ 1245609 h 1245609"/>
              <a:gd name="connsiteX4" fmla="*/ 0 w 1885265"/>
              <a:gd name="connsiteY4" fmla="*/ 1245609 h 1245609"/>
              <a:gd name="connsiteX5" fmla="*/ 622805 w 1885265"/>
              <a:gd name="connsiteY5" fmla="*/ 622805 h 1245609"/>
              <a:gd name="connsiteX6" fmla="*/ 0 w 1885265"/>
              <a:gd name="connsiteY6" fmla="*/ 0 h 12456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85265" h="1245609">
                <a:moveTo>
                  <a:pt x="0" y="0"/>
                </a:moveTo>
                <a:lnTo>
                  <a:pt x="1262461" y="0"/>
                </a:lnTo>
                <a:lnTo>
                  <a:pt x="1885265" y="622805"/>
                </a:lnTo>
                <a:lnTo>
                  <a:pt x="1262461" y="1245609"/>
                </a:lnTo>
                <a:lnTo>
                  <a:pt x="0" y="1245609"/>
                </a:lnTo>
                <a:lnTo>
                  <a:pt x="622805" y="62280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91413" tIns="91413" rIns="91413" bIns="0" numCol="1" spcCol="1270" anchor="ctr" anchorCtr="1">
            <a:noAutofit/>
          </a:bodyPr>
          <a:lstStyle/>
          <a:p>
            <a:pPr lvl="0" algn="ctr" defTabSz="1105647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489" b="0" dirty="0"/>
              <a:t> </a:t>
            </a: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15EF251E-2EA2-B32E-68C8-FE434AA76745}"/>
              </a:ext>
            </a:extLst>
          </p:cNvPr>
          <p:cNvCxnSpPr>
            <a:cxnSpLocks/>
          </p:cNvCxnSpPr>
          <p:nvPr/>
        </p:nvCxnSpPr>
        <p:spPr>
          <a:xfrm>
            <a:off x="9216247" y="3158266"/>
            <a:ext cx="0" cy="292983"/>
          </a:xfrm>
          <a:prstGeom prst="line">
            <a:avLst/>
          </a:prstGeom>
          <a:ln w="53975">
            <a:solidFill>
              <a:schemeClr val="accent5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 Placeholder 22">
            <a:extLst>
              <a:ext uri="{FF2B5EF4-FFF2-40B4-BE49-F238E27FC236}">
                <a16:creationId xmlns:a16="http://schemas.microsoft.com/office/drawing/2014/main" id="{BC08803F-EC99-13A9-F87E-1FE3B9D75BE6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9010099" y="3431165"/>
            <a:ext cx="1008673" cy="1124972"/>
          </a:xfrm>
          <a:noFill/>
          <a:ln>
            <a:noFill/>
          </a:ln>
        </p:spPr>
        <p:txBody>
          <a:bodyPr wrap="square" lIns="40386" tIns="182880" rIns="40386" bIns="91440" anchor="ctr" anchorCtr="1">
            <a:noAutofit/>
          </a:bodyPr>
          <a:lstStyle>
            <a:lvl1pPr marL="0" indent="0" algn="ctr">
              <a:lnSpc>
                <a:spcPct val="90000"/>
              </a:lnSpc>
              <a:spcBef>
                <a:spcPts val="1268"/>
              </a:spcBef>
              <a:spcAft>
                <a:spcPts val="0"/>
              </a:spcAft>
              <a:buFontTx/>
              <a:buNone/>
              <a:defRPr sz="4399" b="0" i="0" baseline="0">
                <a:solidFill>
                  <a:schemeClr val="accent5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812312" indent="0">
              <a:buFontTx/>
              <a:buNone/>
              <a:defRPr sz="2843"/>
            </a:lvl2pPr>
            <a:lvl3pPr marL="1624626" indent="0">
              <a:buFontTx/>
              <a:buNone/>
              <a:defRPr sz="2843"/>
            </a:lvl3pPr>
            <a:lvl4pPr marL="2436938" indent="0">
              <a:buFontTx/>
              <a:buNone/>
              <a:defRPr sz="2843"/>
            </a:lvl4pPr>
            <a:lvl5pPr marL="3249250" indent="0">
              <a:buFontTx/>
              <a:buNone/>
              <a:defRPr sz="2843"/>
            </a:lvl5pPr>
          </a:lstStyle>
          <a:p>
            <a:pPr lvl="0"/>
            <a:r>
              <a:rPr lang="en-US" dirty="0"/>
              <a:t>5</a:t>
            </a:r>
          </a:p>
        </p:txBody>
      </p:sp>
      <p:sp>
        <p:nvSpPr>
          <p:cNvPr id="47" name="Text Placeholder 22">
            <a:extLst>
              <a:ext uri="{FF2B5EF4-FFF2-40B4-BE49-F238E27FC236}">
                <a16:creationId xmlns:a16="http://schemas.microsoft.com/office/drawing/2014/main" id="{FC3C010F-0354-1C09-0F94-CEA2832ECEC5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2071576" y="2247514"/>
            <a:ext cx="2925699" cy="914612"/>
          </a:xfrm>
          <a:noFill/>
          <a:ln>
            <a:noFill/>
          </a:ln>
        </p:spPr>
        <p:txBody>
          <a:bodyPr wrap="square" lIns="92202" tIns="46101" rIns="92202" bIns="46101" anchor="t">
            <a:normAutofit/>
          </a:bodyPr>
          <a:lstStyle>
            <a:lvl1pPr marL="0" indent="0" algn="l">
              <a:lnSpc>
                <a:spcPct val="90000"/>
              </a:lnSpc>
              <a:spcBef>
                <a:spcPts val="1015"/>
              </a:spcBef>
              <a:spcAft>
                <a:spcPts val="0"/>
              </a:spcAft>
              <a:buFontTx/>
              <a:buNone/>
              <a:defRPr sz="1599" b="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  <a:lvl2pPr marL="812312" indent="0">
              <a:buFontTx/>
              <a:buNone/>
              <a:defRPr sz="2843"/>
            </a:lvl2pPr>
            <a:lvl3pPr marL="1624626" indent="0">
              <a:buFontTx/>
              <a:buNone/>
              <a:defRPr sz="2843"/>
            </a:lvl3pPr>
            <a:lvl4pPr marL="2436938" indent="0">
              <a:buFontTx/>
              <a:buNone/>
              <a:defRPr sz="2843"/>
            </a:lvl4pPr>
            <a:lvl5pPr marL="3249250" indent="0">
              <a:buFontTx/>
              <a:buNone/>
              <a:defRPr sz="2843"/>
            </a:lvl5pPr>
          </a:lstStyle>
          <a:p>
            <a:pPr marL="0" marR="0" lvl="0" indent="0" algn="l" defTabSz="914218" rtl="0" eaLnBrk="1" fontAlgn="auto" latinLnBrk="0" hangingPunct="1">
              <a:lnSpc>
                <a:spcPct val="90000"/>
              </a:lnSpc>
              <a:spcBef>
                <a:spcPts val="10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Click to add text</a:t>
            </a:r>
          </a:p>
        </p:txBody>
      </p:sp>
      <p:sp>
        <p:nvSpPr>
          <p:cNvPr id="48" name="Text Placeholder 22">
            <a:extLst>
              <a:ext uri="{FF2B5EF4-FFF2-40B4-BE49-F238E27FC236}">
                <a16:creationId xmlns:a16="http://schemas.microsoft.com/office/drawing/2014/main" id="{D4603E6E-C085-3853-8AE8-8079432F5C22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5271560" y="2247514"/>
            <a:ext cx="2925699" cy="914612"/>
          </a:xfrm>
          <a:noFill/>
          <a:ln>
            <a:noFill/>
          </a:ln>
        </p:spPr>
        <p:txBody>
          <a:bodyPr wrap="square" lIns="92202" tIns="46101" rIns="92202" bIns="46101" anchor="t">
            <a:normAutofit/>
          </a:bodyPr>
          <a:lstStyle>
            <a:lvl1pPr marL="0" indent="0" algn="l">
              <a:lnSpc>
                <a:spcPct val="90000"/>
              </a:lnSpc>
              <a:spcBef>
                <a:spcPts val="1015"/>
              </a:spcBef>
              <a:spcAft>
                <a:spcPts val="0"/>
              </a:spcAft>
              <a:buFontTx/>
              <a:buNone/>
              <a:defRPr lang="en-US" sz="1599" b="0" kern="1200" baseline="0" dirty="0">
                <a:solidFill>
                  <a:schemeClr val="tx2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12312" indent="0">
              <a:buFontTx/>
              <a:buNone/>
              <a:defRPr sz="2843"/>
            </a:lvl2pPr>
            <a:lvl3pPr marL="1624626" indent="0">
              <a:buFontTx/>
              <a:buNone/>
              <a:defRPr sz="2843"/>
            </a:lvl3pPr>
            <a:lvl4pPr marL="2436938" indent="0">
              <a:buFontTx/>
              <a:buNone/>
              <a:defRPr sz="2843"/>
            </a:lvl4pPr>
            <a:lvl5pPr marL="3249250" indent="0">
              <a:buFontTx/>
              <a:buNone/>
              <a:defRPr sz="2843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49" name="Text Placeholder 22">
            <a:extLst>
              <a:ext uri="{FF2B5EF4-FFF2-40B4-BE49-F238E27FC236}">
                <a16:creationId xmlns:a16="http://schemas.microsoft.com/office/drawing/2014/main" id="{8C8D85E7-21BA-00F0-E0AF-0291448092C8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471543" y="2247514"/>
            <a:ext cx="2925699" cy="914612"/>
          </a:xfrm>
          <a:noFill/>
          <a:ln>
            <a:noFill/>
          </a:ln>
        </p:spPr>
        <p:txBody>
          <a:bodyPr wrap="square" lIns="92202" tIns="46101" rIns="92202" bIns="46101" anchor="t">
            <a:normAutofit/>
          </a:bodyPr>
          <a:lstStyle>
            <a:lvl1pPr marL="0" indent="0" algn="l">
              <a:lnSpc>
                <a:spcPct val="90000"/>
              </a:lnSpc>
              <a:spcBef>
                <a:spcPts val="1015"/>
              </a:spcBef>
              <a:spcAft>
                <a:spcPts val="0"/>
              </a:spcAft>
              <a:buFontTx/>
              <a:buNone/>
              <a:defRPr lang="en-US" sz="1599" b="0" kern="1200" baseline="0" dirty="0">
                <a:solidFill>
                  <a:schemeClr val="tx2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12312" indent="0">
              <a:buFontTx/>
              <a:buNone/>
              <a:defRPr sz="2843"/>
            </a:lvl2pPr>
            <a:lvl3pPr marL="1624626" indent="0">
              <a:buFontTx/>
              <a:buNone/>
              <a:defRPr sz="2843"/>
            </a:lvl3pPr>
            <a:lvl4pPr marL="2436938" indent="0">
              <a:buFontTx/>
              <a:buNone/>
              <a:defRPr sz="2843"/>
            </a:lvl4pPr>
            <a:lvl5pPr marL="3249250" indent="0">
              <a:buFontTx/>
              <a:buNone/>
              <a:defRPr sz="2843"/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231871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uiExpand="1" animBg="1">
        <p:tmplLst>
          <p:tmpl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18" grpId="0" animBg="1"/>
      <p:bldP spid="20" grpId="0" build="p">
        <p:tmplLst>
          <p:tmpl lvl="1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26" grpId="0" animBg="1">
        <p:tmplLst>
          <p:tmpl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27" grpId="0" animBg="1"/>
      <p:bldP spid="34" grpId="0" animBg="1">
        <p:tmplLst>
          <p:tmpl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35" grpId="0" animBg="1"/>
      <p:bldP spid="37" grpId="0" build="p">
        <p:tmplLst>
          <p:tmpl lvl="1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43" grpId="0" animBg="1">
        <p:tmplLst>
          <p:tmpl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44" grpId="0" animBg="1"/>
      <p:bldP spid="48" grpId="0" build="p">
        <p:tmplLst>
          <p:tmpl lvl="1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49" grpId="0" build="p">
        <p:tmplLst>
          <p:tmpl lvl="1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7" orient="horz" pos="2160" userDrawn="1">
          <p15:clr>
            <a:srgbClr val="FBAE40"/>
          </p15:clr>
        </p15:guide>
        <p15:guide id="8" pos="3839" userDrawn="1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 Level Pyramid 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AA4416-6EF5-4861-8342-06CA5AC1DB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4A160DD-F4C1-4B6F-A916-FD6B88C3DBA6}" type="datetime1">
              <a:rPr lang="en-IN" smtClean="0"/>
              <a:t>25-07-2026</a:t>
            </a:fld>
            <a:endParaRPr lang="en-IN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ECCBA54-53D8-4096-9E27-324B687C4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27B06194-B45B-4874-A691-21AB55FCD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F2AB8F2-7686-4971-BD89-DC5252206682}" type="slidenum">
              <a:rPr lang="en-IN" smtClean="0"/>
              <a:t>‹#›</a:t>
            </a:fld>
            <a:endParaRPr lang="en-IN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7D9B802-C4AA-4117-AC54-70C7203625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D272A340-5336-4C3E-9F02-C3E31C23FDF2}"/>
              </a:ext>
            </a:extLst>
          </p:cNvPr>
          <p:cNvGrpSpPr/>
          <p:nvPr/>
        </p:nvGrpSpPr>
        <p:grpSpPr>
          <a:xfrm>
            <a:off x="3203196" y="1853215"/>
            <a:ext cx="7065213" cy="4304551"/>
            <a:chOff x="611560" y="1849166"/>
            <a:chExt cx="7060364" cy="4300041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781CF56-30A6-4D51-A49E-2F26BFE07BC8}"/>
                </a:ext>
              </a:extLst>
            </p:cNvPr>
            <p:cNvSpPr/>
            <p:nvPr/>
          </p:nvSpPr>
          <p:spPr>
            <a:xfrm>
              <a:off x="5385924" y="5329072"/>
              <a:ext cx="2286000" cy="805752"/>
            </a:xfrm>
            <a:prstGeom prst="rect">
              <a:avLst/>
            </a:prstGeom>
            <a:noFill/>
            <a:ln w="635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74FB966-CCE1-41F1-853F-BCF34E333E1B}"/>
                </a:ext>
              </a:extLst>
            </p:cNvPr>
            <p:cNvSpPr/>
            <p:nvPr/>
          </p:nvSpPr>
          <p:spPr>
            <a:xfrm>
              <a:off x="4934379" y="4456574"/>
              <a:ext cx="2286000" cy="805752"/>
            </a:xfrm>
            <a:prstGeom prst="rect">
              <a:avLst/>
            </a:prstGeom>
            <a:noFill/>
            <a:ln w="635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40009941-FFC0-403A-A3E2-B6432BEB06E9}"/>
                </a:ext>
              </a:extLst>
            </p:cNvPr>
            <p:cNvSpPr/>
            <p:nvPr/>
          </p:nvSpPr>
          <p:spPr>
            <a:xfrm>
              <a:off x="4411924" y="3596916"/>
              <a:ext cx="2286000" cy="805752"/>
            </a:xfrm>
            <a:prstGeom prst="rect">
              <a:avLst/>
            </a:prstGeom>
            <a:noFill/>
            <a:ln w="635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D5E4839-5CE2-4F07-9BE7-5171BEECE4CB}"/>
                </a:ext>
              </a:extLst>
            </p:cNvPr>
            <p:cNvSpPr/>
            <p:nvPr/>
          </p:nvSpPr>
          <p:spPr>
            <a:xfrm>
              <a:off x="3920956" y="2736323"/>
              <a:ext cx="2286000" cy="805752"/>
            </a:xfrm>
            <a:prstGeom prst="rect">
              <a:avLst/>
            </a:prstGeom>
            <a:noFill/>
            <a:ln w="635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7772929-E3C7-43BE-9D50-124732355E4C}"/>
                </a:ext>
              </a:extLst>
            </p:cNvPr>
            <p:cNvSpPr/>
            <p:nvPr/>
          </p:nvSpPr>
          <p:spPr>
            <a:xfrm>
              <a:off x="3437526" y="1874303"/>
              <a:ext cx="2286000" cy="805752"/>
            </a:xfrm>
            <a:prstGeom prst="rect">
              <a:avLst/>
            </a:prstGeom>
            <a:noFill/>
            <a:ln w="635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graphicFrame>
          <p:nvGraphicFramePr>
            <p:cNvPr id="16" name="Diagram 15">
              <a:extLst>
                <a:ext uri="{FF2B5EF4-FFF2-40B4-BE49-F238E27FC236}">
                  <a16:creationId xmlns:a16="http://schemas.microsoft.com/office/drawing/2014/main" id="{D1D5B874-16CB-4F60-8917-0A6C703B8BE8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780580608"/>
                </p:ext>
              </p:extLst>
            </p:nvPr>
          </p:nvGraphicFramePr>
          <p:xfrm>
            <a:off x="611560" y="1849166"/>
            <a:ext cx="4727276" cy="4300041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</p:grpSp>
      <p:sp>
        <p:nvSpPr>
          <p:cNvPr id="17" name="Text Placeholder 22">
            <a:extLst>
              <a:ext uri="{FF2B5EF4-FFF2-40B4-BE49-F238E27FC236}">
                <a16:creationId xmlns:a16="http://schemas.microsoft.com/office/drawing/2014/main" id="{C75A290E-196A-4D83-9B30-5BF7A4C7296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70784" y="2799580"/>
            <a:ext cx="606930" cy="731358"/>
          </a:xfrm>
          <a:noFill/>
          <a:ln>
            <a:noFill/>
          </a:ln>
        </p:spPr>
        <p:txBody>
          <a:bodyPr wrap="square" lIns="24257" tIns="12192" rIns="24257" bIns="12192" anchor="ctr" anchorCtr="1">
            <a:normAutofit/>
          </a:bodyPr>
          <a:lstStyle>
            <a:lvl1pPr marL="0" indent="0" algn="ctr">
              <a:lnSpc>
                <a:spcPct val="90000"/>
              </a:lnSpc>
              <a:spcBef>
                <a:spcPts val="1143"/>
              </a:spcBef>
              <a:spcAft>
                <a:spcPts val="0"/>
              </a:spcAft>
              <a:buFontTx/>
              <a:buNone/>
              <a:defRPr sz="3200" b="0" i="0">
                <a:solidFill>
                  <a:schemeClr val="accent4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4</a:t>
            </a:r>
          </a:p>
        </p:txBody>
      </p:sp>
      <p:sp>
        <p:nvSpPr>
          <p:cNvPr id="18" name="Text Placeholder 22">
            <a:extLst>
              <a:ext uri="{FF2B5EF4-FFF2-40B4-BE49-F238E27FC236}">
                <a16:creationId xmlns:a16="http://schemas.microsoft.com/office/drawing/2014/main" id="{35F527A9-E901-4AAE-A992-F7008E3A1DA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70784" y="3644288"/>
            <a:ext cx="606930" cy="741080"/>
          </a:xfrm>
          <a:noFill/>
          <a:ln>
            <a:noFill/>
          </a:ln>
        </p:spPr>
        <p:txBody>
          <a:bodyPr wrap="square" lIns="24257" tIns="12192" rIns="24257" bIns="12192" anchor="ctr" anchorCtr="1">
            <a:normAutofit/>
          </a:bodyPr>
          <a:lstStyle>
            <a:lvl1pPr marL="0" indent="0" algn="ctr">
              <a:lnSpc>
                <a:spcPct val="90000"/>
              </a:lnSpc>
              <a:spcBef>
                <a:spcPts val="1143"/>
              </a:spcBef>
              <a:spcAft>
                <a:spcPts val="0"/>
              </a:spcAft>
              <a:buFontTx/>
              <a:buNone/>
              <a:defRPr sz="3200" b="0" i="0">
                <a:solidFill>
                  <a:schemeClr val="accent3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3</a:t>
            </a:r>
          </a:p>
        </p:txBody>
      </p:sp>
      <p:sp>
        <p:nvSpPr>
          <p:cNvPr id="19" name="Text Placeholder 22">
            <a:extLst>
              <a:ext uri="{FF2B5EF4-FFF2-40B4-BE49-F238E27FC236}">
                <a16:creationId xmlns:a16="http://schemas.microsoft.com/office/drawing/2014/main" id="{38575797-54CF-4D88-BA8E-17A311A74DA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270784" y="4498721"/>
            <a:ext cx="606930" cy="742081"/>
          </a:xfrm>
          <a:noFill/>
          <a:ln>
            <a:noFill/>
          </a:ln>
        </p:spPr>
        <p:txBody>
          <a:bodyPr wrap="square" lIns="24257" tIns="12192" rIns="24257" bIns="12192" anchor="ctr" anchorCtr="1">
            <a:normAutofit/>
          </a:bodyPr>
          <a:lstStyle>
            <a:lvl1pPr marL="0" indent="0" algn="ctr">
              <a:lnSpc>
                <a:spcPct val="90000"/>
              </a:lnSpc>
              <a:spcBef>
                <a:spcPts val="1143"/>
              </a:spcBef>
              <a:spcAft>
                <a:spcPts val="0"/>
              </a:spcAft>
              <a:buFontTx/>
              <a:buNone/>
              <a:defRPr sz="3200" b="0" i="0">
                <a:solidFill>
                  <a:schemeClr val="accent2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2</a:t>
            </a:r>
          </a:p>
        </p:txBody>
      </p:sp>
      <p:sp>
        <p:nvSpPr>
          <p:cNvPr id="20" name="Text Placeholder 22">
            <a:extLst>
              <a:ext uri="{FF2B5EF4-FFF2-40B4-BE49-F238E27FC236}">
                <a16:creationId xmlns:a16="http://schemas.microsoft.com/office/drawing/2014/main" id="{9FA2A538-33C9-458A-AE57-C6A9D2A7D45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270784" y="5354152"/>
            <a:ext cx="606930" cy="768121"/>
          </a:xfrm>
          <a:noFill/>
          <a:ln>
            <a:noFill/>
          </a:ln>
        </p:spPr>
        <p:txBody>
          <a:bodyPr wrap="square" lIns="24257" tIns="12192" rIns="24257" bIns="12192" anchor="ctr" anchorCtr="1">
            <a:normAutofit/>
          </a:bodyPr>
          <a:lstStyle>
            <a:lvl1pPr marL="0" indent="0" algn="ctr">
              <a:lnSpc>
                <a:spcPct val="90000"/>
              </a:lnSpc>
              <a:spcBef>
                <a:spcPts val="1143"/>
              </a:spcBef>
              <a:spcAft>
                <a:spcPts val="0"/>
              </a:spcAft>
              <a:buFontTx/>
              <a:buNone/>
              <a:defRPr sz="3200" b="0" i="0">
                <a:solidFill>
                  <a:schemeClr val="accent1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1</a:t>
            </a:r>
          </a:p>
        </p:txBody>
      </p:sp>
      <p:sp>
        <p:nvSpPr>
          <p:cNvPr id="21" name="Text Placeholder 22">
            <a:extLst>
              <a:ext uri="{FF2B5EF4-FFF2-40B4-BE49-F238E27FC236}">
                <a16:creationId xmlns:a16="http://schemas.microsoft.com/office/drawing/2014/main" id="{6CB07CBF-E364-4C49-9BE5-B59A708B9A2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270784" y="2043394"/>
            <a:ext cx="606930" cy="642834"/>
          </a:xfrm>
          <a:noFill/>
          <a:ln>
            <a:noFill/>
          </a:ln>
        </p:spPr>
        <p:txBody>
          <a:bodyPr wrap="square" lIns="24257" tIns="12192" rIns="24257" bIns="12192" anchor="ctr" anchorCtr="1">
            <a:normAutofit/>
          </a:bodyPr>
          <a:lstStyle>
            <a:lvl1pPr marL="0" indent="0" algn="ctr">
              <a:lnSpc>
                <a:spcPct val="90000"/>
              </a:lnSpc>
              <a:spcBef>
                <a:spcPts val="1143"/>
              </a:spcBef>
              <a:spcAft>
                <a:spcPts val="0"/>
              </a:spcAft>
              <a:buFontTx/>
              <a:buNone/>
              <a:defRPr sz="3200" b="0" i="0">
                <a:solidFill>
                  <a:schemeClr val="accent5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5</a:t>
            </a:r>
          </a:p>
        </p:txBody>
      </p:sp>
      <p:sp>
        <p:nvSpPr>
          <p:cNvPr id="22" name="Text Placeholder 22">
            <a:extLst>
              <a:ext uri="{FF2B5EF4-FFF2-40B4-BE49-F238E27FC236}">
                <a16:creationId xmlns:a16="http://schemas.microsoft.com/office/drawing/2014/main" id="{628727F8-085D-4CAE-9FC2-853A0BBD418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512985" y="2726160"/>
            <a:ext cx="2287570" cy="360417"/>
          </a:xfrm>
          <a:gradFill flip="none" rotWithShape="1">
            <a:gsLst>
              <a:gs pos="0">
                <a:schemeClr val="accent4">
                  <a:lumMod val="90000"/>
                  <a:lumOff val="10000"/>
                </a:schemeClr>
              </a:gs>
              <a:gs pos="100000">
                <a:schemeClr val="accent4">
                  <a:lumMod val="9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square" lIns="91567" tIns="45720" rIns="91567" bIns="45720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 b="0">
                <a:solidFill>
                  <a:schemeClr val="accent4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Add level 4 name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6DDAF0B6-30FB-4A5C-A4BB-D77AD7336515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512985" y="3082805"/>
            <a:ext cx="2287570" cy="457680"/>
          </a:xfrm>
          <a:noFill/>
          <a:ln>
            <a:noFill/>
          </a:ln>
        </p:spPr>
        <p:txBody>
          <a:bodyPr wrap="square" lIns="91567" tIns="22860" rIns="91567" bIns="22860" anchor="t">
            <a:normAutofit/>
          </a:bodyPr>
          <a:lstStyle>
            <a:lvl1pPr marL="0" indent="0" algn="l">
              <a:lnSpc>
                <a:spcPct val="90000"/>
              </a:lnSpc>
              <a:spcBef>
                <a:spcPts val="571"/>
              </a:spcBef>
              <a:spcAft>
                <a:spcPts val="0"/>
              </a:spcAft>
              <a:buFontTx/>
              <a:buNone/>
              <a:defRPr lang="en-US" sz="1600" b="0" kern="1200" baseline="0" dirty="0" smtClean="0">
                <a:solidFill>
                  <a:schemeClr val="tx2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4" name="Text Placeholder 22">
            <a:extLst>
              <a:ext uri="{FF2B5EF4-FFF2-40B4-BE49-F238E27FC236}">
                <a16:creationId xmlns:a16="http://schemas.microsoft.com/office/drawing/2014/main" id="{9C2E921A-1CB5-46D2-A89F-1BF249827D4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032684" y="1861158"/>
            <a:ext cx="2287570" cy="360417"/>
          </a:xfrm>
          <a:gradFill flip="none" rotWithShape="1">
            <a:gsLst>
              <a:gs pos="0">
                <a:schemeClr val="accent5">
                  <a:lumMod val="90000"/>
                  <a:lumOff val="10000"/>
                </a:schemeClr>
              </a:gs>
              <a:gs pos="100000">
                <a:schemeClr val="accent5">
                  <a:lumMod val="9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square" lIns="91567" tIns="45720" rIns="91567" bIns="45720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 b="0">
                <a:solidFill>
                  <a:schemeClr val="accent5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Add level 5 name</a:t>
            </a:r>
          </a:p>
        </p:txBody>
      </p:sp>
      <p:sp>
        <p:nvSpPr>
          <p:cNvPr id="25" name="Text Placeholder 22">
            <a:extLst>
              <a:ext uri="{FF2B5EF4-FFF2-40B4-BE49-F238E27FC236}">
                <a16:creationId xmlns:a16="http://schemas.microsoft.com/office/drawing/2014/main" id="{2B43B769-7320-412D-A3FC-491DBBE789C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032684" y="2205858"/>
            <a:ext cx="2287570" cy="457680"/>
          </a:xfrm>
          <a:noFill/>
          <a:ln>
            <a:noFill/>
          </a:ln>
        </p:spPr>
        <p:txBody>
          <a:bodyPr wrap="square" lIns="91567" tIns="22860" rIns="91567" bIns="22860" anchor="t">
            <a:normAutofit/>
          </a:bodyPr>
          <a:lstStyle>
            <a:lvl1pPr marL="0" indent="0" algn="l">
              <a:lnSpc>
                <a:spcPct val="90000"/>
              </a:lnSpc>
              <a:spcBef>
                <a:spcPts val="571"/>
              </a:spcBef>
              <a:spcAft>
                <a:spcPts val="0"/>
              </a:spcAft>
              <a:buFontTx/>
              <a:buNone/>
              <a:defRPr sz="1600" b="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D85F1BE1-7EC3-427C-B92C-C9309CA9D3C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010800" y="3606418"/>
            <a:ext cx="2287570" cy="360417"/>
          </a:xfrm>
          <a:gradFill flip="none" rotWithShape="1">
            <a:gsLst>
              <a:gs pos="0">
                <a:schemeClr val="accent3">
                  <a:lumMod val="90000"/>
                  <a:lumOff val="10000"/>
                </a:schemeClr>
              </a:gs>
              <a:gs pos="100000">
                <a:schemeClr val="accent3">
                  <a:lumMod val="9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square" lIns="91567" tIns="45720" rIns="91567" bIns="45720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 b="0">
                <a:solidFill>
                  <a:schemeClr val="accent3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Add level 3 name</a:t>
            </a:r>
          </a:p>
        </p:txBody>
      </p:sp>
      <p:sp>
        <p:nvSpPr>
          <p:cNvPr id="27" name="Text Placeholder 22">
            <a:extLst>
              <a:ext uri="{FF2B5EF4-FFF2-40B4-BE49-F238E27FC236}">
                <a16:creationId xmlns:a16="http://schemas.microsoft.com/office/drawing/2014/main" id="{45C06CC7-6A00-4B92-B7F8-CA803944015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010800" y="3956283"/>
            <a:ext cx="2287570" cy="457680"/>
          </a:xfrm>
          <a:noFill/>
          <a:ln>
            <a:noFill/>
          </a:ln>
        </p:spPr>
        <p:txBody>
          <a:bodyPr wrap="square" lIns="91567" tIns="22860" rIns="91567" bIns="22860" anchor="t">
            <a:normAutofit/>
          </a:bodyPr>
          <a:lstStyle>
            <a:lvl1pPr marL="0" indent="0" algn="l">
              <a:lnSpc>
                <a:spcPct val="90000"/>
              </a:lnSpc>
              <a:spcBef>
                <a:spcPts val="571"/>
              </a:spcBef>
              <a:spcAft>
                <a:spcPts val="0"/>
              </a:spcAft>
              <a:buFontTx/>
              <a:buNone/>
              <a:defRPr sz="1600" b="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8" name="Text Placeholder 22">
            <a:extLst>
              <a:ext uri="{FF2B5EF4-FFF2-40B4-BE49-F238E27FC236}">
                <a16:creationId xmlns:a16="http://schemas.microsoft.com/office/drawing/2014/main" id="{4BA886DD-0983-45C0-8117-8AFFCA7FE653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523216" y="4460827"/>
            <a:ext cx="2287570" cy="360417"/>
          </a:xfrm>
          <a:gradFill flip="none" rotWithShape="1">
            <a:gsLst>
              <a:gs pos="0">
                <a:schemeClr val="accent2">
                  <a:lumMod val="90000"/>
                  <a:lumOff val="10000"/>
                </a:schemeClr>
              </a:gs>
              <a:gs pos="100000">
                <a:schemeClr val="accent2">
                  <a:lumMod val="9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square" lIns="91567" tIns="45720" rIns="91567" bIns="45720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 b="0">
                <a:solidFill>
                  <a:schemeClr val="accent2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Add level 2 name</a:t>
            </a:r>
          </a:p>
        </p:txBody>
      </p:sp>
      <p:sp>
        <p:nvSpPr>
          <p:cNvPr id="29" name="Text Placeholder 22">
            <a:extLst>
              <a:ext uri="{FF2B5EF4-FFF2-40B4-BE49-F238E27FC236}">
                <a16:creationId xmlns:a16="http://schemas.microsoft.com/office/drawing/2014/main" id="{076ED10D-BB1D-4C9D-8915-116E0071CB1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523216" y="4809340"/>
            <a:ext cx="2287570" cy="457680"/>
          </a:xfrm>
          <a:noFill/>
          <a:ln>
            <a:noFill/>
          </a:ln>
        </p:spPr>
        <p:txBody>
          <a:bodyPr wrap="square" lIns="91567" tIns="22860" rIns="91567" bIns="22860" anchor="t">
            <a:normAutofit/>
          </a:bodyPr>
          <a:lstStyle>
            <a:lvl1pPr marL="0" indent="0" algn="l">
              <a:lnSpc>
                <a:spcPct val="90000"/>
              </a:lnSpc>
              <a:spcBef>
                <a:spcPts val="571"/>
              </a:spcBef>
              <a:spcAft>
                <a:spcPts val="0"/>
              </a:spcAft>
              <a:buFontTx/>
              <a:buNone/>
              <a:defRPr sz="1600" b="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0" name="Text Placeholder 22">
            <a:extLst>
              <a:ext uri="{FF2B5EF4-FFF2-40B4-BE49-F238E27FC236}">
                <a16:creationId xmlns:a16="http://schemas.microsoft.com/office/drawing/2014/main" id="{A712EE07-68BA-4FCE-985A-F862C154B58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978407" y="5328588"/>
            <a:ext cx="2287570" cy="360417"/>
          </a:xfrm>
          <a:gradFill flip="none" rotWithShape="1">
            <a:gsLst>
              <a:gs pos="0">
                <a:schemeClr val="accent1">
                  <a:lumMod val="90000"/>
                  <a:lumOff val="10000"/>
                </a:schemeClr>
              </a:gs>
              <a:gs pos="100000">
                <a:schemeClr val="accent1">
                  <a:lumMod val="9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square" lIns="91567" tIns="45720" rIns="91567" bIns="45720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 b="0" baseline="0">
                <a:solidFill>
                  <a:schemeClr val="accent1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Add level 1 name</a:t>
            </a:r>
          </a:p>
        </p:txBody>
      </p:sp>
      <p:sp>
        <p:nvSpPr>
          <p:cNvPr id="31" name="Text Placeholder 22">
            <a:extLst>
              <a:ext uri="{FF2B5EF4-FFF2-40B4-BE49-F238E27FC236}">
                <a16:creationId xmlns:a16="http://schemas.microsoft.com/office/drawing/2014/main" id="{EECFD786-4AA7-49E8-8808-723F25BB6D0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978407" y="5677779"/>
            <a:ext cx="2287570" cy="457680"/>
          </a:xfrm>
          <a:noFill/>
          <a:ln>
            <a:noFill/>
          </a:ln>
        </p:spPr>
        <p:txBody>
          <a:bodyPr wrap="square" lIns="91567" tIns="22860" rIns="91567" bIns="22860" anchor="t">
            <a:normAutofit/>
          </a:bodyPr>
          <a:lstStyle>
            <a:lvl1pPr marL="0" indent="0" algn="l">
              <a:lnSpc>
                <a:spcPct val="90000"/>
              </a:lnSpc>
              <a:spcBef>
                <a:spcPts val="571"/>
              </a:spcBef>
              <a:spcAft>
                <a:spcPts val="0"/>
              </a:spcAft>
              <a:buFontTx/>
              <a:buNone/>
              <a:defRPr sz="1600" b="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4207560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irs 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AA4416-6EF5-4861-8342-06CA5AC1DB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A1BED20-63B5-48FE-A4FE-629A256EBF51}" type="datetime1">
              <a:rPr lang="en-IN" smtClean="0"/>
              <a:t>25-07-2026</a:t>
            </a:fld>
            <a:endParaRPr lang="en-IN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ECCBA54-53D8-4096-9E27-324B687C4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27B06194-B45B-4874-A691-21AB55FCD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F2AB8F2-7686-4971-BD89-DC5252206682}" type="slidenum">
              <a:rPr lang="en-IN" smtClean="0"/>
              <a:t>‹#›</a:t>
            </a:fld>
            <a:endParaRPr lang="en-IN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7D9B802-C4AA-4117-AC54-70C7203625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Freeform 32">
            <a:extLst>
              <a:ext uri="{FF2B5EF4-FFF2-40B4-BE49-F238E27FC236}">
                <a16:creationId xmlns:a16="http://schemas.microsoft.com/office/drawing/2014/main" id="{290D1C30-3506-4C20-BECC-2BD6A505117F}"/>
              </a:ext>
            </a:extLst>
          </p:cNvPr>
          <p:cNvSpPr>
            <a:spLocks/>
          </p:cNvSpPr>
          <p:nvPr/>
        </p:nvSpPr>
        <p:spPr bwMode="auto">
          <a:xfrm>
            <a:off x="5123801" y="4433061"/>
            <a:ext cx="3256458" cy="1108583"/>
          </a:xfrm>
          <a:custGeom>
            <a:avLst/>
            <a:gdLst>
              <a:gd name="T0" fmla="*/ 16509 w 16509"/>
              <a:gd name="T1" fmla="*/ 0 h 5106"/>
              <a:gd name="T2" fmla="*/ 0 w 16509"/>
              <a:gd name="T3" fmla="*/ 0 h 5106"/>
              <a:gd name="T4" fmla="*/ 0 w 16509"/>
              <a:gd name="T5" fmla="*/ 2240 h 5106"/>
              <a:gd name="T6" fmla="*/ 8255 w 16509"/>
              <a:gd name="T7" fmla="*/ 5106 h 5106"/>
              <a:gd name="T8" fmla="*/ 16509 w 16509"/>
              <a:gd name="T9" fmla="*/ 2240 h 5106"/>
              <a:gd name="T10" fmla="*/ 16509 w 16509"/>
              <a:gd name="T11" fmla="*/ 0 h 51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509" h="5106">
                <a:moveTo>
                  <a:pt x="16509" y="0"/>
                </a:moveTo>
                <a:lnTo>
                  <a:pt x="0" y="0"/>
                </a:lnTo>
                <a:lnTo>
                  <a:pt x="0" y="2240"/>
                </a:lnTo>
                <a:cubicBezTo>
                  <a:pt x="0" y="3823"/>
                  <a:pt x="3696" y="5106"/>
                  <a:pt x="8255" y="5106"/>
                </a:cubicBezTo>
                <a:cubicBezTo>
                  <a:pt x="12813" y="5106"/>
                  <a:pt x="16509" y="3823"/>
                  <a:pt x="16509" y="2240"/>
                </a:cubicBezTo>
                <a:lnTo>
                  <a:pt x="16509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IN" sz="1801"/>
          </a:p>
        </p:txBody>
      </p:sp>
      <p:sp>
        <p:nvSpPr>
          <p:cNvPr id="10" name="Oval 6">
            <a:extLst>
              <a:ext uri="{FF2B5EF4-FFF2-40B4-BE49-F238E27FC236}">
                <a16:creationId xmlns:a16="http://schemas.microsoft.com/office/drawing/2014/main" id="{B032B84A-AE5D-4194-A187-840A75AA13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22260" y="3975389"/>
            <a:ext cx="3257998" cy="986536"/>
          </a:xfrm>
          <a:prstGeom prst="ellipse">
            <a:avLst/>
          </a:prstGeom>
          <a:gradFill>
            <a:gsLst>
              <a:gs pos="0">
                <a:schemeClr val="accent5">
                  <a:lumMod val="60000"/>
                  <a:lumOff val="40000"/>
                </a:schemeClr>
              </a:gs>
              <a:gs pos="35000">
                <a:schemeClr val="accent5">
                  <a:lumMod val="40000"/>
                  <a:lumOff val="60000"/>
                </a:schemeClr>
              </a:gs>
              <a:gs pos="100000">
                <a:schemeClr val="accent5">
                  <a:lumMod val="20000"/>
                  <a:lumOff val="80000"/>
                </a:schemeClr>
              </a:gs>
            </a:gsLst>
            <a:lin ang="16200000" scaled="1"/>
          </a:gradFill>
          <a:ln>
            <a:solidFill>
              <a:schemeClr val="accent5">
                <a:lumMod val="75000"/>
                <a:alpha val="50000"/>
              </a:schemeClr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IN" sz="1801"/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07665E4C-FA61-4AFD-9108-FCA4774D4BEE}"/>
              </a:ext>
            </a:extLst>
          </p:cNvPr>
          <p:cNvSpPr>
            <a:spLocks/>
          </p:cNvSpPr>
          <p:nvPr/>
        </p:nvSpPr>
        <p:spPr bwMode="auto">
          <a:xfrm>
            <a:off x="5448829" y="3904196"/>
            <a:ext cx="2606399" cy="886528"/>
          </a:xfrm>
          <a:custGeom>
            <a:avLst/>
            <a:gdLst>
              <a:gd name="T0" fmla="*/ 13207 w 13207"/>
              <a:gd name="T1" fmla="*/ 0 h 4084"/>
              <a:gd name="T2" fmla="*/ 0 w 13207"/>
              <a:gd name="T3" fmla="*/ 0 h 4084"/>
              <a:gd name="T4" fmla="*/ 0 w 13207"/>
              <a:gd name="T5" fmla="*/ 1792 h 4084"/>
              <a:gd name="T6" fmla="*/ 6604 w 13207"/>
              <a:gd name="T7" fmla="*/ 4084 h 4084"/>
              <a:gd name="T8" fmla="*/ 13207 w 13207"/>
              <a:gd name="T9" fmla="*/ 1792 h 4084"/>
              <a:gd name="T10" fmla="*/ 13207 w 13207"/>
              <a:gd name="T11" fmla="*/ 0 h 40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207" h="4084">
                <a:moveTo>
                  <a:pt x="13207" y="0"/>
                </a:moveTo>
                <a:lnTo>
                  <a:pt x="0" y="0"/>
                </a:lnTo>
                <a:lnTo>
                  <a:pt x="0" y="1792"/>
                </a:lnTo>
                <a:cubicBezTo>
                  <a:pt x="0" y="3058"/>
                  <a:pt x="2957" y="4084"/>
                  <a:pt x="6604" y="4084"/>
                </a:cubicBezTo>
                <a:cubicBezTo>
                  <a:pt x="10250" y="4084"/>
                  <a:pt x="13207" y="3058"/>
                  <a:pt x="13207" y="1792"/>
                </a:cubicBezTo>
                <a:lnTo>
                  <a:pt x="13207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IN" sz="1801"/>
          </a:p>
        </p:txBody>
      </p:sp>
      <p:sp>
        <p:nvSpPr>
          <p:cNvPr id="13" name="Oval 8">
            <a:extLst>
              <a:ext uri="{FF2B5EF4-FFF2-40B4-BE49-F238E27FC236}">
                <a16:creationId xmlns:a16="http://schemas.microsoft.com/office/drawing/2014/main" id="{4E7820F8-BD58-40D1-ABC3-EB4BBA7C9A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47290" y="3538059"/>
            <a:ext cx="2607938" cy="789908"/>
          </a:xfrm>
          <a:prstGeom prst="ellipse">
            <a:avLst/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35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1"/>
          </a:gradFill>
          <a:ln>
            <a:solidFill>
              <a:schemeClr val="accent4">
                <a:lumMod val="75000"/>
                <a:alpha val="50000"/>
              </a:schemeClr>
            </a:solidFill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IN" sz="1801"/>
          </a:p>
        </p:txBody>
      </p:sp>
      <p:sp>
        <p:nvSpPr>
          <p:cNvPr id="14" name="Freeform 9">
            <a:extLst>
              <a:ext uri="{FF2B5EF4-FFF2-40B4-BE49-F238E27FC236}">
                <a16:creationId xmlns:a16="http://schemas.microsoft.com/office/drawing/2014/main" id="{955F1FA0-3725-4F5B-96D9-EE6639AB31D9}"/>
              </a:ext>
            </a:extLst>
          </p:cNvPr>
          <p:cNvSpPr>
            <a:spLocks/>
          </p:cNvSpPr>
          <p:nvPr/>
        </p:nvSpPr>
        <p:spPr bwMode="auto">
          <a:xfrm>
            <a:off x="5709162" y="3438050"/>
            <a:ext cx="2084195" cy="710239"/>
          </a:xfrm>
          <a:custGeom>
            <a:avLst/>
            <a:gdLst>
              <a:gd name="T0" fmla="*/ 10565 w 10565"/>
              <a:gd name="T1" fmla="*/ 1433 h 3267"/>
              <a:gd name="T2" fmla="*/ 10565 w 10565"/>
              <a:gd name="T3" fmla="*/ 0 h 3267"/>
              <a:gd name="T4" fmla="*/ 0 w 10565"/>
              <a:gd name="T5" fmla="*/ 0 h 3267"/>
              <a:gd name="T6" fmla="*/ 0 w 10565"/>
              <a:gd name="T7" fmla="*/ 1433 h 3267"/>
              <a:gd name="T8" fmla="*/ 5283 w 10565"/>
              <a:gd name="T9" fmla="*/ 3267 h 3267"/>
              <a:gd name="T10" fmla="*/ 5283 w 10565"/>
              <a:gd name="T11" fmla="*/ 3267 h 3267"/>
              <a:gd name="T12" fmla="*/ 10565 w 10565"/>
              <a:gd name="T13" fmla="*/ 1433 h 32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0565" h="3267">
                <a:moveTo>
                  <a:pt x="10565" y="1433"/>
                </a:moveTo>
                <a:lnTo>
                  <a:pt x="10565" y="0"/>
                </a:lnTo>
                <a:lnTo>
                  <a:pt x="0" y="0"/>
                </a:lnTo>
                <a:lnTo>
                  <a:pt x="0" y="1433"/>
                </a:lnTo>
                <a:cubicBezTo>
                  <a:pt x="0" y="2446"/>
                  <a:pt x="2365" y="3267"/>
                  <a:pt x="5283" y="3267"/>
                </a:cubicBezTo>
                <a:lnTo>
                  <a:pt x="5283" y="3267"/>
                </a:lnTo>
                <a:cubicBezTo>
                  <a:pt x="8200" y="3267"/>
                  <a:pt x="10565" y="2446"/>
                  <a:pt x="10565" y="143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IN" sz="1801"/>
          </a:p>
        </p:txBody>
      </p:sp>
      <p:sp>
        <p:nvSpPr>
          <p:cNvPr id="15" name="Oval 10">
            <a:extLst>
              <a:ext uri="{FF2B5EF4-FFF2-40B4-BE49-F238E27FC236}">
                <a16:creationId xmlns:a16="http://schemas.microsoft.com/office/drawing/2014/main" id="{D384C5D0-7B87-457A-B7BD-FD61A9C03A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09162" y="3144802"/>
            <a:ext cx="2084195" cy="632265"/>
          </a:xfrm>
          <a:prstGeom prst="ellipse">
            <a:avLst/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35000">
                <a:schemeClr val="accent3">
                  <a:lumMod val="40000"/>
                  <a:lumOff val="60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  <a:lin ang="16200000" scaled="1"/>
          </a:gradFill>
          <a:ln>
            <a:solidFill>
              <a:schemeClr val="accent3">
                <a:lumMod val="75000"/>
                <a:alpha val="50000"/>
              </a:schemeClr>
            </a:solidFill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IN" sz="1801"/>
          </a:p>
        </p:txBody>
      </p:sp>
      <p:sp>
        <p:nvSpPr>
          <p:cNvPr id="16" name="Freeform 11">
            <a:extLst>
              <a:ext uri="{FF2B5EF4-FFF2-40B4-BE49-F238E27FC236}">
                <a16:creationId xmlns:a16="http://schemas.microsoft.com/office/drawing/2014/main" id="{477B92C4-BE7A-4196-89B5-ECD3DC663307}"/>
              </a:ext>
            </a:extLst>
          </p:cNvPr>
          <p:cNvSpPr>
            <a:spLocks/>
          </p:cNvSpPr>
          <p:nvPr/>
        </p:nvSpPr>
        <p:spPr bwMode="auto">
          <a:xfrm>
            <a:off x="5894013" y="3056657"/>
            <a:ext cx="1668280" cy="567851"/>
          </a:xfrm>
          <a:custGeom>
            <a:avLst/>
            <a:gdLst>
              <a:gd name="T0" fmla="*/ 8453 w 8453"/>
              <a:gd name="T1" fmla="*/ 1147 h 2614"/>
              <a:gd name="T2" fmla="*/ 8453 w 8453"/>
              <a:gd name="T3" fmla="*/ 0 h 2614"/>
              <a:gd name="T4" fmla="*/ 0 w 8453"/>
              <a:gd name="T5" fmla="*/ 0 h 2614"/>
              <a:gd name="T6" fmla="*/ 0 w 8453"/>
              <a:gd name="T7" fmla="*/ 1147 h 2614"/>
              <a:gd name="T8" fmla="*/ 4227 w 8453"/>
              <a:gd name="T9" fmla="*/ 2614 h 2614"/>
              <a:gd name="T10" fmla="*/ 8453 w 8453"/>
              <a:gd name="T11" fmla="*/ 1147 h 26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8453" h="2614">
                <a:moveTo>
                  <a:pt x="8453" y="1147"/>
                </a:moveTo>
                <a:lnTo>
                  <a:pt x="8453" y="0"/>
                </a:lnTo>
                <a:lnTo>
                  <a:pt x="0" y="0"/>
                </a:lnTo>
                <a:lnTo>
                  <a:pt x="0" y="1147"/>
                </a:lnTo>
                <a:cubicBezTo>
                  <a:pt x="0" y="1957"/>
                  <a:pt x="1893" y="2614"/>
                  <a:pt x="4227" y="2614"/>
                </a:cubicBezTo>
                <a:cubicBezTo>
                  <a:pt x="6561" y="2614"/>
                  <a:pt x="8453" y="1957"/>
                  <a:pt x="8453" y="114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IN" sz="1801"/>
          </a:p>
        </p:txBody>
      </p:sp>
      <p:sp>
        <p:nvSpPr>
          <p:cNvPr id="17" name="Oval 12">
            <a:extLst>
              <a:ext uri="{FF2B5EF4-FFF2-40B4-BE49-F238E27FC236}">
                <a16:creationId xmlns:a16="http://schemas.microsoft.com/office/drawing/2014/main" id="{5C5462BE-B667-4356-8D59-534A3DC7C3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92472" y="2822736"/>
            <a:ext cx="1669820" cy="505134"/>
          </a:xfrm>
          <a:prstGeom prst="ellipse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35000">
                <a:schemeClr val="accent2">
                  <a:lumMod val="40000"/>
                  <a:lumOff val="6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16200000" scaled="1"/>
          </a:gradFill>
          <a:ln>
            <a:solidFill>
              <a:schemeClr val="accent2">
                <a:lumMod val="75000"/>
                <a:alpha val="50000"/>
              </a:schemeClr>
            </a:solidFill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IN" sz="1801"/>
          </a:p>
        </p:txBody>
      </p:sp>
      <p:sp>
        <p:nvSpPr>
          <p:cNvPr id="18" name="Freeform 13">
            <a:extLst>
              <a:ext uri="{FF2B5EF4-FFF2-40B4-BE49-F238E27FC236}">
                <a16:creationId xmlns:a16="http://schemas.microsoft.com/office/drawing/2014/main" id="{0D89AAD3-7A52-4C6C-89D0-3B432AD0BBE6}"/>
              </a:ext>
            </a:extLst>
          </p:cNvPr>
          <p:cNvSpPr>
            <a:spLocks/>
          </p:cNvSpPr>
          <p:nvPr/>
        </p:nvSpPr>
        <p:spPr bwMode="auto">
          <a:xfrm>
            <a:off x="6051137" y="2717641"/>
            <a:ext cx="1334007" cy="454282"/>
          </a:xfrm>
          <a:custGeom>
            <a:avLst/>
            <a:gdLst>
              <a:gd name="T0" fmla="*/ 6762 w 6762"/>
              <a:gd name="T1" fmla="*/ 917 h 2091"/>
              <a:gd name="T2" fmla="*/ 6762 w 6762"/>
              <a:gd name="T3" fmla="*/ 0 h 2091"/>
              <a:gd name="T4" fmla="*/ 0 w 6762"/>
              <a:gd name="T5" fmla="*/ 0 h 2091"/>
              <a:gd name="T6" fmla="*/ 0 w 6762"/>
              <a:gd name="T7" fmla="*/ 917 h 2091"/>
              <a:gd name="T8" fmla="*/ 3381 w 6762"/>
              <a:gd name="T9" fmla="*/ 2091 h 2091"/>
              <a:gd name="T10" fmla="*/ 6762 w 6762"/>
              <a:gd name="T11" fmla="*/ 917 h 20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762" h="2091">
                <a:moveTo>
                  <a:pt x="6762" y="917"/>
                </a:moveTo>
                <a:lnTo>
                  <a:pt x="6762" y="0"/>
                </a:lnTo>
                <a:lnTo>
                  <a:pt x="0" y="0"/>
                </a:lnTo>
                <a:lnTo>
                  <a:pt x="0" y="917"/>
                </a:lnTo>
                <a:cubicBezTo>
                  <a:pt x="0" y="1566"/>
                  <a:pt x="1513" y="2091"/>
                  <a:pt x="3381" y="2091"/>
                </a:cubicBezTo>
                <a:cubicBezTo>
                  <a:pt x="5248" y="2091"/>
                  <a:pt x="6762" y="1566"/>
                  <a:pt x="6762" y="91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IN" sz="1801"/>
          </a:p>
        </p:txBody>
      </p:sp>
      <p:sp>
        <p:nvSpPr>
          <p:cNvPr id="19" name="Freeform 66">
            <a:extLst>
              <a:ext uri="{FF2B5EF4-FFF2-40B4-BE49-F238E27FC236}">
                <a16:creationId xmlns:a16="http://schemas.microsoft.com/office/drawing/2014/main" id="{98D21B6B-D7F1-493B-B16A-DE62E04365A9}"/>
              </a:ext>
            </a:extLst>
          </p:cNvPr>
          <p:cNvSpPr>
            <a:spLocks/>
          </p:cNvSpPr>
          <p:nvPr/>
        </p:nvSpPr>
        <p:spPr bwMode="auto">
          <a:xfrm>
            <a:off x="6052677" y="2529486"/>
            <a:ext cx="1332468" cy="405125"/>
          </a:xfrm>
          <a:custGeom>
            <a:avLst/>
            <a:gdLst>
              <a:gd name="T0" fmla="*/ 0 w 6754"/>
              <a:gd name="T1" fmla="*/ 932 h 1863"/>
              <a:gd name="T2" fmla="*/ 3377 w 6754"/>
              <a:gd name="T3" fmla="*/ 1863 h 1863"/>
              <a:gd name="T4" fmla="*/ 3377 w 6754"/>
              <a:gd name="T5" fmla="*/ 1863 h 1863"/>
              <a:gd name="T6" fmla="*/ 6754 w 6754"/>
              <a:gd name="T7" fmla="*/ 932 h 1863"/>
              <a:gd name="T8" fmla="*/ 6754 w 6754"/>
              <a:gd name="T9" fmla="*/ 932 h 1863"/>
              <a:gd name="T10" fmla="*/ 3377 w 6754"/>
              <a:gd name="T11" fmla="*/ 0 h 1863"/>
              <a:gd name="T12" fmla="*/ 0 w 6754"/>
              <a:gd name="T13" fmla="*/ 932 h 18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6754" h="1863">
                <a:moveTo>
                  <a:pt x="0" y="932"/>
                </a:moveTo>
                <a:cubicBezTo>
                  <a:pt x="0" y="1446"/>
                  <a:pt x="1512" y="1863"/>
                  <a:pt x="3377" y="1863"/>
                </a:cubicBezTo>
                <a:lnTo>
                  <a:pt x="3377" y="1863"/>
                </a:lnTo>
                <a:cubicBezTo>
                  <a:pt x="5242" y="1863"/>
                  <a:pt x="6754" y="1446"/>
                  <a:pt x="6754" y="932"/>
                </a:cubicBezTo>
                <a:lnTo>
                  <a:pt x="6754" y="932"/>
                </a:lnTo>
                <a:cubicBezTo>
                  <a:pt x="6754" y="417"/>
                  <a:pt x="5242" y="0"/>
                  <a:pt x="3377" y="0"/>
                </a:cubicBezTo>
                <a:cubicBezTo>
                  <a:pt x="1512" y="0"/>
                  <a:pt x="0" y="417"/>
                  <a:pt x="0" y="932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3500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lumMod val="20000"/>
                  <a:lumOff val="80000"/>
                </a:schemeClr>
              </a:gs>
            </a:gsLst>
          </a:gradFill>
          <a:ln>
            <a:solidFill>
              <a:schemeClr val="accent3">
                <a:lumMod val="75000"/>
                <a:alpha val="50000"/>
              </a:schemeClr>
            </a:solidFill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IN" sz="1801"/>
          </a:p>
        </p:txBody>
      </p:sp>
      <p:sp>
        <p:nvSpPr>
          <p:cNvPr id="20" name="Freeform 67">
            <a:extLst>
              <a:ext uri="{FF2B5EF4-FFF2-40B4-BE49-F238E27FC236}">
                <a16:creationId xmlns:a16="http://schemas.microsoft.com/office/drawing/2014/main" id="{71536380-B1B8-411B-8A02-E45F994DB3D3}"/>
              </a:ext>
            </a:extLst>
          </p:cNvPr>
          <p:cNvSpPr>
            <a:spLocks noEditPoints="1"/>
          </p:cNvSpPr>
          <p:nvPr/>
        </p:nvSpPr>
        <p:spPr bwMode="auto">
          <a:xfrm>
            <a:off x="6519425" y="1920952"/>
            <a:ext cx="409754" cy="832285"/>
          </a:xfrm>
          <a:custGeom>
            <a:avLst/>
            <a:gdLst>
              <a:gd name="T0" fmla="*/ 1351 w 2075"/>
              <a:gd name="T1" fmla="*/ 500 h 3829"/>
              <a:gd name="T2" fmla="*/ 1039 w 2075"/>
              <a:gd name="T3" fmla="*/ 804 h 3829"/>
              <a:gd name="T4" fmla="*/ 734 w 2075"/>
              <a:gd name="T5" fmla="*/ 490 h 3829"/>
              <a:gd name="T6" fmla="*/ 1046 w 2075"/>
              <a:gd name="T7" fmla="*/ 185 h 3829"/>
              <a:gd name="T8" fmla="*/ 1351 w 2075"/>
              <a:gd name="T9" fmla="*/ 500 h 3829"/>
              <a:gd name="T10" fmla="*/ 944 w 2075"/>
              <a:gd name="T11" fmla="*/ 1350 h 3829"/>
              <a:gd name="T12" fmla="*/ 916 w 2075"/>
              <a:gd name="T13" fmla="*/ 1322 h 3829"/>
              <a:gd name="T14" fmla="*/ 944 w 2075"/>
              <a:gd name="T15" fmla="*/ 1294 h 3829"/>
              <a:gd name="T16" fmla="*/ 972 w 2075"/>
              <a:gd name="T17" fmla="*/ 1322 h 3829"/>
              <a:gd name="T18" fmla="*/ 944 w 2075"/>
              <a:gd name="T19" fmla="*/ 1350 h 3829"/>
              <a:gd name="T20" fmla="*/ 944 w 2075"/>
              <a:gd name="T21" fmla="*/ 1470 h 3829"/>
              <a:gd name="T22" fmla="*/ 916 w 2075"/>
              <a:gd name="T23" fmla="*/ 1442 h 3829"/>
              <a:gd name="T24" fmla="*/ 944 w 2075"/>
              <a:gd name="T25" fmla="*/ 1414 h 3829"/>
              <a:gd name="T26" fmla="*/ 972 w 2075"/>
              <a:gd name="T27" fmla="*/ 1442 h 3829"/>
              <a:gd name="T28" fmla="*/ 944 w 2075"/>
              <a:gd name="T29" fmla="*/ 1470 h 3829"/>
              <a:gd name="T30" fmla="*/ 944 w 2075"/>
              <a:gd name="T31" fmla="*/ 1590 h 3829"/>
              <a:gd name="T32" fmla="*/ 916 w 2075"/>
              <a:gd name="T33" fmla="*/ 1561 h 3829"/>
              <a:gd name="T34" fmla="*/ 944 w 2075"/>
              <a:gd name="T35" fmla="*/ 1533 h 3829"/>
              <a:gd name="T36" fmla="*/ 972 w 2075"/>
              <a:gd name="T37" fmla="*/ 1561 h 3829"/>
              <a:gd name="T38" fmla="*/ 944 w 2075"/>
              <a:gd name="T39" fmla="*/ 1590 h 3829"/>
              <a:gd name="T40" fmla="*/ 2013 w 2075"/>
              <a:gd name="T41" fmla="*/ 1575 h 3829"/>
              <a:gd name="T42" fmla="*/ 1388 w 2075"/>
              <a:gd name="T43" fmla="*/ 953 h 3829"/>
              <a:gd name="T44" fmla="*/ 1263 w 2075"/>
              <a:gd name="T45" fmla="*/ 897 h 3829"/>
              <a:gd name="T46" fmla="*/ 1205 w 2075"/>
              <a:gd name="T47" fmla="*/ 921 h 3829"/>
              <a:gd name="T48" fmla="*/ 1006 w 2075"/>
              <a:gd name="T49" fmla="*/ 1140 h 3829"/>
              <a:gd name="T50" fmla="*/ 1032 w 2075"/>
              <a:gd name="T51" fmla="*/ 969 h 3829"/>
              <a:gd name="T52" fmla="*/ 1052 w 2075"/>
              <a:gd name="T53" fmla="*/ 936 h 3829"/>
              <a:gd name="T54" fmla="*/ 1011 w 2075"/>
              <a:gd name="T55" fmla="*/ 882 h 3829"/>
              <a:gd name="T56" fmla="*/ 955 w 2075"/>
              <a:gd name="T57" fmla="*/ 922 h 3829"/>
              <a:gd name="T58" fmla="*/ 965 w 2075"/>
              <a:gd name="T59" fmla="*/ 959 h 3829"/>
              <a:gd name="T60" fmla="*/ 935 w 2075"/>
              <a:gd name="T61" fmla="*/ 1158 h 3829"/>
              <a:gd name="T62" fmla="*/ 805 w 2075"/>
              <a:gd name="T63" fmla="*/ 926 h 3829"/>
              <a:gd name="T64" fmla="*/ 672 w 2075"/>
              <a:gd name="T65" fmla="*/ 833 h 3829"/>
              <a:gd name="T66" fmla="*/ 374 w 2075"/>
              <a:gd name="T67" fmla="*/ 777 h 3829"/>
              <a:gd name="T68" fmla="*/ 575 w 2075"/>
              <a:gd name="T69" fmla="*/ 237 h 3829"/>
              <a:gd name="T70" fmla="*/ 590 w 2075"/>
              <a:gd name="T71" fmla="*/ 125 h 3829"/>
              <a:gd name="T72" fmla="*/ 457 w 2075"/>
              <a:gd name="T73" fmla="*/ 6 h 3829"/>
              <a:gd name="T74" fmla="*/ 297 w 2075"/>
              <a:gd name="T75" fmla="*/ 115 h 3829"/>
              <a:gd name="T76" fmla="*/ 37 w 2075"/>
              <a:gd name="T77" fmla="*/ 816 h 3829"/>
              <a:gd name="T78" fmla="*/ 147 w 2075"/>
              <a:gd name="T79" fmla="*/ 1031 h 3829"/>
              <a:gd name="T80" fmla="*/ 465 w 2075"/>
              <a:gd name="T81" fmla="*/ 1116 h 3829"/>
              <a:gd name="T82" fmla="*/ 527 w 2075"/>
              <a:gd name="T83" fmla="*/ 1194 h 3829"/>
              <a:gd name="T84" fmla="*/ 525 w 2075"/>
              <a:gd name="T85" fmla="*/ 3556 h 3829"/>
              <a:gd name="T86" fmla="*/ 526 w 2075"/>
              <a:gd name="T87" fmla="*/ 3628 h 3829"/>
              <a:gd name="T88" fmla="*/ 763 w 2075"/>
              <a:gd name="T89" fmla="*/ 3798 h 3829"/>
              <a:gd name="T90" fmla="*/ 895 w 2075"/>
              <a:gd name="T91" fmla="*/ 3607 h 3829"/>
              <a:gd name="T92" fmla="*/ 896 w 2075"/>
              <a:gd name="T93" fmla="*/ 2370 h 3829"/>
              <a:gd name="T94" fmla="*/ 897 w 2075"/>
              <a:gd name="T95" fmla="*/ 2328 h 3829"/>
              <a:gd name="T96" fmla="*/ 982 w 2075"/>
              <a:gd name="T97" fmla="*/ 2263 h 3829"/>
              <a:gd name="T98" fmla="*/ 1034 w 2075"/>
              <a:gd name="T99" fmla="*/ 2347 h 3829"/>
              <a:gd name="T100" fmla="*/ 1035 w 2075"/>
              <a:gd name="T101" fmla="*/ 3575 h 3829"/>
              <a:gd name="T102" fmla="*/ 1039 w 2075"/>
              <a:gd name="T103" fmla="*/ 3643 h 3829"/>
              <a:gd name="T104" fmla="*/ 1241 w 2075"/>
              <a:gd name="T105" fmla="*/ 3799 h 3829"/>
              <a:gd name="T106" fmla="*/ 1415 w 2075"/>
              <a:gd name="T107" fmla="*/ 3590 h 3829"/>
              <a:gd name="T108" fmla="*/ 1417 w 2075"/>
              <a:gd name="T109" fmla="*/ 1472 h 3829"/>
              <a:gd name="T110" fmla="*/ 1417 w 2075"/>
              <a:gd name="T111" fmla="*/ 1419 h 3829"/>
              <a:gd name="T112" fmla="*/ 1454 w 2075"/>
              <a:gd name="T113" fmla="*/ 1453 h 3829"/>
              <a:gd name="T114" fmla="*/ 1793 w 2075"/>
              <a:gd name="T115" fmla="*/ 1797 h 3829"/>
              <a:gd name="T116" fmla="*/ 1943 w 2075"/>
              <a:gd name="T117" fmla="*/ 1849 h 3829"/>
              <a:gd name="T118" fmla="*/ 2056 w 2075"/>
              <a:gd name="T119" fmla="*/ 1744 h 3829"/>
              <a:gd name="T120" fmla="*/ 2013 w 2075"/>
              <a:gd name="T121" fmla="*/ 1575 h 38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075" h="3829">
                <a:moveTo>
                  <a:pt x="1351" y="500"/>
                </a:moveTo>
                <a:cubicBezTo>
                  <a:pt x="1348" y="670"/>
                  <a:pt x="1206" y="808"/>
                  <a:pt x="1039" y="804"/>
                </a:cubicBezTo>
                <a:cubicBezTo>
                  <a:pt x="867" y="800"/>
                  <a:pt x="731" y="660"/>
                  <a:pt x="734" y="490"/>
                </a:cubicBezTo>
                <a:cubicBezTo>
                  <a:pt x="737" y="321"/>
                  <a:pt x="880" y="181"/>
                  <a:pt x="1046" y="185"/>
                </a:cubicBezTo>
                <a:cubicBezTo>
                  <a:pt x="1218" y="190"/>
                  <a:pt x="1354" y="330"/>
                  <a:pt x="1351" y="500"/>
                </a:cubicBezTo>
                <a:close/>
                <a:moveTo>
                  <a:pt x="944" y="1350"/>
                </a:moveTo>
                <a:cubicBezTo>
                  <a:pt x="929" y="1350"/>
                  <a:pt x="916" y="1338"/>
                  <a:pt x="916" y="1322"/>
                </a:cubicBezTo>
                <a:cubicBezTo>
                  <a:pt x="916" y="1307"/>
                  <a:pt x="929" y="1294"/>
                  <a:pt x="944" y="1294"/>
                </a:cubicBezTo>
                <a:cubicBezTo>
                  <a:pt x="960" y="1294"/>
                  <a:pt x="972" y="1307"/>
                  <a:pt x="972" y="1322"/>
                </a:cubicBezTo>
                <a:cubicBezTo>
                  <a:pt x="972" y="1338"/>
                  <a:pt x="960" y="1350"/>
                  <a:pt x="944" y="1350"/>
                </a:cubicBezTo>
                <a:close/>
                <a:moveTo>
                  <a:pt x="944" y="1470"/>
                </a:moveTo>
                <a:cubicBezTo>
                  <a:pt x="929" y="1470"/>
                  <a:pt x="916" y="1457"/>
                  <a:pt x="916" y="1442"/>
                </a:cubicBezTo>
                <a:cubicBezTo>
                  <a:pt x="916" y="1426"/>
                  <a:pt x="929" y="1414"/>
                  <a:pt x="944" y="1414"/>
                </a:cubicBezTo>
                <a:cubicBezTo>
                  <a:pt x="960" y="1414"/>
                  <a:pt x="972" y="1426"/>
                  <a:pt x="972" y="1442"/>
                </a:cubicBezTo>
                <a:cubicBezTo>
                  <a:pt x="972" y="1457"/>
                  <a:pt x="960" y="1470"/>
                  <a:pt x="944" y="1470"/>
                </a:cubicBezTo>
                <a:close/>
                <a:moveTo>
                  <a:pt x="944" y="1590"/>
                </a:moveTo>
                <a:cubicBezTo>
                  <a:pt x="929" y="1590"/>
                  <a:pt x="916" y="1577"/>
                  <a:pt x="916" y="1561"/>
                </a:cubicBezTo>
                <a:cubicBezTo>
                  <a:pt x="916" y="1546"/>
                  <a:pt x="929" y="1533"/>
                  <a:pt x="944" y="1533"/>
                </a:cubicBezTo>
                <a:cubicBezTo>
                  <a:pt x="960" y="1533"/>
                  <a:pt x="972" y="1546"/>
                  <a:pt x="972" y="1561"/>
                </a:cubicBezTo>
                <a:cubicBezTo>
                  <a:pt x="972" y="1577"/>
                  <a:pt x="960" y="1590"/>
                  <a:pt x="944" y="1590"/>
                </a:cubicBezTo>
                <a:close/>
                <a:moveTo>
                  <a:pt x="2013" y="1575"/>
                </a:moveTo>
                <a:cubicBezTo>
                  <a:pt x="1805" y="1367"/>
                  <a:pt x="1596" y="1160"/>
                  <a:pt x="1388" y="953"/>
                </a:cubicBezTo>
                <a:cubicBezTo>
                  <a:pt x="1353" y="919"/>
                  <a:pt x="1312" y="896"/>
                  <a:pt x="1263" y="897"/>
                </a:cubicBezTo>
                <a:cubicBezTo>
                  <a:pt x="1243" y="898"/>
                  <a:pt x="1218" y="907"/>
                  <a:pt x="1205" y="921"/>
                </a:cubicBezTo>
                <a:cubicBezTo>
                  <a:pt x="1138" y="993"/>
                  <a:pt x="1072" y="1067"/>
                  <a:pt x="1006" y="1140"/>
                </a:cubicBezTo>
                <a:lnTo>
                  <a:pt x="1032" y="969"/>
                </a:lnTo>
                <a:cubicBezTo>
                  <a:pt x="1043" y="961"/>
                  <a:pt x="1050" y="950"/>
                  <a:pt x="1052" y="936"/>
                </a:cubicBezTo>
                <a:cubicBezTo>
                  <a:pt x="1056" y="910"/>
                  <a:pt x="1038" y="886"/>
                  <a:pt x="1011" y="882"/>
                </a:cubicBezTo>
                <a:cubicBezTo>
                  <a:pt x="984" y="878"/>
                  <a:pt x="959" y="896"/>
                  <a:pt x="955" y="922"/>
                </a:cubicBezTo>
                <a:cubicBezTo>
                  <a:pt x="953" y="936"/>
                  <a:pt x="957" y="949"/>
                  <a:pt x="965" y="959"/>
                </a:cubicBezTo>
                <a:lnTo>
                  <a:pt x="935" y="1158"/>
                </a:lnTo>
                <a:cubicBezTo>
                  <a:pt x="888" y="1077"/>
                  <a:pt x="843" y="1003"/>
                  <a:pt x="805" y="926"/>
                </a:cubicBezTo>
                <a:cubicBezTo>
                  <a:pt x="776" y="867"/>
                  <a:pt x="736" y="842"/>
                  <a:pt x="672" y="833"/>
                </a:cubicBezTo>
                <a:cubicBezTo>
                  <a:pt x="574" y="821"/>
                  <a:pt x="477" y="797"/>
                  <a:pt x="374" y="777"/>
                </a:cubicBezTo>
                <a:cubicBezTo>
                  <a:pt x="443" y="592"/>
                  <a:pt x="511" y="415"/>
                  <a:pt x="575" y="237"/>
                </a:cubicBezTo>
                <a:cubicBezTo>
                  <a:pt x="588" y="202"/>
                  <a:pt x="595" y="161"/>
                  <a:pt x="590" y="125"/>
                </a:cubicBezTo>
                <a:cubicBezTo>
                  <a:pt x="581" y="58"/>
                  <a:pt x="522" y="11"/>
                  <a:pt x="457" y="6"/>
                </a:cubicBezTo>
                <a:cubicBezTo>
                  <a:pt x="385" y="0"/>
                  <a:pt x="325" y="39"/>
                  <a:pt x="297" y="115"/>
                </a:cubicBezTo>
                <a:cubicBezTo>
                  <a:pt x="209" y="348"/>
                  <a:pt x="123" y="582"/>
                  <a:pt x="37" y="816"/>
                </a:cubicBezTo>
                <a:cubicBezTo>
                  <a:pt x="0" y="917"/>
                  <a:pt x="44" y="1002"/>
                  <a:pt x="147" y="1031"/>
                </a:cubicBezTo>
                <a:cubicBezTo>
                  <a:pt x="253" y="1060"/>
                  <a:pt x="358" y="1091"/>
                  <a:pt x="465" y="1116"/>
                </a:cubicBezTo>
                <a:cubicBezTo>
                  <a:pt x="512" y="1127"/>
                  <a:pt x="527" y="1144"/>
                  <a:pt x="527" y="1194"/>
                </a:cubicBezTo>
                <a:cubicBezTo>
                  <a:pt x="525" y="1981"/>
                  <a:pt x="525" y="2769"/>
                  <a:pt x="525" y="3556"/>
                </a:cubicBezTo>
                <a:cubicBezTo>
                  <a:pt x="525" y="3580"/>
                  <a:pt x="524" y="3604"/>
                  <a:pt x="526" y="3628"/>
                </a:cubicBezTo>
                <a:cubicBezTo>
                  <a:pt x="533" y="3746"/>
                  <a:pt x="649" y="3829"/>
                  <a:pt x="763" y="3798"/>
                </a:cubicBezTo>
                <a:cubicBezTo>
                  <a:pt x="847" y="3775"/>
                  <a:pt x="895" y="3708"/>
                  <a:pt x="895" y="3607"/>
                </a:cubicBezTo>
                <a:cubicBezTo>
                  <a:pt x="895" y="3195"/>
                  <a:pt x="895" y="2783"/>
                  <a:pt x="896" y="2370"/>
                </a:cubicBezTo>
                <a:cubicBezTo>
                  <a:pt x="896" y="2356"/>
                  <a:pt x="895" y="2342"/>
                  <a:pt x="897" y="2328"/>
                </a:cubicBezTo>
                <a:cubicBezTo>
                  <a:pt x="903" y="2284"/>
                  <a:pt x="939" y="2258"/>
                  <a:pt x="982" y="2263"/>
                </a:cubicBezTo>
                <a:cubicBezTo>
                  <a:pt x="1020" y="2269"/>
                  <a:pt x="1034" y="2290"/>
                  <a:pt x="1034" y="2347"/>
                </a:cubicBezTo>
                <a:cubicBezTo>
                  <a:pt x="1034" y="2756"/>
                  <a:pt x="1035" y="3166"/>
                  <a:pt x="1035" y="3575"/>
                </a:cubicBezTo>
                <a:cubicBezTo>
                  <a:pt x="1035" y="3598"/>
                  <a:pt x="1036" y="3621"/>
                  <a:pt x="1039" y="3643"/>
                </a:cubicBezTo>
                <a:cubicBezTo>
                  <a:pt x="1052" y="3741"/>
                  <a:pt x="1143" y="3810"/>
                  <a:pt x="1241" y="3799"/>
                </a:cubicBezTo>
                <a:cubicBezTo>
                  <a:pt x="1351" y="3787"/>
                  <a:pt x="1415" y="3711"/>
                  <a:pt x="1415" y="3590"/>
                </a:cubicBezTo>
                <a:cubicBezTo>
                  <a:pt x="1416" y="2884"/>
                  <a:pt x="1416" y="2178"/>
                  <a:pt x="1417" y="1472"/>
                </a:cubicBezTo>
                <a:cubicBezTo>
                  <a:pt x="1417" y="1457"/>
                  <a:pt x="1417" y="1442"/>
                  <a:pt x="1417" y="1419"/>
                </a:cubicBezTo>
                <a:cubicBezTo>
                  <a:pt x="1434" y="1434"/>
                  <a:pt x="1444" y="1443"/>
                  <a:pt x="1454" y="1453"/>
                </a:cubicBezTo>
                <a:cubicBezTo>
                  <a:pt x="1567" y="1568"/>
                  <a:pt x="1680" y="1682"/>
                  <a:pt x="1793" y="1797"/>
                </a:cubicBezTo>
                <a:cubicBezTo>
                  <a:pt x="1835" y="1840"/>
                  <a:pt x="1884" y="1862"/>
                  <a:pt x="1943" y="1849"/>
                </a:cubicBezTo>
                <a:cubicBezTo>
                  <a:pt x="2001" y="1836"/>
                  <a:pt x="2040" y="1800"/>
                  <a:pt x="2056" y="1744"/>
                </a:cubicBezTo>
                <a:cubicBezTo>
                  <a:pt x="2075" y="1680"/>
                  <a:pt x="2060" y="1622"/>
                  <a:pt x="2013" y="1575"/>
                </a:cubicBezTo>
                <a:close/>
              </a:path>
            </a:pathLst>
          </a:custGeom>
          <a:solidFill>
            <a:srgbClr val="14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IN" sz="1801"/>
          </a:p>
        </p:txBody>
      </p:sp>
      <p:sp>
        <p:nvSpPr>
          <p:cNvPr id="21" name="Arc 20">
            <a:extLst>
              <a:ext uri="{FF2B5EF4-FFF2-40B4-BE49-F238E27FC236}">
                <a16:creationId xmlns:a16="http://schemas.microsoft.com/office/drawing/2014/main" id="{87C54A1D-D54A-414A-99CC-C48E0B29E60D}"/>
              </a:ext>
            </a:extLst>
          </p:cNvPr>
          <p:cNvSpPr/>
          <p:nvPr/>
        </p:nvSpPr>
        <p:spPr>
          <a:xfrm rot="19688852">
            <a:off x="4123264" y="2131654"/>
            <a:ext cx="2470575" cy="2471469"/>
          </a:xfrm>
          <a:prstGeom prst="arc">
            <a:avLst/>
          </a:prstGeom>
          <a:ln w="6350">
            <a:solidFill>
              <a:schemeClr val="bg1">
                <a:lumMod val="50000"/>
              </a:schemeClr>
            </a:solidFill>
            <a:prstDash val="dash"/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N" sz="1801"/>
          </a:p>
        </p:txBody>
      </p:sp>
      <p:sp>
        <p:nvSpPr>
          <p:cNvPr id="22" name="Arc 21">
            <a:extLst>
              <a:ext uri="{FF2B5EF4-FFF2-40B4-BE49-F238E27FC236}">
                <a16:creationId xmlns:a16="http://schemas.microsoft.com/office/drawing/2014/main" id="{1D4F6186-9310-435C-837B-A6D0C0B77450}"/>
              </a:ext>
            </a:extLst>
          </p:cNvPr>
          <p:cNvSpPr/>
          <p:nvPr/>
        </p:nvSpPr>
        <p:spPr>
          <a:xfrm rot="17933777">
            <a:off x="7046861" y="2576091"/>
            <a:ext cx="2654542" cy="2196067"/>
          </a:xfrm>
          <a:prstGeom prst="arc">
            <a:avLst/>
          </a:prstGeom>
          <a:ln w="6350">
            <a:solidFill>
              <a:schemeClr val="bg1">
                <a:lumMod val="50000"/>
              </a:schemeClr>
            </a:solidFill>
            <a:prstDash val="dash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N" sz="1801"/>
          </a:p>
        </p:txBody>
      </p:sp>
      <p:sp>
        <p:nvSpPr>
          <p:cNvPr id="23" name="Arc 22">
            <a:extLst>
              <a:ext uri="{FF2B5EF4-FFF2-40B4-BE49-F238E27FC236}">
                <a16:creationId xmlns:a16="http://schemas.microsoft.com/office/drawing/2014/main" id="{9D38F28F-3C88-4D72-B845-84C0A37926A7}"/>
              </a:ext>
            </a:extLst>
          </p:cNvPr>
          <p:cNvSpPr/>
          <p:nvPr/>
        </p:nvSpPr>
        <p:spPr>
          <a:xfrm rot="18916807">
            <a:off x="4197943" y="3266587"/>
            <a:ext cx="2029307" cy="1922254"/>
          </a:xfrm>
          <a:prstGeom prst="arc">
            <a:avLst/>
          </a:prstGeom>
          <a:ln w="6350">
            <a:solidFill>
              <a:schemeClr val="bg1">
                <a:lumMod val="50000"/>
              </a:schemeClr>
            </a:solidFill>
            <a:prstDash val="dash"/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N" sz="1801"/>
          </a:p>
        </p:txBody>
      </p:sp>
      <p:sp>
        <p:nvSpPr>
          <p:cNvPr id="24" name="Arc 23">
            <a:extLst>
              <a:ext uri="{FF2B5EF4-FFF2-40B4-BE49-F238E27FC236}">
                <a16:creationId xmlns:a16="http://schemas.microsoft.com/office/drawing/2014/main" id="{D2A88748-AFD3-4D5C-A639-9175EBC717A3}"/>
              </a:ext>
            </a:extLst>
          </p:cNvPr>
          <p:cNvSpPr/>
          <p:nvPr/>
        </p:nvSpPr>
        <p:spPr>
          <a:xfrm rot="17950424">
            <a:off x="7572199" y="3632982"/>
            <a:ext cx="1922254" cy="1738554"/>
          </a:xfrm>
          <a:prstGeom prst="arc">
            <a:avLst/>
          </a:prstGeom>
          <a:ln w="6350">
            <a:solidFill>
              <a:schemeClr val="bg1">
                <a:lumMod val="50000"/>
              </a:schemeClr>
            </a:solidFill>
            <a:prstDash val="dash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N" sz="1801"/>
          </a:p>
        </p:txBody>
      </p:sp>
      <p:sp>
        <p:nvSpPr>
          <p:cNvPr id="25" name="Arc 24">
            <a:extLst>
              <a:ext uri="{FF2B5EF4-FFF2-40B4-BE49-F238E27FC236}">
                <a16:creationId xmlns:a16="http://schemas.microsoft.com/office/drawing/2014/main" id="{396AAA0E-F52B-4CED-87DA-18BBE5C0E043}"/>
              </a:ext>
            </a:extLst>
          </p:cNvPr>
          <p:cNvSpPr/>
          <p:nvPr/>
        </p:nvSpPr>
        <p:spPr>
          <a:xfrm rot="19046957">
            <a:off x="4308723" y="4460325"/>
            <a:ext cx="1491884" cy="1534879"/>
          </a:xfrm>
          <a:prstGeom prst="arc">
            <a:avLst/>
          </a:prstGeom>
          <a:ln w="6350">
            <a:solidFill>
              <a:schemeClr val="bg1">
                <a:lumMod val="50000"/>
              </a:schemeClr>
            </a:solidFill>
            <a:prstDash val="dash"/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N" sz="1801"/>
          </a:p>
        </p:txBody>
      </p:sp>
      <p:sp>
        <p:nvSpPr>
          <p:cNvPr id="26" name="Rounded Rectangle 47">
            <a:extLst>
              <a:ext uri="{FF2B5EF4-FFF2-40B4-BE49-F238E27FC236}">
                <a16:creationId xmlns:a16="http://schemas.microsoft.com/office/drawing/2014/main" id="{39B41245-C892-45C7-AAC5-C03A1D5197FB}"/>
              </a:ext>
            </a:extLst>
          </p:cNvPr>
          <p:cNvSpPr/>
          <p:nvPr/>
        </p:nvSpPr>
        <p:spPr>
          <a:xfrm>
            <a:off x="3248600" y="4732210"/>
            <a:ext cx="1830056" cy="851284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endParaRPr lang="en-US" sz="1801"/>
          </a:p>
        </p:txBody>
      </p:sp>
      <p:sp>
        <p:nvSpPr>
          <p:cNvPr id="27" name="Text Placeholder 22">
            <a:extLst>
              <a:ext uri="{FF2B5EF4-FFF2-40B4-BE49-F238E27FC236}">
                <a16:creationId xmlns:a16="http://schemas.microsoft.com/office/drawing/2014/main" id="{47220027-F788-4BEB-82D7-893B06C45CD3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248600" y="4732210"/>
            <a:ext cx="1830056" cy="329529"/>
          </a:xfrm>
          <a:gradFill flip="none" rotWithShape="1">
            <a:gsLst>
              <a:gs pos="0">
                <a:schemeClr val="accent5">
                  <a:lumMod val="90000"/>
                  <a:lumOff val="10000"/>
                </a:schemeClr>
              </a:gs>
              <a:gs pos="100000">
                <a:schemeClr val="accent5">
                  <a:lumMod val="9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square" lIns="73152" tIns="36576" rIns="73152" bIns="36576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 b="0" baseline="0">
                <a:solidFill>
                  <a:schemeClr val="accent5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92" indent="0">
              <a:buFontTx/>
              <a:buNone/>
              <a:defRPr sz="1600"/>
            </a:lvl2pPr>
            <a:lvl3pPr marL="914384" indent="0">
              <a:buFontTx/>
              <a:buNone/>
              <a:defRPr sz="1600"/>
            </a:lvl3pPr>
            <a:lvl4pPr marL="1371576" indent="0">
              <a:buFontTx/>
              <a:buNone/>
              <a:defRPr sz="1600"/>
            </a:lvl4pPr>
            <a:lvl5pPr marL="1828770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Add stair 1 name</a:t>
            </a:r>
          </a:p>
        </p:txBody>
      </p:sp>
      <p:sp>
        <p:nvSpPr>
          <p:cNvPr id="28" name="Text Placeholder 22">
            <a:extLst>
              <a:ext uri="{FF2B5EF4-FFF2-40B4-BE49-F238E27FC236}">
                <a16:creationId xmlns:a16="http://schemas.microsoft.com/office/drawing/2014/main" id="{8E0412C0-AFD4-46FF-8268-EEEA80D26C08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3248600" y="5071687"/>
            <a:ext cx="1830056" cy="503448"/>
          </a:xfrm>
          <a:noFill/>
          <a:ln>
            <a:noFill/>
          </a:ln>
        </p:spPr>
        <p:txBody>
          <a:bodyPr wrap="square" lIns="73152" tIns="36576" rIns="73152" bIns="36576" anchor="t">
            <a:normAutofit/>
          </a:bodyPr>
          <a:lstStyle>
            <a:lvl1pPr marL="0" indent="0" algn="l">
              <a:lnSpc>
                <a:spcPct val="90000"/>
              </a:lnSpc>
              <a:spcBef>
                <a:spcPts val="571"/>
              </a:spcBef>
              <a:spcAft>
                <a:spcPts val="0"/>
              </a:spcAft>
              <a:buFontTx/>
              <a:buNone/>
              <a:defRPr sz="1600" b="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  <a:lvl2pPr marL="457192" indent="0">
              <a:buFontTx/>
              <a:buNone/>
              <a:defRPr sz="1600"/>
            </a:lvl2pPr>
            <a:lvl3pPr marL="914384" indent="0">
              <a:buFontTx/>
              <a:buNone/>
              <a:defRPr sz="1600"/>
            </a:lvl3pPr>
            <a:lvl4pPr marL="1371576" indent="0">
              <a:buFontTx/>
              <a:buNone/>
              <a:defRPr sz="1600"/>
            </a:lvl4pPr>
            <a:lvl5pPr marL="1828770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9" name="Rounded Rectangle 47">
            <a:extLst>
              <a:ext uri="{FF2B5EF4-FFF2-40B4-BE49-F238E27FC236}">
                <a16:creationId xmlns:a16="http://schemas.microsoft.com/office/drawing/2014/main" id="{6A2132E9-EF1F-41BE-9403-6371D10E4F56}"/>
              </a:ext>
            </a:extLst>
          </p:cNvPr>
          <p:cNvSpPr/>
          <p:nvPr/>
        </p:nvSpPr>
        <p:spPr>
          <a:xfrm>
            <a:off x="3248600" y="3579858"/>
            <a:ext cx="1830056" cy="851284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endParaRPr lang="en-US" sz="1801"/>
          </a:p>
        </p:txBody>
      </p:sp>
      <p:sp>
        <p:nvSpPr>
          <p:cNvPr id="30" name="Text Placeholder 22">
            <a:extLst>
              <a:ext uri="{FF2B5EF4-FFF2-40B4-BE49-F238E27FC236}">
                <a16:creationId xmlns:a16="http://schemas.microsoft.com/office/drawing/2014/main" id="{30843FEB-64CE-4104-B980-B2F6FF3DE34C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3248600" y="3579858"/>
            <a:ext cx="1830056" cy="329529"/>
          </a:xfrm>
          <a:gradFill flip="none" rotWithShape="1">
            <a:gsLst>
              <a:gs pos="0">
                <a:schemeClr val="accent3">
                  <a:lumMod val="90000"/>
                  <a:lumOff val="10000"/>
                </a:schemeClr>
              </a:gs>
              <a:gs pos="100000">
                <a:schemeClr val="accent3">
                  <a:lumMod val="9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square" lIns="73152" tIns="36576" rIns="73152" bIns="36576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 b="0" baseline="0">
                <a:solidFill>
                  <a:schemeClr val="accent3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92" indent="0">
              <a:buFontTx/>
              <a:buNone/>
              <a:defRPr sz="1600"/>
            </a:lvl2pPr>
            <a:lvl3pPr marL="914384" indent="0">
              <a:buFontTx/>
              <a:buNone/>
              <a:defRPr sz="1600"/>
            </a:lvl3pPr>
            <a:lvl4pPr marL="1371576" indent="0">
              <a:buFontTx/>
              <a:buNone/>
              <a:defRPr sz="1600"/>
            </a:lvl4pPr>
            <a:lvl5pPr marL="1828770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Add stair 3 name</a:t>
            </a:r>
          </a:p>
        </p:txBody>
      </p:sp>
      <p:sp>
        <p:nvSpPr>
          <p:cNvPr id="31" name="Text Placeholder 22">
            <a:extLst>
              <a:ext uri="{FF2B5EF4-FFF2-40B4-BE49-F238E27FC236}">
                <a16:creationId xmlns:a16="http://schemas.microsoft.com/office/drawing/2014/main" id="{45D921E8-E689-4510-8561-BD8F5402A0A3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248600" y="3919336"/>
            <a:ext cx="1830056" cy="503448"/>
          </a:xfrm>
          <a:noFill/>
          <a:ln>
            <a:noFill/>
          </a:ln>
        </p:spPr>
        <p:txBody>
          <a:bodyPr wrap="square" lIns="73152" tIns="36576" rIns="73152" bIns="36576" anchor="t">
            <a:normAutofit/>
          </a:bodyPr>
          <a:lstStyle>
            <a:lvl1pPr marL="0" indent="0" algn="l">
              <a:lnSpc>
                <a:spcPct val="90000"/>
              </a:lnSpc>
              <a:spcBef>
                <a:spcPts val="571"/>
              </a:spcBef>
              <a:spcAft>
                <a:spcPts val="0"/>
              </a:spcAft>
              <a:buFontTx/>
              <a:buNone/>
              <a:defRPr sz="1600" b="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  <a:lvl2pPr marL="457192" indent="0">
              <a:buFontTx/>
              <a:buNone/>
              <a:defRPr sz="1600"/>
            </a:lvl2pPr>
            <a:lvl3pPr marL="914384" indent="0">
              <a:buFontTx/>
              <a:buNone/>
              <a:defRPr sz="1600"/>
            </a:lvl3pPr>
            <a:lvl4pPr marL="1371576" indent="0">
              <a:buFontTx/>
              <a:buNone/>
              <a:defRPr sz="1600"/>
            </a:lvl4pPr>
            <a:lvl5pPr marL="1828770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2" name="Rounded Rectangle 47">
            <a:extLst>
              <a:ext uri="{FF2B5EF4-FFF2-40B4-BE49-F238E27FC236}">
                <a16:creationId xmlns:a16="http://schemas.microsoft.com/office/drawing/2014/main" id="{971F6CA0-58B4-4CA6-B341-3F114DD0E9C1}"/>
              </a:ext>
            </a:extLst>
          </p:cNvPr>
          <p:cNvSpPr/>
          <p:nvPr/>
        </p:nvSpPr>
        <p:spPr>
          <a:xfrm>
            <a:off x="3248600" y="2353453"/>
            <a:ext cx="1830056" cy="851284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endParaRPr lang="en-US" sz="1801"/>
          </a:p>
        </p:txBody>
      </p:sp>
      <p:sp>
        <p:nvSpPr>
          <p:cNvPr id="33" name="Text Placeholder 22">
            <a:extLst>
              <a:ext uri="{FF2B5EF4-FFF2-40B4-BE49-F238E27FC236}">
                <a16:creationId xmlns:a16="http://schemas.microsoft.com/office/drawing/2014/main" id="{11E0B2A5-20B7-42AC-A23F-0ACA416896D5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248600" y="2353453"/>
            <a:ext cx="1830056" cy="329529"/>
          </a:xfrm>
          <a:gradFill flip="none" rotWithShape="1">
            <a:gsLst>
              <a:gs pos="0">
                <a:schemeClr val="accent1">
                  <a:lumMod val="90000"/>
                  <a:lumOff val="10000"/>
                </a:schemeClr>
              </a:gs>
              <a:gs pos="100000">
                <a:schemeClr val="accent1">
                  <a:lumMod val="9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square" lIns="73152" tIns="36576" rIns="73152" bIns="36576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 b="0" baseline="0">
                <a:solidFill>
                  <a:schemeClr val="accent1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92" indent="0">
              <a:buFontTx/>
              <a:buNone/>
              <a:defRPr sz="1600"/>
            </a:lvl2pPr>
            <a:lvl3pPr marL="914384" indent="0">
              <a:buFontTx/>
              <a:buNone/>
              <a:defRPr sz="1600"/>
            </a:lvl3pPr>
            <a:lvl4pPr marL="1371576" indent="0">
              <a:buFontTx/>
              <a:buNone/>
              <a:defRPr sz="1600"/>
            </a:lvl4pPr>
            <a:lvl5pPr marL="1828770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Add stair 5 name</a:t>
            </a:r>
          </a:p>
        </p:txBody>
      </p:sp>
      <p:sp>
        <p:nvSpPr>
          <p:cNvPr id="34" name="Text Placeholder 22">
            <a:extLst>
              <a:ext uri="{FF2B5EF4-FFF2-40B4-BE49-F238E27FC236}">
                <a16:creationId xmlns:a16="http://schemas.microsoft.com/office/drawing/2014/main" id="{C3A9FF03-766C-45E6-9C9F-370711CEE0F2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3248600" y="2692931"/>
            <a:ext cx="1830056" cy="503448"/>
          </a:xfrm>
          <a:noFill/>
          <a:ln>
            <a:noFill/>
          </a:ln>
        </p:spPr>
        <p:txBody>
          <a:bodyPr wrap="square" lIns="73152" tIns="36576" rIns="73152" bIns="36576" anchor="t">
            <a:normAutofit/>
          </a:bodyPr>
          <a:lstStyle>
            <a:lvl1pPr marL="0" indent="0" algn="l">
              <a:lnSpc>
                <a:spcPct val="90000"/>
              </a:lnSpc>
              <a:spcBef>
                <a:spcPts val="571"/>
              </a:spcBef>
              <a:spcAft>
                <a:spcPts val="0"/>
              </a:spcAft>
              <a:buFontTx/>
              <a:buNone/>
              <a:defRPr sz="1600" b="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  <a:lvl2pPr marL="457192" indent="0">
              <a:buFontTx/>
              <a:buNone/>
              <a:defRPr sz="1600"/>
            </a:lvl2pPr>
            <a:lvl3pPr marL="914384" indent="0">
              <a:buFontTx/>
              <a:buNone/>
              <a:defRPr sz="1600"/>
            </a:lvl3pPr>
            <a:lvl4pPr marL="1371576" indent="0">
              <a:buFontTx/>
              <a:buNone/>
              <a:defRPr sz="1600"/>
            </a:lvl4pPr>
            <a:lvl5pPr marL="1828770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5" name="Rounded Rectangle 47">
            <a:extLst>
              <a:ext uri="{FF2B5EF4-FFF2-40B4-BE49-F238E27FC236}">
                <a16:creationId xmlns:a16="http://schemas.microsoft.com/office/drawing/2014/main" id="{E0816796-7E43-4645-AA1A-ED1721D6298E}"/>
              </a:ext>
            </a:extLst>
          </p:cNvPr>
          <p:cNvSpPr/>
          <p:nvPr/>
        </p:nvSpPr>
        <p:spPr>
          <a:xfrm>
            <a:off x="8430224" y="3796108"/>
            <a:ext cx="1830056" cy="851284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endParaRPr lang="en-US" sz="1801"/>
          </a:p>
        </p:txBody>
      </p:sp>
      <p:sp>
        <p:nvSpPr>
          <p:cNvPr id="36" name="Text Placeholder 22">
            <a:extLst>
              <a:ext uri="{FF2B5EF4-FFF2-40B4-BE49-F238E27FC236}">
                <a16:creationId xmlns:a16="http://schemas.microsoft.com/office/drawing/2014/main" id="{1D05D588-7A14-4A90-AF6D-0AEDE7DF1D8E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430224" y="3796108"/>
            <a:ext cx="1830056" cy="329529"/>
          </a:xfrm>
          <a:gradFill flip="none" rotWithShape="1">
            <a:gsLst>
              <a:gs pos="0">
                <a:schemeClr val="accent4">
                  <a:lumMod val="90000"/>
                  <a:lumOff val="10000"/>
                </a:schemeClr>
              </a:gs>
              <a:gs pos="100000">
                <a:schemeClr val="accent4">
                  <a:lumMod val="9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square" lIns="73152" tIns="36576" rIns="73152" bIns="36576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 b="0" baseline="0">
                <a:solidFill>
                  <a:schemeClr val="accent4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92" indent="0">
              <a:buFontTx/>
              <a:buNone/>
              <a:defRPr sz="1600"/>
            </a:lvl2pPr>
            <a:lvl3pPr marL="914384" indent="0">
              <a:buFontTx/>
              <a:buNone/>
              <a:defRPr sz="1600"/>
            </a:lvl3pPr>
            <a:lvl4pPr marL="1371576" indent="0">
              <a:buFontTx/>
              <a:buNone/>
              <a:defRPr sz="1600"/>
            </a:lvl4pPr>
            <a:lvl5pPr marL="1828770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Add stair 2 name</a:t>
            </a:r>
          </a:p>
        </p:txBody>
      </p:sp>
      <p:sp>
        <p:nvSpPr>
          <p:cNvPr id="37" name="Text Placeholder 22">
            <a:extLst>
              <a:ext uri="{FF2B5EF4-FFF2-40B4-BE49-F238E27FC236}">
                <a16:creationId xmlns:a16="http://schemas.microsoft.com/office/drawing/2014/main" id="{4DC5637A-5FA5-4638-AFE3-03F33ABFFA9F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430224" y="4135586"/>
            <a:ext cx="1830056" cy="503448"/>
          </a:xfrm>
          <a:noFill/>
          <a:ln>
            <a:noFill/>
          </a:ln>
        </p:spPr>
        <p:txBody>
          <a:bodyPr wrap="square" lIns="73152" tIns="36576" rIns="73152" bIns="36576" anchor="t">
            <a:normAutofit/>
          </a:bodyPr>
          <a:lstStyle>
            <a:lvl1pPr marL="0" indent="0" algn="l">
              <a:lnSpc>
                <a:spcPct val="90000"/>
              </a:lnSpc>
              <a:spcBef>
                <a:spcPts val="571"/>
              </a:spcBef>
              <a:spcAft>
                <a:spcPts val="0"/>
              </a:spcAft>
              <a:buFontTx/>
              <a:buNone/>
              <a:defRPr sz="1600" b="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  <a:lvl2pPr marL="457192" indent="0">
              <a:buFontTx/>
              <a:buNone/>
              <a:defRPr sz="1600"/>
            </a:lvl2pPr>
            <a:lvl3pPr marL="914384" indent="0">
              <a:buFontTx/>
              <a:buNone/>
              <a:defRPr sz="1600"/>
            </a:lvl3pPr>
            <a:lvl4pPr marL="1371576" indent="0">
              <a:buFontTx/>
              <a:buNone/>
              <a:defRPr sz="1600"/>
            </a:lvl4pPr>
            <a:lvl5pPr marL="1828770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8" name="Rounded Rectangle 47">
            <a:extLst>
              <a:ext uri="{FF2B5EF4-FFF2-40B4-BE49-F238E27FC236}">
                <a16:creationId xmlns:a16="http://schemas.microsoft.com/office/drawing/2014/main" id="{367B1F38-65FD-4B0B-BE13-E9BF5F3ADAE6}"/>
              </a:ext>
            </a:extLst>
          </p:cNvPr>
          <p:cNvSpPr/>
          <p:nvPr/>
        </p:nvSpPr>
        <p:spPr>
          <a:xfrm>
            <a:off x="8430224" y="2569703"/>
            <a:ext cx="1830056" cy="851284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endParaRPr lang="en-US" sz="1801"/>
          </a:p>
        </p:txBody>
      </p:sp>
      <p:sp>
        <p:nvSpPr>
          <p:cNvPr id="39" name="Text Placeholder 22">
            <a:extLst>
              <a:ext uri="{FF2B5EF4-FFF2-40B4-BE49-F238E27FC236}">
                <a16:creationId xmlns:a16="http://schemas.microsoft.com/office/drawing/2014/main" id="{483E0A60-D6FC-4E35-B2A9-9AC7D267BAAB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430224" y="2569704"/>
            <a:ext cx="1830056" cy="329529"/>
          </a:xfrm>
          <a:gradFill flip="none" rotWithShape="1">
            <a:gsLst>
              <a:gs pos="0">
                <a:schemeClr val="accent2">
                  <a:lumMod val="90000"/>
                  <a:lumOff val="10000"/>
                </a:schemeClr>
              </a:gs>
              <a:gs pos="100000">
                <a:schemeClr val="accent2">
                  <a:lumMod val="9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square" lIns="73152" tIns="36576" rIns="73152" bIns="36576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 b="0" baseline="0">
                <a:solidFill>
                  <a:schemeClr val="accent2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92" indent="0">
              <a:buFontTx/>
              <a:buNone/>
              <a:defRPr sz="1600"/>
            </a:lvl2pPr>
            <a:lvl3pPr marL="914384" indent="0">
              <a:buFontTx/>
              <a:buNone/>
              <a:defRPr sz="1600"/>
            </a:lvl3pPr>
            <a:lvl4pPr marL="1371576" indent="0">
              <a:buFontTx/>
              <a:buNone/>
              <a:defRPr sz="1600"/>
            </a:lvl4pPr>
            <a:lvl5pPr marL="1828770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Add stair 4 name</a:t>
            </a:r>
          </a:p>
        </p:txBody>
      </p:sp>
      <p:sp>
        <p:nvSpPr>
          <p:cNvPr id="40" name="Text Placeholder 22">
            <a:extLst>
              <a:ext uri="{FF2B5EF4-FFF2-40B4-BE49-F238E27FC236}">
                <a16:creationId xmlns:a16="http://schemas.microsoft.com/office/drawing/2014/main" id="{E286072A-F3E7-491A-9CB7-935DE8D1C78F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430224" y="2909181"/>
            <a:ext cx="1830056" cy="503448"/>
          </a:xfrm>
          <a:noFill/>
          <a:ln>
            <a:noFill/>
          </a:ln>
        </p:spPr>
        <p:txBody>
          <a:bodyPr wrap="square" lIns="73152" tIns="36576" rIns="73152" bIns="36576" anchor="t">
            <a:normAutofit/>
          </a:bodyPr>
          <a:lstStyle>
            <a:lvl1pPr marL="0" indent="0" algn="l">
              <a:lnSpc>
                <a:spcPct val="90000"/>
              </a:lnSpc>
              <a:spcBef>
                <a:spcPts val="571"/>
              </a:spcBef>
              <a:spcAft>
                <a:spcPts val="0"/>
              </a:spcAft>
              <a:buFontTx/>
              <a:buNone/>
              <a:defRPr sz="1600" b="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  <a:lvl2pPr marL="457192" indent="0">
              <a:buFontTx/>
              <a:buNone/>
              <a:defRPr sz="1600"/>
            </a:lvl2pPr>
            <a:lvl3pPr marL="914384" indent="0">
              <a:buFontTx/>
              <a:buNone/>
              <a:defRPr sz="1600"/>
            </a:lvl3pPr>
            <a:lvl4pPr marL="1371576" indent="0">
              <a:buFontTx/>
              <a:buNone/>
              <a:defRPr sz="1600"/>
            </a:lvl4pPr>
            <a:lvl5pPr marL="1828770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666610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 with Image">
    <p:bg>
      <p:bgPr>
        <a:solidFill>
          <a:srgbClr val="E0420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AA4416-6EF5-4861-8342-06CA5AC1DB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3175219-C881-41DD-A5A9-6EBD3BEBC37C}" type="datetime1">
              <a:rPr lang="en-IN" smtClean="0"/>
              <a:t>25-07-2026</a:t>
            </a:fld>
            <a:endParaRPr lang="en-IN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ECCBA54-53D8-4096-9E27-324B687C4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27B06194-B45B-4874-A691-21AB55FCD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F2AB8F2-7686-4971-BD89-DC5252206682}" type="slidenum">
              <a:rPr lang="en-IN" smtClean="0"/>
              <a:t>‹#›</a:t>
            </a:fld>
            <a:endParaRPr lang="en-IN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7D9B802-C4AA-4117-AC54-70C7203625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F64C9454-1E3E-0030-B24D-9B824B7F6D2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476663" y="1814535"/>
            <a:ext cx="3406841" cy="768902"/>
          </a:xfrm>
          <a:gradFill flip="none" rotWithShape="1">
            <a:gsLst>
              <a:gs pos="0">
                <a:schemeClr val="accent2">
                  <a:lumMod val="90000"/>
                  <a:lumOff val="10000"/>
                </a:schemeClr>
              </a:gs>
              <a:gs pos="100000">
                <a:schemeClr val="accent2">
                  <a:lumMod val="90000"/>
                </a:schemeClr>
              </a:gs>
            </a:gsLst>
            <a:lin ang="0" scaled="1"/>
            <a:tileRect/>
          </a:gradFill>
        </p:spPr>
        <p:txBody>
          <a:bodyPr wrap="square" lIns="136271" tIns="68199" rIns="136271" bIns="68199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3200" b="0">
                <a:solidFill>
                  <a:schemeClr val="accent2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None/>
              <a:defRPr sz="2000" b="1"/>
            </a:lvl2pPr>
            <a:lvl3pPr marL="914309" indent="0">
              <a:buNone/>
              <a:defRPr sz="1800" b="1"/>
            </a:lvl3pPr>
            <a:lvl4pPr marL="1371463" indent="0">
              <a:buNone/>
              <a:defRPr sz="1600" b="1"/>
            </a:lvl4pPr>
            <a:lvl5pPr marL="1828617" indent="0">
              <a:buNone/>
              <a:defRPr sz="1600" b="1"/>
            </a:lvl5pPr>
            <a:lvl6pPr marL="2285771" indent="0">
              <a:buNone/>
              <a:defRPr sz="1600" b="1"/>
            </a:lvl6pPr>
            <a:lvl7pPr marL="2742926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4" indent="0">
              <a:buNone/>
              <a:defRPr sz="1600" b="1"/>
            </a:lvl9pPr>
          </a:lstStyle>
          <a:p>
            <a:pPr lvl="0"/>
            <a:r>
              <a:rPr lang="en-US" dirty="0"/>
              <a:t>Click to add heading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6902EF68-ACBE-443A-707D-3AEC98CC36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476663" y="2595091"/>
            <a:ext cx="3406841" cy="3569899"/>
          </a:xfrm>
        </p:spPr>
        <p:txBody>
          <a:bodyPr wrap="square" lIns="91440" tIns="68199" rIns="136271" bIns="68199">
            <a:normAutofit/>
          </a:bodyPr>
          <a:lstStyle>
            <a:lvl1pPr marL="155105" indent="-155105">
              <a:lnSpc>
                <a:spcPct val="90000"/>
              </a:lnSpc>
              <a:spcBef>
                <a:spcPts val="679"/>
              </a:spcBef>
              <a:spcAft>
                <a:spcPts val="0"/>
              </a:spcAft>
              <a:buClr>
                <a:schemeClr val="tx2">
                  <a:lumMod val="95000"/>
                  <a:lumOff val="5000"/>
                </a:schemeClr>
              </a:buClr>
              <a:defRPr sz="2400">
                <a:solidFill>
                  <a:schemeClr val="tx2">
                    <a:lumMod val="95000"/>
                    <a:lumOff val="5000"/>
                  </a:schemeClr>
                </a:solidFill>
                <a:latin typeface="Calibri Light" panose="020F0302020204030204" pitchFamily="34" charset="0"/>
              </a:defRPr>
            </a:lvl1pPr>
            <a:lvl2pPr marL="555115" indent="-155105">
              <a:lnSpc>
                <a:spcPct val="90000"/>
              </a:lnSpc>
              <a:spcBef>
                <a:spcPts val="679"/>
              </a:spcBef>
              <a:spcAft>
                <a:spcPts val="0"/>
              </a:spcAft>
              <a:buClr>
                <a:schemeClr val="tx2">
                  <a:lumMod val="95000"/>
                  <a:lumOff val="5000"/>
                </a:schemeClr>
              </a:buClr>
              <a:defRPr sz="2000">
                <a:solidFill>
                  <a:schemeClr val="tx2">
                    <a:lumMod val="95000"/>
                    <a:lumOff val="5000"/>
                  </a:schemeClr>
                </a:solidFill>
                <a:latin typeface="Calibri Light" panose="020F0302020204030204" pitchFamily="34" charset="0"/>
              </a:defRPr>
            </a:lvl2pPr>
            <a:lvl3pPr marL="955125" indent="-155105">
              <a:lnSpc>
                <a:spcPct val="90000"/>
              </a:lnSpc>
              <a:spcBef>
                <a:spcPts val="679"/>
              </a:spcBef>
              <a:spcAft>
                <a:spcPts val="0"/>
              </a:spcAft>
              <a:buClr>
                <a:schemeClr val="tx2">
                  <a:lumMod val="95000"/>
                  <a:lumOff val="5000"/>
                </a:schemeClr>
              </a:buClr>
              <a:defRPr sz="2000">
                <a:solidFill>
                  <a:schemeClr val="tx2">
                    <a:lumMod val="95000"/>
                    <a:lumOff val="5000"/>
                  </a:schemeClr>
                </a:solidFill>
                <a:latin typeface="Calibri Light" panose="020F0302020204030204" pitchFamily="34" charset="0"/>
              </a:defRPr>
            </a:lvl3pPr>
            <a:lvl4pPr>
              <a:defRPr sz="1400">
                <a:solidFill>
                  <a:srgbClr val="050505"/>
                </a:solidFill>
              </a:defRPr>
            </a:lvl4pPr>
            <a:lvl5pPr>
              <a:defRPr sz="1400">
                <a:solidFill>
                  <a:srgbClr val="050505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BEB39D8F-C640-26B7-A2BE-FC443CD044EE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8596139" y="1814535"/>
            <a:ext cx="3406841" cy="768902"/>
          </a:xfrm>
          <a:gradFill flip="none" rotWithShape="1">
            <a:gsLst>
              <a:gs pos="0">
                <a:schemeClr val="accent4">
                  <a:lumMod val="90000"/>
                  <a:lumOff val="10000"/>
                </a:schemeClr>
              </a:gs>
              <a:gs pos="100000">
                <a:schemeClr val="accent4">
                  <a:lumMod val="90000"/>
                </a:schemeClr>
              </a:gs>
            </a:gsLst>
            <a:lin ang="0" scaled="1"/>
            <a:tileRect/>
          </a:gradFill>
        </p:spPr>
        <p:txBody>
          <a:bodyPr wrap="square" lIns="136271" tIns="68199" rIns="136271" bIns="68199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3200" b="0">
                <a:solidFill>
                  <a:schemeClr val="accent4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None/>
              <a:defRPr sz="2000" b="1"/>
            </a:lvl2pPr>
            <a:lvl3pPr marL="914309" indent="0">
              <a:buNone/>
              <a:defRPr sz="1800" b="1"/>
            </a:lvl3pPr>
            <a:lvl4pPr marL="1371463" indent="0">
              <a:buNone/>
              <a:defRPr sz="1600" b="1"/>
            </a:lvl4pPr>
            <a:lvl5pPr marL="1828617" indent="0">
              <a:buNone/>
              <a:defRPr sz="1600" b="1"/>
            </a:lvl5pPr>
            <a:lvl6pPr marL="2285771" indent="0">
              <a:buNone/>
              <a:defRPr sz="1600" b="1"/>
            </a:lvl6pPr>
            <a:lvl7pPr marL="2742926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4" indent="0">
              <a:buNone/>
              <a:defRPr sz="1600" b="1"/>
            </a:lvl9pPr>
          </a:lstStyle>
          <a:p>
            <a:pPr lvl="0"/>
            <a:r>
              <a:rPr lang="en-US" dirty="0"/>
              <a:t>Click to add heading</a:t>
            </a:r>
          </a:p>
        </p:txBody>
      </p:sp>
      <p:sp>
        <p:nvSpPr>
          <p:cNvPr id="10" name="Content Placeholder 5">
            <a:extLst>
              <a:ext uri="{FF2B5EF4-FFF2-40B4-BE49-F238E27FC236}">
                <a16:creationId xmlns:a16="http://schemas.microsoft.com/office/drawing/2014/main" id="{904E14D6-0190-87D3-9FB7-4D6705E8636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8596139" y="2595091"/>
            <a:ext cx="3406841" cy="3569899"/>
          </a:xfrm>
        </p:spPr>
        <p:txBody>
          <a:bodyPr wrap="square" lIns="91440" tIns="68199" rIns="136271" bIns="68199">
            <a:normAutofit/>
          </a:bodyPr>
          <a:lstStyle>
            <a:lvl1pPr marL="155105" indent="-155105">
              <a:lnSpc>
                <a:spcPct val="90000"/>
              </a:lnSpc>
              <a:spcBef>
                <a:spcPts val="679"/>
              </a:spcBef>
              <a:spcAft>
                <a:spcPts val="0"/>
              </a:spcAft>
              <a:buClr>
                <a:schemeClr val="tx2">
                  <a:lumMod val="95000"/>
                  <a:lumOff val="5000"/>
                </a:schemeClr>
              </a:buClr>
              <a:defRPr sz="2400">
                <a:solidFill>
                  <a:schemeClr val="tx2">
                    <a:lumMod val="95000"/>
                    <a:lumOff val="5000"/>
                  </a:schemeClr>
                </a:solidFill>
                <a:latin typeface="Calibri Light" panose="020F0302020204030204" pitchFamily="34" charset="0"/>
              </a:defRPr>
            </a:lvl1pPr>
            <a:lvl2pPr marL="555115" indent="-155105">
              <a:lnSpc>
                <a:spcPct val="90000"/>
              </a:lnSpc>
              <a:spcBef>
                <a:spcPts val="679"/>
              </a:spcBef>
              <a:spcAft>
                <a:spcPts val="0"/>
              </a:spcAft>
              <a:buClr>
                <a:schemeClr val="tx2">
                  <a:lumMod val="95000"/>
                  <a:lumOff val="5000"/>
                </a:schemeClr>
              </a:buClr>
              <a:defRPr sz="2000">
                <a:solidFill>
                  <a:schemeClr val="tx2">
                    <a:lumMod val="95000"/>
                    <a:lumOff val="5000"/>
                  </a:schemeClr>
                </a:solidFill>
                <a:latin typeface="Calibri Light" panose="020F0302020204030204" pitchFamily="34" charset="0"/>
              </a:defRPr>
            </a:lvl2pPr>
            <a:lvl3pPr marL="955125" indent="-155105">
              <a:lnSpc>
                <a:spcPct val="90000"/>
              </a:lnSpc>
              <a:spcBef>
                <a:spcPts val="679"/>
              </a:spcBef>
              <a:spcAft>
                <a:spcPts val="0"/>
              </a:spcAft>
              <a:buClr>
                <a:schemeClr val="tx2">
                  <a:lumMod val="95000"/>
                  <a:lumOff val="5000"/>
                </a:schemeClr>
              </a:buClr>
              <a:defRPr sz="2000">
                <a:solidFill>
                  <a:schemeClr val="tx2">
                    <a:lumMod val="95000"/>
                    <a:lumOff val="5000"/>
                  </a:schemeClr>
                </a:solidFill>
                <a:latin typeface="Calibri Light" panose="020F0302020204030204" pitchFamily="34" charset="0"/>
              </a:defRPr>
            </a:lvl3pPr>
            <a:lvl4pPr>
              <a:defRPr sz="1400">
                <a:solidFill>
                  <a:srgbClr val="050505"/>
                </a:solidFill>
              </a:defRPr>
            </a:lvl4pPr>
            <a:lvl5pPr>
              <a:defRPr sz="1400">
                <a:solidFill>
                  <a:srgbClr val="050505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Picture Placeholder 7">
            <a:extLst>
              <a:ext uri="{FF2B5EF4-FFF2-40B4-BE49-F238E27FC236}">
                <a16:creationId xmlns:a16="http://schemas.microsoft.com/office/drawing/2014/main" id="{0F0B3911-317E-B20A-2B16-5C398A7C7B7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036400" y="1814536"/>
            <a:ext cx="3406841" cy="4347956"/>
          </a:xfrm>
        </p:spPr>
        <p:txBody>
          <a:bodyPr>
            <a:normAutofit/>
          </a:bodyPr>
          <a:lstStyle>
            <a:lvl1pPr marL="0" indent="0">
              <a:buNone/>
              <a:defRPr sz="2402">
                <a:solidFill>
                  <a:schemeClr val="tx2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Click on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492593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7" orient="horz" pos="2160" userDrawn="1">
          <p15:clr>
            <a:srgbClr val="FBAE40"/>
          </p15:clr>
        </p15:guide>
        <p15:guide id="8" pos="3839" userDrawn="1">
          <p15:clr>
            <a:srgbClr val="FBAE40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art on Target 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AA4416-6EF5-4861-8342-06CA5AC1DB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A1BED20-63B5-48FE-A4FE-629A256EBF51}" type="datetime1">
              <a:rPr lang="en-IN" smtClean="0"/>
              <a:t>25-07-2026</a:t>
            </a:fld>
            <a:endParaRPr lang="en-IN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ECCBA54-53D8-4096-9E27-324B687C4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27B06194-B45B-4874-A691-21AB55FCD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F2AB8F2-7686-4971-BD89-DC5252206682}" type="slidenum">
              <a:rPr lang="en-IN" smtClean="0"/>
              <a:t>‹#›</a:t>
            </a:fld>
            <a:endParaRPr lang="en-IN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7D9B802-C4AA-4117-AC54-70C7203625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6DE65888-0CEC-482F-815B-1113AB8BF4C8}"/>
              </a:ext>
            </a:extLst>
          </p:cNvPr>
          <p:cNvGrpSpPr/>
          <p:nvPr/>
        </p:nvGrpSpPr>
        <p:grpSpPr>
          <a:xfrm>
            <a:off x="2770850" y="2212720"/>
            <a:ext cx="5188137" cy="3240324"/>
            <a:chOff x="2395844" y="1745921"/>
            <a:chExt cx="4602474" cy="2736627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50C8CE8A-8479-4C3F-AEB2-8417C5A31203}"/>
                </a:ext>
              </a:extLst>
            </p:cNvPr>
            <p:cNvSpPr/>
            <p:nvPr/>
          </p:nvSpPr>
          <p:spPr>
            <a:xfrm flipV="1">
              <a:off x="2395844" y="4224130"/>
              <a:ext cx="4062898" cy="258418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5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dirty="0"/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42A9F647-D6A0-4F30-91A3-AC0561FA9F44}"/>
                </a:ext>
              </a:extLst>
            </p:cNvPr>
            <p:cNvSpPr>
              <a:spLocks/>
            </p:cNvSpPr>
            <p:nvPr/>
          </p:nvSpPr>
          <p:spPr bwMode="auto">
            <a:xfrm rot="2805795">
              <a:off x="2851959" y="1853950"/>
              <a:ext cx="2297615" cy="2257210"/>
            </a:xfrm>
            <a:custGeom>
              <a:avLst/>
              <a:gdLst>
                <a:gd name="connsiteX0" fmla="*/ 1392 w 9822"/>
                <a:gd name="connsiteY0" fmla="*/ 0 h 9888"/>
                <a:gd name="connsiteX1" fmla="*/ 385 w 9822"/>
                <a:gd name="connsiteY1" fmla="*/ 1822 h 9888"/>
                <a:gd name="connsiteX2" fmla="*/ 10 w 9822"/>
                <a:gd name="connsiteY2" fmla="*/ 3065 h 9888"/>
                <a:gd name="connsiteX3" fmla="*/ 6254 w 9822"/>
                <a:gd name="connsiteY3" fmla="*/ 9881 h 9888"/>
                <a:gd name="connsiteX4" fmla="*/ 8367 w 9822"/>
                <a:gd name="connsiteY4" fmla="*/ 9234 h 9888"/>
                <a:gd name="connsiteX5" fmla="*/ 9822 w 9822"/>
                <a:gd name="connsiteY5" fmla="*/ 8339 h 9888"/>
                <a:gd name="connsiteX6" fmla="*/ 1392 w 9822"/>
                <a:gd name="connsiteY6" fmla="*/ 0 h 9888"/>
                <a:gd name="connsiteX0" fmla="*/ 1417 w 9953"/>
                <a:gd name="connsiteY0" fmla="*/ 0 h 10000"/>
                <a:gd name="connsiteX1" fmla="*/ 392 w 9953"/>
                <a:gd name="connsiteY1" fmla="*/ 1843 h 10000"/>
                <a:gd name="connsiteX2" fmla="*/ 10 w 9953"/>
                <a:gd name="connsiteY2" fmla="*/ 3100 h 10000"/>
                <a:gd name="connsiteX3" fmla="*/ 6367 w 9953"/>
                <a:gd name="connsiteY3" fmla="*/ 9993 h 10000"/>
                <a:gd name="connsiteX4" fmla="*/ 8519 w 9953"/>
                <a:gd name="connsiteY4" fmla="*/ 9339 h 10000"/>
                <a:gd name="connsiteX5" fmla="*/ 9953 w 9953"/>
                <a:gd name="connsiteY5" fmla="*/ 8339 h 10000"/>
                <a:gd name="connsiteX6" fmla="*/ 1417 w 9953"/>
                <a:gd name="connsiteY6" fmla="*/ 0 h 10000"/>
                <a:gd name="connsiteX0" fmla="*/ 1424 w 10000"/>
                <a:gd name="connsiteY0" fmla="*/ 0 h 9996"/>
                <a:gd name="connsiteX1" fmla="*/ 394 w 10000"/>
                <a:gd name="connsiteY1" fmla="*/ 1843 h 9996"/>
                <a:gd name="connsiteX2" fmla="*/ 10 w 10000"/>
                <a:gd name="connsiteY2" fmla="*/ 3100 h 9996"/>
                <a:gd name="connsiteX3" fmla="*/ 6397 w 10000"/>
                <a:gd name="connsiteY3" fmla="*/ 9993 h 9996"/>
                <a:gd name="connsiteX4" fmla="*/ 8955 w 10000"/>
                <a:gd name="connsiteY4" fmla="*/ 9087 h 9996"/>
                <a:gd name="connsiteX5" fmla="*/ 10000 w 10000"/>
                <a:gd name="connsiteY5" fmla="*/ 8339 h 9996"/>
                <a:gd name="connsiteX6" fmla="*/ 1424 w 10000"/>
                <a:gd name="connsiteY6" fmla="*/ 0 h 9996"/>
                <a:gd name="connsiteX0" fmla="*/ 1424 w 10000"/>
                <a:gd name="connsiteY0" fmla="*/ 0 h 10000"/>
                <a:gd name="connsiteX1" fmla="*/ 394 w 10000"/>
                <a:gd name="connsiteY1" fmla="*/ 1844 h 10000"/>
                <a:gd name="connsiteX2" fmla="*/ 10 w 10000"/>
                <a:gd name="connsiteY2" fmla="*/ 3101 h 10000"/>
                <a:gd name="connsiteX3" fmla="*/ 6397 w 10000"/>
                <a:gd name="connsiteY3" fmla="*/ 9997 h 10000"/>
                <a:gd name="connsiteX4" fmla="*/ 8955 w 10000"/>
                <a:gd name="connsiteY4" fmla="*/ 9091 h 10000"/>
                <a:gd name="connsiteX5" fmla="*/ 10000 w 10000"/>
                <a:gd name="connsiteY5" fmla="*/ 8342 h 10000"/>
                <a:gd name="connsiteX6" fmla="*/ 1424 w 10000"/>
                <a:gd name="connsiteY6" fmla="*/ 0 h 10000"/>
                <a:gd name="connsiteX0" fmla="*/ 1424 w 10000"/>
                <a:gd name="connsiteY0" fmla="*/ 0 h 10001"/>
                <a:gd name="connsiteX1" fmla="*/ 394 w 10000"/>
                <a:gd name="connsiteY1" fmla="*/ 1844 h 10001"/>
                <a:gd name="connsiteX2" fmla="*/ 10 w 10000"/>
                <a:gd name="connsiteY2" fmla="*/ 3101 h 10001"/>
                <a:gd name="connsiteX3" fmla="*/ 6397 w 10000"/>
                <a:gd name="connsiteY3" fmla="*/ 9997 h 10001"/>
                <a:gd name="connsiteX4" fmla="*/ 9001 w 10000"/>
                <a:gd name="connsiteY4" fmla="*/ 9137 h 10001"/>
                <a:gd name="connsiteX5" fmla="*/ 10000 w 10000"/>
                <a:gd name="connsiteY5" fmla="*/ 8342 h 10001"/>
                <a:gd name="connsiteX6" fmla="*/ 1424 w 10000"/>
                <a:gd name="connsiteY6" fmla="*/ 0 h 10001"/>
                <a:gd name="connsiteX0" fmla="*/ 1424 w 10000"/>
                <a:gd name="connsiteY0" fmla="*/ 0 h 10001"/>
                <a:gd name="connsiteX1" fmla="*/ 394 w 10000"/>
                <a:gd name="connsiteY1" fmla="*/ 1844 h 10001"/>
                <a:gd name="connsiteX2" fmla="*/ 10 w 10000"/>
                <a:gd name="connsiteY2" fmla="*/ 3101 h 10001"/>
                <a:gd name="connsiteX3" fmla="*/ 6397 w 10000"/>
                <a:gd name="connsiteY3" fmla="*/ 9997 h 10001"/>
                <a:gd name="connsiteX4" fmla="*/ 9001 w 10000"/>
                <a:gd name="connsiteY4" fmla="*/ 9137 h 10001"/>
                <a:gd name="connsiteX5" fmla="*/ 10000 w 10000"/>
                <a:gd name="connsiteY5" fmla="*/ 8342 h 10001"/>
                <a:gd name="connsiteX6" fmla="*/ 1424 w 10000"/>
                <a:gd name="connsiteY6" fmla="*/ 0 h 10001"/>
                <a:gd name="connsiteX0" fmla="*/ 1424 w 10000"/>
                <a:gd name="connsiteY0" fmla="*/ 0 h 10001"/>
                <a:gd name="connsiteX1" fmla="*/ 394 w 10000"/>
                <a:gd name="connsiteY1" fmla="*/ 1844 h 10001"/>
                <a:gd name="connsiteX2" fmla="*/ 10 w 10000"/>
                <a:gd name="connsiteY2" fmla="*/ 3101 h 10001"/>
                <a:gd name="connsiteX3" fmla="*/ 6397 w 10000"/>
                <a:gd name="connsiteY3" fmla="*/ 9997 h 10001"/>
                <a:gd name="connsiteX4" fmla="*/ 9001 w 10000"/>
                <a:gd name="connsiteY4" fmla="*/ 9137 h 10001"/>
                <a:gd name="connsiteX5" fmla="*/ 10000 w 10000"/>
                <a:gd name="connsiteY5" fmla="*/ 8342 h 10001"/>
                <a:gd name="connsiteX6" fmla="*/ 1424 w 10000"/>
                <a:gd name="connsiteY6" fmla="*/ 0 h 10001"/>
                <a:gd name="connsiteX0" fmla="*/ 1424 w 10001"/>
                <a:gd name="connsiteY0" fmla="*/ 0 h 10001"/>
                <a:gd name="connsiteX1" fmla="*/ 394 w 10001"/>
                <a:gd name="connsiteY1" fmla="*/ 1844 h 10001"/>
                <a:gd name="connsiteX2" fmla="*/ 10 w 10001"/>
                <a:gd name="connsiteY2" fmla="*/ 3101 h 10001"/>
                <a:gd name="connsiteX3" fmla="*/ 6397 w 10001"/>
                <a:gd name="connsiteY3" fmla="*/ 9997 h 10001"/>
                <a:gd name="connsiteX4" fmla="*/ 9001 w 10001"/>
                <a:gd name="connsiteY4" fmla="*/ 9137 h 10001"/>
                <a:gd name="connsiteX5" fmla="*/ 10001 w 10001"/>
                <a:gd name="connsiteY5" fmla="*/ 8390 h 10001"/>
                <a:gd name="connsiteX6" fmla="*/ 1424 w 10001"/>
                <a:gd name="connsiteY6" fmla="*/ 0 h 10001"/>
                <a:gd name="connsiteX0" fmla="*/ 1424 w 10001"/>
                <a:gd name="connsiteY0" fmla="*/ 0 h 10006"/>
                <a:gd name="connsiteX1" fmla="*/ 394 w 10001"/>
                <a:gd name="connsiteY1" fmla="*/ 1844 h 10006"/>
                <a:gd name="connsiteX2" fmla="*/ 10 w 10001"/>
                <a:gd name="connsiteY2" fmla="*/ 3101 h 10006"/>
                <a:gd name="connsiteX3" fmla="*/ 6397 w 10001"/>
                <a:gd name="connsiteY3" fmla="*/ 9997 h 10006"/>
                <a:gd name="connsiteX4" fmla="*/ 9278 w 10001"/>
                <a:gd name="connsiteY4" fmla="*/ 9414 h 10006"/>
                <a:gd name="connsiteX5" fmla="*/ 10001 w 10001"/>
                <a:gd name="connsiteY5" fmla="*/ 8390 h 10006"/>
                <a:gd name="connsiteX6" fmla="*/ 1424 w 10001"/>
                <a:gd name="connsiteY6" fmla="*/ 0 h 10006"/>
                <a:gd name="connsiteX0" fmla="*/ 1424 w 10001"/>
                <a:gd name="connsiteY0" fmla="*/ 0 h 10006"/>
                <a:gd name="connsiteX1" fmla="*/ 394 w 10001"/>
                <a:gd name="connsiteY1" fmla="*/ 1844 h 10006"/>
                <a:gd name="connsiteX2" fmla="*/ 10 w 10001"/>
                <a:gd name="connsiteY2" fmla="*/ 3101 h 10006"/>
                <a:gd name="connsiteX3" fmla="*/ 6397 w 10001"/>
                <a:gd name="connsiteY3" fmla="*/ 9997 h 10006"/>
                <a:gd name="connsiteX4" fmla="*/ 9278 w 10001"/>
                <a:gd name="connsiteY4" fmla="*/ 9414 h 10006"/>
                <a:gd name="connsiteX5" fmla="*/ 10001 w 10001"/>
                <a:gd name="connsiteY5" fmla="*/ 8390 h 10006"/>
                <a:gd name="connsiteX6" fmla="*/ 1424 w 10001"/>
                <a:gd name="connsiteY6" fmla="*/ 0 h 10006"/>
                <a:gd name="connsiteX0" fmla="*/ 1424 w 10001"/>
                <a:gd name="connsiteY0" fmla="*/ 0 h 10001"/>
                <a:gd name="connsiteX1" fmla="*/ 394 w 10001"/>
                <a:gd name="connsiteY1" fmla="*/ 1844 h 10001"/>
                <a:gd name="connsiteX2" fmla="*/ 10 w 10001"/>
                <a:gd name="connsiteY2" fmla="*/ 3101 h 10001"/>
                <a:gd name="connsiteX3" fmla="*/ 6397 w 10001"/>
                <a:gd name="connsiteY3" fmla="*/ 9997 h 10001"/>
                <a:gd name="connsiteX4" fmla="*/ 8936 w 10001"/>
                <a:gd name="connsiteY4" fmla="*/ 9210 h 10001"/>
                <a:gd name="connsiteX5" fmla="*/ 10001 w 10001"/>
                <a:gd name="connsiteY5" fmla="*/ 8390 h 10001"/>
                <a:gd name="connsiteX6" fmla="*/ 1424 w 10001"/>
                <a:gd name="connsiteY6" fmla="*/ 0 h 10001"/>
                <a:gd name="connsiteX0" fmla="*/ 1424 w 10001"/>
                <a:gd name="connsiteY0" fmla="*/ 0 h 10001"/>
                <a:gd name="connsiteX1" fmla="*/ 1159 w 10001"/>
                <a:gd name="connsiteY1" fmla="*/ 387 h 10001"/>
                <a:gd name="connsiteX2" fmla="*/ 10 w 10001"/>
                <a:gd name="connsiteY2" fmla="*/ 3101 h 10001"/>
                <a:gd name="connsiteX3" fmla="*/ 6397 w 10001"/>
                <a:gd name="connsiteY3" fmla="*/ 9997 h 10001"/>
                <a:gd name="connsiteX4" fmla="*/ 8936 w 10001"/>
                <a:gd name="connsiteY4" fmla="*/ 9210 h 10001"/>
                <a:gd name="connsiteX5" fmla="*/ 10001 w 10001"/>
                <a:gd name="connsiteY5" fmla="*/ 8390 h 10001"/>
                <a:gd name="connsiteX6" fmla="*/ 1424 w 10001"/>
                <a:gd name="connsiteY6" fmla="*/ 0 h 10001"/>
                <a:gd name="connsiteX0" fmla="*/ 1349 w 9926"/>
                <a:gd name="connsiteY0" fmla="*/ 0 h 10001"/>
                <a:gd name="connsiteX1" fmla="*/ 1084 w 9926"/>
                <a:gd name="connsiteY1" fmla="*/ 387 h 10001"/>
                <a:gd name="connsiteX2" fmla="*/ 11 w 9926"/>
                <a:gd name="connsiteY2" fmla="*/ 2621 h 10001"/>
                <a:gd name="connsiteX3" fmla="*/ 6322 w 9926"/>
                <a:gd name="connsiteY3" fmla="*/ 9997 h 10001"/>
                <a:gd name="connsiteX4" fmla="*/ 8861 w 9926"/>
                <a:gd name="connsiteY4" fmla="*/ 9210 h 10001"/>
                <a:gd name="connsiteX5" fmla="*/ 9926 w 9926"/>
                <a:gd name="connsiteY5" fmla="*/ 8390 h 10001"/>
                <a:gd name="connsiteX6" fmla="*/ 1349 w 9926"/>
                <a:gd name="connsiteY6" fmla="*/ 0 h 10001"/>
                <a:gd name="connsiteX0" fmla="*/ 1402 w 10043"/>
                <a:gd name="connsiteY0" fmla="*/ 0 h 10000"/>
                <a:gd name="connsiteX1" fmla="*/ 1135 w 10043"/>
                <a:gd name="connsiteY1" fmla="*/ 387 h 10000"/>
                <a:gd name="connsiteX2" fmla="*/ 9 w 10043"/>
                <a:gd name="connsiteY2" fmla="*/ 2622 h 10000"/>
                <a:gd name="connsiteX3" fmla="*/ 6412 w 10043"/>
                <a:gd name="connsiteY3" fmla="*/ 9996 h 10000"/>
                <a:gd name="connsiteX4" fmla="*/ 8970 w 10043"/>
                <a:gd name="connsiteY4" fmla="*/ 9209 h 10000"/>
                <a:gd name="connsiteX5" fmla="*/ 10043 w 10043"/>
                <a:gd name="connsiteY5" fmla="*/ 8389 h 10000"/>
                <a:gd name="connsiteX6" fmla="*/ 1402 w 10043"/>
                <a:gd name="connsiteY6" fmla="*/ 0 h 10000"/>
                <a:gd name="connsiteX0" fmla="*/ 1394 w 10035"/>
                <a:gd name="connsiteY0" fmla="*/ 0 h 10000"/>
                <a:gd name="connsiteX1" fmla="*/ 1127 w 10035"/>
                <a:gd name="connsiteY1" fmla="*/ 387 h 10000"/>
                <a:gd name="connsiteX2" fmla="*/ 1 w 10035"/>
                <a:gd name="connsiteY2" fmla="*/ 2622 h 10000"/>
                <a:gd name="connsiteX3" fmla="*/ 6404 w 10035"/>
                <a:gd name="connsiteY3" fmla="*/ 9996 h 10000"/>
                <a:gd name="connsiteX4" fmla="*/ 8962 w 10035"/>
                <a:gd name="connsiteY4" fmla="*/ 9209 h 10000"/>
                <a:gd name="connsiteX5" fmla="*/ 10035 w 10035"/>
                <a:gd name="connsiteY5" fmla="*/ 8389 h 10000"/>
                <a:gd name="connsiteX6" fmla="*/ 1394 w 10035"/>
                <a:gd name="connsiteY6" fmla="*/ 0 h 10000"/>
                <a:gd name="connsiteX0" fmla="*/ 1504 w 10145"/>
                <a:gd name="connsiteY0" fmla="*/ 0 h 10000"/>
                <a:gd name="connsiteX1" fmla="*/ 1237 w 10145"/>
                <a:gd name="connsiteY1" fmla="*/ 387 h 10000"/>
                <a:gd name="connsiteX2" fmla="*/ 0 w 10145"/>
                <a:gd name="connsiteY2" fmla="*/ 2697 h 10000"/>
                <a:gd name="connsiteX3" fmla="*/ 6514 w 10145"/>
                <a:gd name="connsiteY3" fmla="*/ 9996 h 10000"/>
                <a:gd name="connsiteX4" fmla="*/ 9072 w 10145"/>
                <a:gd name="connsiteY4" fmla="*/ 9209 h 10000"/>
                <a:gd name="connsiteX5" fmla="*/ 10145 w 10145"/>
                <a:gd name="connsiteY5" fmla="*/ 8389 h 10000"/>
                <a:gd name="connsiteX6" fmla="*/ 1504 w 10145"/>
                <a:gd name="connsiteY6" fmla="*/ 0 h 10000"/>
                <a:gd name="connsiteX0" fmla="*/ 1504 w 10145"/>
                <a:gd name="connsiteY0" fmla="*/ 0 h 10000"/>
                <a:gd name="connsiteX1" fmla="*/ 1237 w 10145"/>
                <a:gd name="connsiteY1" fmla="*/ 387 h 10000"/>
                <a:gd name="connsiteX2" fmla="*/ 0 w 10145"/>
                <a:gd name="connsiteY2" fmla="*/ 2697 h 10000"/>
                <a:gd name="connsiteX3" fmla="*/ 6514 w 10145"/>
                <a:gd name="connsiteY3" fmla="*/ 9996 h 10000"/>
                <a:gd name="connsiteX4" fmla="*/ 9072 w 10145"/>
                <a:gd name="connsiteY4" fmla="*/ 9209 h 10000"/>
                <a:gd name="connsiteX5" fmla="*/ 10145 w 10145"/>
                <a:gd name="connsiteY5" fmla="*/ 8389 h 10000"/>
                <a:gd name="connsiteX6" fmla="*/ 1504 w 10145"/>
                <a:gd name="connsiteY6" fmla="*/ 0 h 10000"/>
                <a:gd name="connsiteX0" fmla="*/ 1504 w 10145"/>
                <a:gd name="connsiteY0" fmla="*/ 0 h 10000"/>
                <a:gd name="connsiteX1" fmla="*/ 1237 w 10145"/>
                <a:gd name="connsiteY1" fmla="*/ 387 h 10000"/>
                <a:gd name="connsiteX2" fmla="*/ 0 w 10145"/>
                <a:gd name="connsiteY2" fmla="*/ 2697 h 10000"/>
                <a:gd name="connsiteX3" fmla="*/ 6514 w 10145"/>
                <a:gd name="connsiteY3" fmla="*/ 9996 h 10000"/>
                <a:gd name="connsiteX4" fmla="*/ 9072 w 10145"/>
                <a:gd name="connsiteY4" fmla="*/ 9209 h 10000"/>
                <a:gd name="connsiteX5" fmla="*/ 10145 w 10145"/>
                <a:gd name="connsiteY5" fmla="*/ 8389 h 10000"/>
                <a:gd name="connsiteX6" fmla="*/ 1504 w 10145"/>
                <a:gd name="connsiteY6" fmla="*/ 0 h 10000"/>
                <a:gd name="connsiteX0" fmla="*/ 1413 w 10054"/>
                <a:gd name="connsiteY0" fmla="*/ 0 h 10000"/>
                <a:gd name="connsiteX1" fmla="*/ 1146 w 10054"/>
                <a:gd name="connsiteY1" fmla="*/ 387 h 10000"/>
                <a:gd name="connsiteX2" fmla="*/ 0 w 10054"/>
                <a:gd name="connsiteY2" fmla="*/ 1954 h 10000"/>
                <a:gd name="connsiteX3" fmla="*/ 6423 w 10054"/>
                <a:gd name="connsiteY3" fmla="*/ 9996 h 10000"/>
                <a:gd name="connsiteX4" fmla="*/ 8981 w 10054"/>
                <a:gd name="connsiteY4" fmla="*/ 9209 h 10000"/>
                <a:gd name="connsiteX5" fmla="*/ 10054 w 10054"/>
                <a:gd name="connsiteY5" fmla="*/ 8389 h 10000"/>
                <a:gd name="connsiteX6" fmla="*/ 1413 w 10054"/>
                <a:gd name="connsiteY6" fmla="*/ 0 h 10000"/>
                <a:gd name="connsiteX0" fmla="*/ 1413 w 10054"/>
                <a:gd name="connsiteY0" fmla="*/ 0 h 10000"/>
                <a:gd name="connsiteX1" fmla="*/ 920 w 10054"/>
                <a:gd name="connsiteY1" fmla="*/ 394 h 10000"/>
                <a:gd name="connsiteX2" fmla="*/ 0 w 10054"/>
                <a:gd name="connsiteY2" fmla="*/ 1954 h 10000"/>
                <a:gd name="connsiteX3" fmla="*/ 6423 w 10054"/>
                <a:gd name="connsiteY3" fmla="*/ 9996 h 10000"/>
                <a:gd name="connsiteX4" fmla="*/ 8981 w 10054"/>
                <a:gd name="connsiteY4" fmla="*/ 9209 h 10000"/>
                <a:gd name="connsiteX5" fmla="*/ 10054 w 10054"/>
                <a:gd name="connsiteY5" fmla="*/ 8389 h 10000"/>
                <a:gd name="connsiteX6" fmla="*/ 1413 w 10054"/>
                <a:gd name="connsiteY6" fmla="*/ 0 h 10000"/>
                <a:gd name="connsiteX0" fmla="*/ 1485 w 10126"/>
                <a:gd name="connsiteY0" fmla="*/ 0 h 10000"/>
                <a:gd name="connsiteX1" fmla="*/ 992 w 10126"/>
                <a:gd name="connsiteY1" fmla="*/ 394 h 10000"/>
                <a:gd name="connsiteX2" fmla="*/ 72 w 10126"/>
                <a:gd name="connsiteY2" fmla="*/ 1954 h 10000"/>
                <a:gd name="connsiteX3" fmla="*/ 6495 w 10126"/>
                <a:gd name="connsiteY3" fmla="*/ 9996 h 10000"/>
                <a:gd name="connsiteX4" fmla="*/ 9053 w 10126"/>
                <a:gd name="connsiteY4" fmla="*/ 9209 h 10000"/>
                <a:gd name="connsiteX5" fmla="*/ 10126 w 10126"/>
                <a:gd name="connsiteY5" fmla="*/ 8389 h 10000"/>
                <a:gd name="connsiteX6" fmla="*/ 1485 w 10126"/>
                <a:gd name="connsiteY6" fmla="*/ 0 h 10000"/>
                <a:gd name="connsiteX0" fmla="*/ 1745 w 10126"/>
                <a:gd name="connsiteY0" fmla="*/ 0 h 10390"/>
                <a:gd name="connsiteX1" fmla="*/ 992 w 10126"/>
                <a:gd name="connsiteY1" fmla="*/ 784 h 10390"/>
                <a:gd name="connsiteX2" fmla="*/ 72 w 10126"/>
                <a:gd name="connsiteY2" fmla="*/ 2344 h 10390"/>
                <a:gd name="connsiteX3" fmla="*/ 6495 w 10126"/>
                <a:gd name="connsiteY3" fmla="*/ 10386 h 10390"/>
                <a:gd name="connsiteX4" fmla="*/ 9053 w 10126"/>
                <a:gd name="connsiteY4" fmla="*/ 9599 h 10390"/>
                <a:gd name="connsiteX5" fmla="*/ 10126 w 10126"/>
                <a:gd name="connsiteY5" fmla="*/ 8779 h 10390"/>
                <a:gd name="connsiteX6" fmla="*/ 1745 w 10126"/>
                <a:gd name="connsiteY6" fmla="*/ 0 h 10390"/>
                <a:gd name="connsiteX0" fmla="*/ 1745 w 10126"/>
                <a:gd name="connsiteY0" fmla="*/ 0 h 10390"/>
                <a:gd name="connsiteX1" fmla="*/ 992 w 10126"/>
                <a:gd name="connsiteY1" fmla="*/ 784 h 10390"/>
                <a:gd name="connsiteX2" fmla="*/ 72 w 10126"/>
                <a:gd name="connsiteY2" fmla="*/ 2344 h 10390"/>
                <a:gd name="connsiteX3" fmla="*/ 6495 w 10126"/>
                <a:gd name="connsiteY3" fmla="*/ 10386 h 10390"/>
                <a:gd name="connsiteX4" fmla="*/ 9053 w 10126"/>
                <a:gd name="connsiteY4" fmla="*/ 9599 h 10390"/>
                <a:gd name="connsiteX5" fmla="*/ 10126 w 10126"/>
                <a:gd name="connsiteY5" fmla="*/ 8779 h 10390"/>
                <a:gd name="connsiteX6" fmla="*/ 1745 w 10126"/>
                <a:gd name="connsiteY6" fmla="*/ 0 h 10390"/>
                <a:gd name="connsiteX0" fmla="*/ 1745 w 10126"/>
                <a:gd name="connsiteY0" fmla="*/ 0 h 10390"/>
                <a:gd name="connsiteX1" fmla="*/ 992 w 10126"/>
                <a:gd name="connsiteY1" fmla="*/ 784 h 10390"/>
                <a:gd name="connsiteX2" fmla="*/ 72 w 10126"/>
                <a:gd name="connsiteY2" fmla="*/ 2344 h 10390"/>
                <a:gd name="connsiteX3" fmla="*/ 6495 w 10126"/>
                <a:gd name="connsiteY3" fmla="*/ 10386 h 10390"/>
                <a:gd name="connsiteX4" fmla="*/ 9053 w 10126"/>
                <a:gd name="connsiteY4" fmla="*/ 9599 h 10390"/>
                <a:gd name="connsiteX5" fmla="*/ 10126 w 10126"/>
                <a:gd name="connsiteY5" fmla="*/ 8779 h 10390"/>
                <a:gd name="connsiteX6" fmla="*/ 1745 w 10126"/>
                <a:gd name="connsiteY6" fmla="*/ 0 h 10390"/>
                <a:gd name="connsiteX0" fmla="*/ 1773 w 10154"/>
                <a:gd name="connsiteY0" fmla="*/ 0 h 10390"/>
                <a:gd name="connsiteX1" fmla="*/ 1020 w 10154"/>
                <a:gd name="connsiteY1" fmla="*/ 784 h 10390"/>
                <a:gd name="connsiteX2" fmla="*/ 100 w 10154"/>
                <a:gd name="connsiteY2" fmla="*/ 2344 h 10390"/>
                <a:gd name="connsiteX3" fmla="*/ 6523 w 10154"/>
                <a:gd name="connsiteY3" fmla="*/ 10386 h 10390"/>
                <a:gd name="connsiteX4" fmla="*/ 9081 w 10154"/>
                <a:gd name="connsiteY4" fmla="*/ 9599 h 10390"/>
                <a:gd name="connsiteX5" fmla="*/ 10154 w 10154"/>
                <a:gd name="connsiteY5" fmla="*/ 8779 h 10390"/>
                <a:gd name="connsiteX6" fmla="*/ 1773 w 10154"/>
                <a:gd name="connsiteY6" fmla="*/ 0 h 10390"/>
                <a:gd name="connsiteX0" fmla="*/ 1746 w 10127"/>
                <a:gd name="connsiteY0" fmla="*/ 0 h 10390"/>
                <a:gd name="connsiteX1" fmla="*/ 993 w 10127"/>
                <a:gd name="connsiteY1" fmla="*/ 784 h 10390"/>
                <a:gd name="connsiteX2" fmla="*/ 73 w 10127"/>
                <a:gd name="connsiteY2" fmla="*/ 2344 h 10390"/>
                <a:gd name="connsiteX3" fmla="*/ 6496 w 10127"/>
                <a:gd name="connsiteY3" fmla="*/ 10386 h 10390"/>
                <a:gd name="connsiteX4" fmla="*/ 9054 w 10127"/>
                <a:gd name="connsiteY4" fmla="*/ 9599 h 10390"/>
                <a:gd name="connsiteX5" fmla="*/ 10127 w 10127"/>
                <a:gd name="connsiteY5" fmla="*/ 8779 h 10390"/>
                <a:gd name="connsiteX6" fmla="*/ 1746 w 10127"/>
                <a:gd name="connsiteY6" fmla="*/ 0 h 10390"/>
                <a:gd name="connsiteX0" fmla="*/ 1746 w 10127"/>
                <a:gd name="connsiteY0" fmla="*/ 0 h 10390"/>
                <a:gd name="connsiteX1" fmla="*/ 993 w 10127"/>
                <a:gd name="connsiteY1" fmla="*/ 784 h 10390"/>
                <a:gd name="connsiteX2" fmla="*/ 73 w 10127"/>
                <a:gd name="connsiteY2" fmla="*/ 2344 h 10390"/>
                <a:gd name="connsiteX3" fmla="*/ 6496 w 10127"/>
                <a:gd name="connsiteY3" fmla="*/ 10386 h 10390"/>
                <a:gd name="connsiteX4" fmla="*/ 9054 w 10127"/>
                <a:gd name="connsiteY4" fmla="*/ 9599 h 10390"/>
                <a:gd name="connsiteX5" fmla="*/ 10127 w 10127"/>
                <a:gd name="connsiteY5" fmla="*/ 8779 h 10390"/>
                <a:gd name="connsiteX6" fmla="*/ 1746 w 10127"/>
                <a:gd name="connsiteY6" fmla="*/ 0 h 10390"/>
                <a:gd name="connsiteX0" fmla="*/ 1698 w 10127"/>
                <a:gd name="connsiteY0" fmla="*/ 0 h 10484"/>
                <a:gd name="connsiteX1" fmla="*/ 993 w 10127"/>
                <a:gd name="connsiteY1" fmla="*/ 878 h 10484"/>
                <a:gd name="connsiteX2" fmla="*/ 73 w 10127"/>
                <a:gd name="connsiteY2" fmla="*/ 2438 h 10484"/>
                <a:gd name="connsiteX3" fmla="*/ 6496 w 10127"/>
                <a:gd name="connsiteY3" fmla="*/ 10480 h 10484"/>
                <a:gd name="connsiteX4" fmla="*/ 9054 w 10127"/>
                <a:gd name="connsiteY4" fmla="*/ 9693 h 10484"/>
                <a:gd name="connsiteX5" fmla="*/ 10127 w 10127"/>
                <a:gd name="connsiteY5" fmla="*/ 8873 h 10484"/>
                <a:gd name="connsiteX6" fmla="*/ 1698 w 10127"/>
                <a:gd name="connsiteY6" fmla="*/ 0 h 10484"/>
                <a:gd name="connsiteX0" fmla="*/ 1748 w 10177"/>
                <a:gd name="connsiteY0" fmla="*/ 0 h 10484"/>
                <a:gd name="connsiteX1" fmla="*/ 1043 w 10177"/>
                <a:gd name="connsiteY1" fmla="*/ 878 h 10484"/>
                <a:gd name="connsiteX2" fmla="*/ 71 w 10177"/>
                <a:gd name="connsiteY2" fmla="*/ 2201 h 10484"/>
                <a:gd name="connsiteX3" fmla="*/ 6546 w 10177"/>
                <a:gd name="connsiteY3" fmla="*/ 10480 h 10484"/>
                <a:gd name="connsiteX4" fmla="*/ 9104 w 10177"/>
                <a:gd name="connsiteY4" fmla="*/ 9693 h 10484"/>
                <a:gd name="connsiteX5" fmla="*/ 10177 w 10177"/>
                <a:gd name="connsiteY5" fmla="*/ 8873 h 10484"/>
                <a:gd name="connsiteX6" fmla="*/ 1748 w 10177"/>
                <a:gd name="connsiteY6" fmla="*/ 0 h 10484"/>
                <a:gd name="connsiteX0" fmla="*/ 1748 w 10177"/>
                <a:gd name="connsiteY0" fmla="*/ 0 h 10484"/>
                <a:gd name="connsiteX1" fmla="*/ 1088 w 10177"/>
                <a:gd name="connsiteY1" fmla="*/ 877 h 10484"/>
                <a:gd name="connsiteX2" fmla="*/ 71 w 10177"/>
                <a:gd name="connsiteY2" fmla="*/ 2201 h 10484"/>
                <a:gd name="connsiteX3" fmla="*/ 6546 w 10177"/>
                <a:gd name="connsiteY3" fmla="*/ 10480 h 10484"/>
                <a:gd name="connsiteX4" fmla="*/ 9104 w 10177"/>
                <a:gd name="connsiteY4" fmla="*/ 9693 h 10484"/>
                <a:gd name="connsiteX5" fmla="*/ 10177 w 10177"/>
                <a:gd name="connsiteY5" fmla="*/ 8873 h 10484"/>
                <a:gd name="connsiteX6" fmla="*/ 1748 w 10177"/>
                <a:gd name="connsiteY6" fmla="*/ 0 h 10484"/>
                <a:gd name="connsiteX0" fmla="*/ 1748 w 10177"/>
                <a:gd name="connsiteY0" fmla="*/ 0 h 10484"/>
                <a:gd name="connsiteX1" fmla="*/ 1088 w 10177"/>
                <a:gd name="connsiteY1" fmla="*/ 877 h 10484"/>
                <a:gd name="connsiteX2" fmla="*/ 71 w 10177"/>
                <a:gd name="connsiteY2" fmla="*/ 2201 h 10484"/>
                <a:gd name="connsiteX3" fmla="*/ 6546 w 10177"/>
                <a:gd name="connsiteY3" fmla="*/ 10480 h 10484"/>
                <a:gd name="connsiteX4" fmla="*/ 9104 w 10177"/>
                <a:gd name="connsiteY4" fmla="*/ 9693 h 10484"/>
                <a:gd name="connsiteX5" fmla="*/ 10177 w 10177"/>
                <a:gd name="connsiteY5" fmla="*/ 8873 h 10484"/>
                <a:gd name="connsiteX6" fmla="*/ 1748 w 10177"/>
                <a:gd name="connsiteY6" fmla="*/ 0 h 10484"/>
                <a:gd name="connsiteX0" fmla="*/ 1748 w 10177"/>
                <a:gd name="connsiteY0" fmla="*/ 0 h 10484"/>
                <a:gd name="connsiteX1" fmla="*/ 1088 w 10177"/>
                <a:gd name="connsiteY1" fmla="*/ 877 h 10484"/>
                <a:gd name="connsiteX2" fmla="*/ 71 w 10177"/>
                <a:gd name="connsiteY2" fmla="*/ 2201 h 10484"/>
                <a:gd name="connsiteX3" fmla="*/ 6546 w 10177"/>
                <a:gd name="connsiteY3" fmla="*/ 10480 h 10484"/>
                <a:gd name="connsiteX4" fmla="*/ 9104 w 10177"/>
                <a:gd name="connsiteY4" fmla="*/ 9693 h 10484"/>
                <a:gd name="connsiteX5" fmla="*/ 10177 w 10177"/>
                <a:gd name="connsiteY5" fmla="*/ 8873 h 10484"/>
                <a:gd name="connsiteX6" fmla="*/ 1748 w 10177"/>
                <a:gd name="connsiteY6" fmla="*/ 0 h 10484"/>
                <a:gd name="connsiteX0" fmla="*/ 1748 w 10177"/>
                <a:gd name="connsiteY0" fmla="*/ 0 h 10484"/>
                <a:gd name="connsiteX1" fmla="*/ 1088 w 10177"/>
                <a:gd name="connsiteY1" fmla="*/ 877 h 10484"/>
                <a:gd name="connsiteX2" fmla="*/ 71 w 10177"/>
                <a:gd name="connsiteY2" fmla="*/ 2201 h 10484"/>
                <a:gd name="connsiteX3" fmla="*/ 6546 w 10177"/>
                <a:gd name="connsiteY3" fmla="*/ 10480 h 10484"/>
                <a:gd name="connsiteX4" fmla="*/ 9104 w 10177"/>
                <a:gd name="connsiteY4" fmla="*/ 9693 h 10484"/>
                <a:gd name="connsiteX5" fmla="*/ 10177 w 10177"/>
                <a:gd name="connsiteY5" fmla="*/ 8873 h 10484"/>
                <a:gd name="connsiteX6" fmla="*/ 1748 w 10177"/>
                <a:gd name="connsiteY6" fmla="*/ 0 h 10484"/>
                <a:gd name="connsiteX0" fmla="*/ 1579 w 10008"/>
                <a:gd name="connsiteY0" fmla="*/ 0 h 10484"/>
                <a:gd name="connsiteX1" fmla="*/ 919 w 10008"/>
                <a:gd name="connsiteY1" fmla="*/ 877 h 10484"/>
                <a:gd name="connsiteX2" fmla="*/ 76 w 10008"/>
                <a:gd name="connsiteY2" fmla="*/ 1957 h 10484"/>
                <a:gd name="connsiteX3" fmla="*/ 6377 w 10008"/>
                <a:gd name="connsiteY3" fmla="*/ 10480 h 10484"/>
                <a:gd name="connsiteX4" fmla="*/ 8935 w 10008"/>
                <a:gd name="connsiteY4" fmla="*/ 9693 h 10484"/>
                <a:gd name="connsiteX5" fmla="*/ 10008 w 10008"/>
                <a:gd name="connsiteY5" fmla="*/ 8873 h 10484"/>
                <a:gd name="connsiteX6" fmla="*/ 1579 w 10008"/>
                <a:gd name="connsiteY6" fmla="*/ 0 h 10484"/>
                <a:gd name="connsiteX0" fmla="*/ 1654 w 10083"/>
                <a:gd name="connsiteY0" fmla="*/ 0 h 10484"/>
                <a:gd name="connsiteX1" fmla="*/ 994 w 10083"/>
                <a:gd name="connsiteY1" fmla="*/ 877 h 10484"/>
                <a:gd name="connsiteX2" fmla="*/ 151 w 10083"/>
                <a:gd name="connsiteY2" fmla="*/ 1957 h 10484"/>
                <a:gd name="connsiteX3" fmla="*/ 6452 w 10083"/>
                <a:gd name="connsiteY3" fmla="*/ 10480 h 10484"/>
                <a:gd name="connsiteX4" fmla="*/ 9010 w 10083"/>
                <a:gd name="connsiteY4" fmla="*/ 9693 h 10484"/>
                <a:gd name="connsiteX5" fmla="*/ 10083 w 10083"/>
                <a:gd name="connsiteY5" fmla="*/ 8873 h 10484"/>
                <a:gd name="connsiteX6" fmla="*/ 1654 w 10083"/>
                <a:gd name="connsiteY6" fmla="*/ 0 h 10484"/>
                <a:gd name="connsiteX0" fmla="*/ 1609 w 10038"/>
                <a:gd name="connsiteY0" fmla="*/ 0 h 10484"/>
                <a:gd name="connsiteX1" fmla="*/ 949 w 10038"/>
                <a:gd name="connsiteY1" fmla="*/ 877 h 10484"/>
                <a:gd name="connsiteX2" fmla="*/ 154 w 10038"/>
                <a:gd name="connsiteY2" fmla="*/ 2051 h 10484"/>
                <a:gd name="connsiteX3" fmla="*/ 6407 w 10038"/>
                <a:gd name="connsiteY3" fmla="*/ 10480 h 10484"/>
                <a:gd name="connsiteX4" fmla="*/ 8965 w 10038"/>
                <a:gd name="connsiteY4" fmla="*/ 9693 h 10484"/>
                <a:gd name="connsiteX5" fmla="*/ 10038 w 10038"/>
                <a:gd name="connsiteY5" fmla="*/ 8873 h 10484"/>
                <a:gd name="connsiteX6" fmla="*/ 1609 w 10038"/>
                <a:gd name="connsiteY6" fmla="*/ 0 h 10484"/>
                <a:gd name="connsiteX0" fmla="*/ 1609 w 10038"/>
                <a:gd name="connsiteY0" fmla="*/ 0 h 10484"/>
                <a:gd name="connsiteX1" fmla="*/ 996 w 10038"/>
                <a:gd name="connsiteY1" fmla="*/ 923 h 10484"/>
                <a:gd name="connsiteX2" fmla="*/ 154 w 10038"/>
                <a:gd name="connsiteY2" fmla="*/ 2051 h 10484"/>
                <a:gd name="connsiteX3" fmla="*/ 6407 w 10038"/>
                <a:gd name="connsiteY3" fmla="*/ 10480 h 10484"/>
                <a:gd name="connsiteX4" fmla="*/ 8965 w 10038"/>
                <a:gd name="connsiteY4" fmla="*/ 9693 h 10484"/>
                <a:gd name="connsiteX5" fmla="*/ 10038 w 10038"/>
                <a:gd name="connsiteY5" fmla="*/ 8873 h 10484"/>
                <a:gd name="connsiteX6" fmla="*/ 1609 w 10038"/>
                <a:gd name="connsiteY6" fmla="*/ 0 h 10484"/>
                <a:gd name="connsiteX0" fmla="*/ 1612 w 10038"/>
                <a:gd name="connsiteY0" fmla="*/ 0 h 10389"/>
                <a:gd name="connsiteX1" fmla="*/ 996 w 10038"/>
                <a:gd name="connsiteY1" fmla="*/ 828 h 10389"/>
                <a:gd name="connsiteX2" fmla="*/ 154 w 10038"/>
                <a:gd name="connsiteY2" fmla="*/ 1956 h 10389"/>
                <a:gd name="connsiteX3" fmla="*/ 6407 w 10038"/>
                <a:gd name="connsiteY3" fmla="*/ 10385 h 10389"/>
                <a:gd name="connsiteX4" fmla="*/ 8965 w 10038"/>
                <a:gd name="connsiteY4" fmla="*/ 9598 h 10389"/>
                <a:gd name="connsiteX5" fmla="*/ 10038 w 10038"/>
                <a:gd name="connsiteY5" fmla="*/ 8778 h 10389"/>
                <a:gd name="connsiteX6" fmla="*/ 1612 w 10038"/>
                <a:gd name="connsiteY6" fmla="*/ 0 h 10389"/>
                <a:gd name="connsiteX0" fmla="*/ 1612 w 10038"/>
                <a:gd name="connsiteY0" fmla="*/ 0 h 10389"/>
                <a:gd name="connsiteX1" fmla="*/ 866 w 10038"/>
                <a:gd name="connsiteY1" fmla="*/ 1023 h 10389"/>
                <a:gd name="connsiteX2" fmla="*/ 154 w 10038"/>
                <a:gd name="connsiteY2" fmla="*/ 1956 h 10389"/>
                <a:gd name="connsiteX3" fmla="*/ 6407 w 10038"/>
                <a:gd name="connsiteY3" fmla="*/ 10385 h 10389"/>
                <a:gd name="connsiteX4" fmla="*/ 8965 w 10038"/>
                <a:gd name="connsiteY4" fmla="*/ 9598 h 10389"/>
                <a:gd name="connsiteX5" fmla="*/ 10038 w 10038"/>
                <a:gd name="connsiteY5" fmla="*/ 8778 h 10389"/>
                <a:gd name="connsiteX6" fmla="*/ 1612 w 10038"/>
                <a:gd name="connsiteY6" fmla="*/ 0 h 10389"/>
                <a:gd name="connsiteX0" fmla="*/ 1612 w 10038"/>
                <a:gd name="connsiteY0" fmla="*/ 0 h 10389"/>
                <a:gd name="connsiteX1" fmla="*/ 866 w 10038"/>
                <a:gd name="connsiteY1" fmla="*/ 1023 h 10389"/>
                <a:gd name="connsiteX2" fmla="*/ 154 w 10038"/>
                <a:gd name="connsiteY2" fmla="*/ 1956 h 10389"/>
                <a:gd name="connsiteX3" fmla="*/ 6407 w 10038"/>
                <a:gd name="connsiteY3" fmla="*/ 10385 h 10389"/>
                <a:gd name="connsiteX4" fmla="*/ 8965 w 10038"/>
                <a:gd name="connsiteY4" fmla="*/ 9598 h 10389"/>
                <a:gd name="connsiteX5" fmla="*/ 10038 w 10038"/>
                <a:gd name="connsiteY5" fmla="*/ 8778 h 10389"/>
                <a:gd name="connsiteX6" fmla="*/ 1612 w 10038"/>
                <a:gd name="connsiteY6" fmla="*/ 0 h 10389"/>
                <a:gd name="connsiteX0" fmla="*/ 1567 w 9993"/>
                <a:gd name="connsiteY0" fmla="*/ 0 h 10389"/>
                <a:gd name="connsiteX1" fmla="*/ 821 w 9993"/>
                <a:gd name="connsiteY1" fmla="*/ 1023 h 10389"/>
                <a:gd name="connsiteX2" fmla="*/ 156 w 9993"/>
                <a:gd name="connsiteY2" fmla="*/ 2002 h 10389"/>
                <a:gd name="connsiteX3" fmla="*/ 6362 w 9993"/>
                <a:gd name="connsiteY3" fmla="*/ 10385 h 10389"/>
                <a:gd name="connsiteX4" fmla="*/ 8920 w 9993"/>
                <a:gd name="connsiteY4" fmla="*/ 9598 h 10389"/>
                <a:gd name="connsiteX5" fmla="*/ 9993 w 9993"/>
                <a:gd name="connsiteY5" fmla="*/ 8778 h 10389"/>
                <a:gd name="connsiteX6" fmla="*/ 1567 w 9993"/>
                <a:gd name="connsiteY6" fmla="*/ 0 h 10389"/>
                <a:gd name="connsiteX0" fmla="*/ 1568 w 10000"/>
                <a:gd name="connsiteY0" fmla="*/ 0 h 10000"/>
                <a:gd name="connsiteX1" fmla="*/ 822 w 10000"/>
                <a:gd name="connsiteY1" fmla="*/ 985 h 10000"/>
                <a:gd name="connsiteX2" fmla="*/ 156 w 10000"/>
                <a:gd name="connsiteY2" fmla="*/ 1927 h 10000"/>
                <a:gd name="connsiteX3" fmla="*/ 6366 w 10000"/>
                <a:gd name="connsiteY3" fmla="*/ 9996 h 10000"/>
                <a:gd name="connsiteX4" fmla="*/ 8926 w 10000"/>
                <a:gd name="connsiteY4" fmla="*/ 9239 h 10000"/>
                <a:gd name="connsiteX5" fmla="*/ 10000 w 10000"/>
                <a:gd name="connsiteY5" fmla="*/ 8449 h 10000"/>
                <a:gd name="connsiteX6" fmla="*/ 1568 w 10000"/>
                <a:gd name="connsiteY6" fmla="*/ 0 h 10000"/>
                <a:gd name="connsiteX0" fmla="*/ 1568 w 10000"/>
                <a:gd name="connsiteY0" fmla="*/ 0 h 10000"/>
                <a:gd name="connsiteX1" fmla="*/ 822 w 10000"/>
                <a:gd name="connsiteY1" fmla="*/ 985 h 10000"/>
                <a:gd name="connsiteX2" fmla="*/ 156 w 10000"/>
                <a:gd name="connsiteY2" fmla="*/ 1927 h 10000"/>
                <a:gd name="connsiteX3" fmla="*/ 6366 w 10000"/>
                <a:gd name="connsiteY3" fmla="*/ 9996 h 10000"/>
                <a:gd name="connsiteX4" fmla="*/ 8926 w 10000"/>
                <a:gd name="connsiteY4" fmla="*/ 9239 h 10000"/>
                <a:gd name="connsiteX5" fmla="*/ 10000 w 10000"/>
                <a:gd name="connsiteY5" fmla="*/ 8449 h 10000"/>
                <a:gd name="connsiteX6" fmla="*/ 1568 w 10000"/>
                <a:gd name="connsiteY6" fmla="*/ 0 h 10000"/>
                <a:gd name="connsiteX0" fmla="*/ 1568 w 10000"/>
                <a:gd name="connsiteY0" fmla="*/ 0 h 10000"/>
                <a:gd name="connsiteX1" fmla="*/ 822 w 10000"/>
                <a:gd name="connsiteY1" fmla="*/ 985 h 10000"/>
                <a:gd name="connsiteX2" fmla="*/ 156 w 10000"/>
                <a:gd name="connsiteY2" fmla="*/ 1927 h 10000"/>
                <a:gd name="connsiteX3" fmla="*/ 6366 w 10000"/>
                <a:gd name="connsiteY3" fmla="*/ 9996 h 10000"/>
                <a:gd name="connsiteX4" fmla="*/ 8926 w 10000"/>
                <a:gd name="connsiteY4" fmla="*/ 9239 h 10000"/>
                <a:gd name="connsiteX5" fmla="*/ 10000 w 10000"/>
                <a:gd name="connsiteY5" fmla="*/ 8449 h 10000"/>
                <a:gd name="connsiteX6" fmla="*/ 1568 w 10000"/>
                <a:gd name="connsiteY6" fmla="*/ 0 h 10000"/>
                <a:gd name="connsiteX0" fmla="*/ 1568 w 10000"/>
                <a:gd name="connsiteY0" fmla="*/ 0 h 10000"/>
                <a:gd name="connsiteX1" fmla="*/ 822 w 10000"/>
                <a:gd name="connsiteY1" fmla="*/ 985 h 10000"/>
                <a:gd name="connsiteX2" fmla="*/ 156 w 10000"/>
                <a:gd name="connsiteY2" fmla="*/ 1927 h 10000"/>
                <a:gd name="connsiteX3" fmla="*/ 6366 w 10000"/>
                <a:gd name="connsiteY3" fmla="*/ 9996 h 10000"/>
                <a:gd name="connsiteX4" fmla="*/ 8926 w 10000"/>
                <a:gd name="connsiteY4" fmla="*/ 9239 h 10000"/>
                <a:gd name="connsiteX5" fmla="*/ 10000 w 10000"/>
                <a:gd name="connsiteY5" fmla="*/ 8449 h 10000"/>
                <a:gd name="connsiteX6" fmla="*/ 1568 w 10000"/>
                <a:gd name="connsiteY6" fmla="*/ 0 h 10000"/>
                <a:gd name="connsiteX0" fmla="*/ 1568 w 10000"/>
                <a:gd name="connsiteY0" fmla="*/ 0 h 10000"/>
                <a:gd name="connsiteX1" fmla="*/ 952 w 10000"/>
                <a:gd name="connsiteY1" fmla="*/ 797 h 10000"/>
                <a:gd name="connsiteX2" fmla="*/ 156 w 10000"/>
                <a:gd name="connsiteY2" fmla="*/ 1927 h 10000"/>
                <a:gd name="connsiteX3" fmla="*/ 6366 w 10000"/>
                <a:gd name="connsiteY3" fmla="*/ 9996 h 10000"/>
                <a:gd name="connsiteX4" fmla="*/ 8926 w 10000"/>
                <a:gd name="connsiteY4" fmla="*/ 9239 h 10000"/>
                <a:gd name="connsiteX5" fmla="*/ 10000 w 10000"/>
                <a:gd name="connsiteY5" fmla="*/ 8449 h 10000"/>
                <a:gd name="connsiteX6" fmla="*/ 1568 w 10000"/>
                <a:gd name="connsiteY6" fmla="*/ 0 h 10000"/>
                <a:gd name="connsiteX0" fmla="*/ 1568 w 10000"/>
                <a:gd name="connsiteY0" fmla="*/ 0 h 10000"/>
                <a:gd name="connsiteX1" fmla="*/ 215 w 10000"/>
                <a:gd name="connsiteY1" fmla="*/ 1831 h 10000"/>
                <a:gd name="connsiteX2" fmla="*/ 156 w 10000"/>
                <a:gd name="connsiteY2" fmla="*/ 1927 h 10000"/>
                <a:gd name="connsiteX3" fmla="*/ 6366 w 10000"/>
                <a:gd name="connsiteY3" fmla="*/ 9996 h 10000"/>
                <a:gd name="connsiteX4" fmla="*/ 8926 w 10000"/>
                <a:gd name="connsiteY4" fmla="*/ 9239 h 10000"/>
                <a:gd name="connsiteX5" fmla="*/ 10000 w 10000"/>
                <a:gd name="connsiteY5" fmla="*/ 8449 h 10000"/>
                <a:gd name="connsiteX6" fmla="*/ 1568 w 10000"/>
                <a:gd name="connsiteY6" fmla="*/ 0 h 10000"/>
                <a:gd name="connsiteX0" fmla="*/ 1566 w 9998"/>
                <a:gd name="connsiteY0" fmla="*/ 0 h 9954"/>
                <a:gd name="connsiteX1" fmla="*/ 213 w 9998"/>
                <a:gd name="connsiteY1" fmla="*/ 1831 h 9954"/>
                <a:gd name="connsiteX2" fmla="*/ 154 w 9998"/>
                <a:gd name="connsiteY2" fmla="*/ 1927 h 9954"/>
                <a:gd name="connsiteX3" fmla="*/ 6408 w 9998"/>
                <a:gd name="connsiteY3" fmla="*/ 9949 h 9954"/>
                <a:gd name="connsiteX4" fmla="*/ 8924 w 9998"/>
                <a:gd name="connsiteY4" fmla="*/ 9239 h 9954"/>
                <a:gd name="connsiteX5" fmla="*/ 9998 w 9998"/>
                <a:gd name="connsiteY5" fmla="*/ 8449 h 9954"/>
                <a:gd name="connsiteX6" fmla="*/ 1566 w 9998"/>
                <a:gd name="connsiteY6" fmla="*/ 0 h 9954"/>
                <a:gd name="connsiteX0" fmla="*/ 1566 w 10000"/>
                <a:gd name="connsiteY0" fmla="*/ 0 h 10000"/>
                <a:gd name="connsiteX1" fmla="*/ 213 w 10000"/>
                <a:gd name="connsiteY1" fmla="*/ 1839 h 10000"/>
                <a:gd name="connsiteX2" fmla="*/ 154 w 10000"/>
                <a:gd name="connsiteY2" fmla="*/ 1936 h 10000"/>
                <a:gd name="connsiteX3" fmla="*/ 6409 w 10000"/>
                <a:gd name="connsiteY3" fmla="*/ 9995 h 10000"/>
                <a:gd name="connsiteX4" fmla="*/ 8926 w 10000"/>
                <a:gd name="connsiteY4" fmla="*/ 9282 h 10000"/>
                <a:gd name="connsiteX5" fmla="*/ 10000 w 10000"/>
                <a:gd name="connsiteY5" fmla="*/ 8488 h 10000"/>
                <a:gd name="connsiteX6" fmla="*/ 1566 w 10000"/>
                <a:gd name="connsiteY6" fmla="*/ 0 h 10000"/>
                <a:gd name="connsiteX0" fmla="*/ 1566 w 10000"/>
                <a:gd name="connsiteY0" fmla="*/ 0 h 10000"/>
                <a:gd name="connsiteX1" fmla="*/ 213 w 10000"/>
                <a:gd name="connsiteY1" fmla="*/ 1839 h 10000"/>
                <a:gd name="connsiteX2" fmla="*/ 154 w 10000"/>
                <a:gd name="connsiteY2" fmla="*/ 1936 h 10000"/>
                <a:gd name="connsiteX3" fmla="*/ 6409 w 10000"/>
                <a:gd name="connsiteY3" fmla="*/ 9995 h 10000"/>
                <a:gd name="connsiteX4" fmla="*/ 8926 w 10000"/>
                <a:gd name="connsiteY4" fmla="*/ 9282 h 10000"/>
                <a:gd name="connsiteX5" fmla="*/ 10000 w 10000"/>
                <a:gd name="connsiteY5" fmla="*/ 8488 h 10000"/>
                <a:gd name="connsiteX6" fmla="*/ 1566 w 10000"/>
                <a:gd name="connsiteY6" fmla="*/ 0 h 10000"/>
                <a:gd name="connsiteX0" fmla="*/ 1566 w 10000"/>
                <a:gd name="connsiteY0" fmla="*/ 0 h 10000"/>
                <a:gd name="connsiteX1" fmla="*/ 213 w 10000"/>
                <a:gd name="connsiteY1" fmla="*/ 1839 h 10000"/>
                <a:gd name="connsiteX2" fmla="*/ 154 w 10000"/>
                <a:gd name="connsiteY2" fmla="*/ 1936 h 10000"/>
                <a:gd name="connsiteX3" fmla="*/ 6409 w 10000"/>
                <a:gd name="connsiteY3" fmla="*/ 9995 h 10000"/>
                <a:gd name="connsiteX4" fmla="*/ 8949 w 10000"/>
                <a:gd name="connsiteY4" fmla="*/ 9304 h 10000"/>
                <a:gd name="connsiteX5" fmla="*/ 10000 w 10000"/>
                <a:gd name="connsiteY5" fmla="*/ 8488 h 10000"/>
                <a:gd name="connsiteX6" fmla="*/ 1566 w 10000"/>
                <a:gd name="connsiteY6" fmla="*/ 0 h 10000"/>
                <a:gd name="connsiteX0" fmla="*/ 1563 w 9997"/>
                <a:gd name="connsiteY0" fmla="*/ 0 h 10000"/>
                <a:gd name="connsiteX1" fmla="*/ 210 w 9997"/>
                <a:gd name="connsiteY1" fmla="*/ 1839 h 10000"/>
                <a:gd name="connsiteX2" fmla="*/ 151 w 9997"/>
                <a:gd name="connsiteY2" fmla="*/ 1936 h 10000"/>
                <a:gd name="connsiteX3" fmla="*/ 6406 w 9997"/>
                <a:gd name="connsiteY3" fmla="*/ 9995 h 10000"/>
                <a:gd name="connsiteX4" fmla="*/ 8946 w 9997"/>
                <a:gd name="connsiteY4" fmla="*/ 9304 h 10000"/>
                <a:gd name="connsiteX5" fmla="*/ 9997 w 9997"/>
                <a:gd name="connsiteY5" fmla="*/ 8488 h 10000"/>
                <a:gd name="connsiteX6" fmla="*/ 1563 w 9997"/>
                <a:gd name="connsiteY6" fmla="*/ 0 h 10000"/>
                <a:gd name="connsiteX0" fmla="*/ 1563 w 10000"/>
                <a:gd name="connsiteY0" fmla="*/ 0 h 10000"/>
                <a:gd name="connsiteX1" fmla="*/ 210 w 10000"/>
                <a:gd name="connsiteY1" fmla="*/ 1839 h 10000"/>
                <a:gd name="connsiteX2" fmla="*/ 151 w 10000"/>
                <a:gd name="connsiteY2" fmla="*/ 1936 h 10000"/>
                <a:gd name="connsiteX3" fmla="*/ 6408 w 10000"/>
                <a:gd name="connsiteY3" fmla="*/ 9995 h 10000"/>
                <a:gd name="connsiteX4" fmla="*/ 8949 w 10000"/>
                <a:gd name="connsiteY4" fmla="*/ 9304 h 10000"/>
                <a:gd name="connsiteX5" fmla="*/ 10000 w 10000"/>
                <a:gd name="connsiteY5" fmla="*/ 8488 h 10000"/>
                <a:gd name="connsiteX6" fmla="*/ 1563 w 10000"/>
                <a:gd name="connsiteY6" fmla="*/ 0 h 10000"/>
                <a:gd name="connsiteX0" fmla="*/ 1563 w 10000"/>
                <a:gd name="connsiteY0" fmla="*/ 0 h 10000"/>
                <a:gd name="connsiteX1" fmla="*/ 210 w 10000"/>
                <a:gd name="connsiteY1" fmla="*/ 1839 h 10000"/>
                <a:gd name="connsiteX2" fmla="*/ 151 w 10000"/>
                <a:gd name="connsiteY2" fmla="*/ 1936 h 10000"/>
                <a:gd name="connsiteX3" fmla="*/ 6408 w 10000"/>
                <a:gd name="connsiteY3" fmla="*/ 9995 h 10000"/>
                <a:gd name="connsiteX4" fmla="*/ 8949 w 10000"/>
                <a:gd name="connsiteY4" fmla="*/ 9304 h 10000"/>
                <a:gd name="connsiteX5" fmla="*/ 10000 w 10000"/>
                <a:gd name="connsiteY5" fmla="*/ 8488 h 10000"/>
                <a:gd name="connsiteX6" fmla="*/ 1563 w 10000"/>
                <a:gd name="connsiteY6" fmla="*/ 0 h 10000"/>
                <a:gd name="connsiteX0" fmla="*/ 1563 w 10000"/>
                <a:gd name="connsiteY0" fmla="*/ 0 h 10000"/>
                <a:gd name="connsiteX1" fmla="*/ 1187 w 10000"/>
                <a:gd name="connsiteY1" fmla="*/ 493 h 10000"/>
                <a:gd name="connsiteX2" fmla="*/ 151 w 10000"/>
                <a:gd name="connsiteY2" fmla="*/ 1936 h 10000"/>
                <a:gd name="connsiteX3" fmla="*/ 6408 w 10000"/>
                <a:gd name="connsiteY3" fmla="*/ 9995 h 10000"/>
                <a:gd name="connsiteX4" fmla="*/ 8949 w 10000"/>
                <a:gd name="connsiteY4" fmla="*/ 9304 h 10000"/>
                <a:gd name="connsiteX5" fmla="*/ 10000 w 10000"/>
                <a:gd name="connsiteY5" fmla="*/ 8488 h 10000"/>
                <a:gd name="connsiteX6" fmla="*/ 1563 w 10000"/>
                <a:gd name="connsiteY6" fmla="*/ 0 h 10000"/>
                <a:gd name="connsiteX0" fmla="*/ 1495 w 9932"/>
                <a:gd name="connsiteY0" fmla="*/ 0 h 10000"/>
                <a:gd name="connsiteX1" fmla="*/ 1119 w 9932"/>
                <a:gd name="connsiteY1" fmla="*/ 493 h 10000"/>
                <a:gd name="connsiteX2" fmla="*/ 153 w 9932"/>
                <a:gd name="connsiteY2" fmla="*/ 2006 h 10000"/>
                <a:gd name="connsiteX3" fmla="*/ 6340 w 9932"/>
                <a:gd name="connsiteY3" fmla="*/ 9995 h 10000"/>
                <a:gd name="connsiteX4" fmla="*/ 8881 w 9932"/>
                <a:gd name="connsiteY4" fmla="*/ 9304 h 10000"/>
                <a:gd name="connsiteX5" fmla="*/ 9932 w 9932"/>
                <a:gd name="connsiteY5" fmla="*/ 8488 h 10000"/>
                <a:gd name="connsiteX6" fmla="*/ 1495 w 9932"/>
                <a:gd name="connsiteY6" fmla="*/ 0 h 10000"/>
                <a:gd name="connsiteX0" fmla="*/ 1547 w 10042"/>
                <a:gd name="connsiteY0" fmla="*/ 0 h 10000"/>
                <a:gd name="connsiteX1" fmla="*/ 1169 w 10042"/>
                <a:gd name="connsiteY1" fmla="*/ 493 h 10000"/>
                <a:gd name="connsiteX2" fmla="*/ 152 w 10042"/>
                <a:gd name="connsiteY2" fmla="*/ 2056 h 10000"/>
                <a:gd name="connsiteX3" fmla="*/ 6425 w 10042"/>
                <a:gd name="connsiteY3" fmla="*/ 9995 h 10000"/>
                <a:gd name="connsiteX4" fmla="*/ 8984 w 10042"/>
                <a:gd name="connsiteY4" fmla="*/ 9304 h 10000"/>
                <a:gd name="connsiteX5" fmla="*/ 10042 w 10042"/>
                <a:gd name="connsiteY5" fmla="*/ 8488 h 10000"/>
                <a:gd name="connsiteX6" fmla="*/ 1547 w 10042"/>
                <a:gd name="connsiteY6" fmla="*/ 0 h 10000"/>
                <a:gd name="connsiteX0" fmla="*/ 1547 w 10042"/>
                <a:gd name="connsiteY0" fmla="*/ 0 h 10000"/>
                <a:gd name="connsiteX1" fmla="*/ 1146 w 10042"/>
                <a:gd name="connsiteY1" fmla="*/ 470 h 10000"/>
                <a:gd name="connsiteX2" fmla="*/ 152 w 10042"/>
                <a:gd name="connsiteY2" fmla="*/ 2056 h 10000"/>
                <a:gd name="connsiteX3" fmla="*/ 6425 w 10042"/>
                <a:gd name="connsiteY3" fmla="*/ 9995 h 10000"/>
                <a:gd name="connsiteX4" fmla="*/ 8984 w 10042"/>
                <a:gd name="connsiteY4" fmla="*/ 9304 h 10000"/>
                <a:gd name="connsiteX5" fmla="*/ 10042 w 10042"/>
                <a:gd name="connsiteY5" fmla="*/ 8488 h 10000"/>
                <a:gd name="connsiteX6" fmla="*/ 1547 w 10042"/>
                <a:gd name="connsiteY6" fmla="*/ 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042" h="10000">
                  <a:moveTo>
                    <a:pt x="1547" y="0"/>
                  </a:moveTo>
                  <a:cubicBezTo>
                    <a:pt x="1046" y="759"/>
                    <a:pt x="1586" y="-81"/>
                    <a:pt x="1146" y="470"/>
                  </a:cubicBezTo>
                  <a:cubicBezTo>
                    <a:pt x="745" y="1028"/>
                    <a:pt x="1302" y="381"/>
                    <a:pt x="152" y="2056"/>
                  </a:cubicBezTo>
                  <a:cubicBezTo>
                    <a:pt x="-761" y="5174"/>
                    <a:pt x="2575" y="9501"/>
                    <a:pt x="6425" y="9995"/>
                  </a:cubicBezTo>
                  <a:cubicBezTo>
                    <a:pt x="7401" y="10043"/>
                    <a:pt x="8202" y="9790"/>
                    <a:pt x="8984" y="9304"/>
                  </a:cubicBezTo>
                  <a:cubicBezTo>
                    <a:pt x="10072" y="8554"/>
                    <a:pt x="9689" y="8730"/>
                    <a:pt x="10042" y="8488"/>
                  </a:cubicBezTo>
                  <a:lnTo>
                    <a:pt x="1547" y="0"/>
                  </a:lnTo>
                  <a:close/>
                </a:path>
              </a:pathLst>
            </a:custGeom>
            <a:gradFill>
              <a:gsLst>
                <a:gs pos="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58FFAF7B-780D-401D-9566-47223E5B406D}"/>
                </a:ext>
              </a:extLst>
            </p:cNvPr>
            <p:cNvSpPr>
              <a:spLocks/>
            </p:cNvSpPr>
            <p:nvPr/>
          </p:nvSpPr>
          <p:spPr bwMode="auto">
            <a:xfrm rot="2805795">
              <a:off x="3074203" y="1784593"/>
              <a:ext cx="2517757" cy="2440414"/>
            </a:xfrm>
            <a:custGeom>
              <a:avLst/>
              <a:gdLst/>
              <a:ahLst/>
              <a:cxnLst>
                <a:cxn ang="0">
                  <a:pos x="87" y="0"/>
                </a:cxn>
                <a:cxn ang="0">
                  <a:pos x="129" y="8"/>
                </a:cxn>
                <a:cxn ang="0">
                  <a:pos x="167" y="28"/>
                </a:cxn>
                <a:cxn ang="0">
                  <a:pos x="199" y="60"/>
                </a:cxn>
                <a:cxn ang="0">
                  <a:pos x="220" y="99"/>
                </a:cxn>
                <a:cxn ang="0">
                  <a:pos x="226" y="141"/>
                </a:cxn>
                <a:cxn ang="0">
                  <a:pos x="216" y="178"/>
                </a:cxn>
                <a:cxn ang="0">
                  <a:pos x="190" y="206"/>
                </a:cxn>
                <a:cxn ang="0">
                  <a:pos x="149" y="219"/>
                </a:cxn>
                <a:cxn ang="0">
                  <a:pos x="101" y="213"/>
                </a:cxn>
                <a:cxn ang="0">
                  <a:pos x="57" y="189"/>
                </a:cxn>
                <a:cxn ang="0">
                  <a:pos x="23" y="152"/>
                </a:cxn>
                <a:cxn ang="0">
                  <a:pos x="3" y="107"/>
                </a:cxn>
                <a:cxn ang="0">
                  <a:pos x="3" y="63"/>
                </a:cxn>
                <a:cxn ang="0">
                  <a:pos x="19" y="30"/>
                </a:cxn>
                <a:cxn ang="0">
                  <a:pos x="48" y="8"/>
                </a:cxn>
                <a:cxn ang="0">
                  <a:pos x="87" y="0"/>
                </a:cxn>
              </a:cxnLst>
              <a:rect l="0" t="0" r="r" b="b"/>
              <a:pathLst>
                <a:path w="227" h="220">
                  <a:moveTo>
                    <a:pt x="87" y="0"/>
                  </a:moveTo>
                  <a:cubicBezTo>
                    <a:pt x="101" y="0"/>
                    <a:pt x="115" y="3"/>
                    <a:pt x="129" y="8"/>
                  </a:cubicBezTo>
                  <a:cubicBezTo>
                    <a:pt x="142" y="13"/>
                    <a:pt x="155" y="20"/>
                    <a:pt x="167" y="28"/>
                  </a:cubicBezTo>
                  <a:cubicBezTo>
                    <a:pt x="179" y="37"/>
                    <a:pt x="190" y="48"/>
                    <a:pt x="199" y="60"/>
                  </a:cubicBezTo>
                  <a:cubicBezTo>
                    <a:pt x="208" y="72"/>
                    <a:pt x="215" y="85"/>
                    <a:pt x="220" y="99"/>
                  </a:cubicBezTo>
                  <a:cubicBezTo>
                    <a:pt x="225" y="114"/>
                    <a:pt x="227" y="128"/>
                    <a:pt x="226" y="141"/>
                  </a:cubicBezTo>
                  <a:cubicBezTo>
                    <a:pt x="226" y="155"/>
                    <a:pt x="222" y="168"/>
                    <a:pt x="216" y="178"/>
                  </a:cubicBezTo>
                  <a:cubicBezTo>
                    <a:pt x="210" y="190"/>
                    <a:pt x="201" y="199"/>
                    <a:pt x="190" y="206"/>
                  </a:cubicBezTo>
                  <a:cubicBezTo>
                    <a:pt x="178" y="213"/>
                    <a:pt x="164" y="218"/>
                    <a:pt x="149" y="219"/>
                  </a:cubicBezTo>
                  <a:cubicBezTo>
                    <a:pt x="133" y="220"/>
                    <a:pt x="117" y="218"/>
                    <a:pt x="101" y="213"/>
                  </a:cubicBezTo>
                  <a:cubicBezTo>
                    <a:pt x="85" y="207"/>
                    <a:pt x="70" y="199"/>
                    <a:pt x="57" y="189"/>
                  </a:cubicBezTo>
                  <a:cubicBezTo>
                    <a:pt x="44" y="178"/>
                    <a:pt x="32" y="166"/>
                    <a:pt x="23" y="152"/>
                  </a:cubicBezTo>
                  <a:cubicBezTo>
                    <a:pt x="13" y="138"/>
                    <a:pt x="7" y="123"/>
                    <a:pt x="3" y="107"/>
                  </a:cubicBezTo>
                  <a:cubicBezTo>
                    <a:pt x="0" y="91"/>
                    <a:pt x="0" y="77"/>
                    <a:pt x="3" y="63"/>
                  </a:cubicBezTo>
                  <a:cubicBezTo>
                    <a:pt x="6" y="50"/>
                    <a:pt x="11" y="39"/>
                    <a:pt x="19" y="30"/>
                  </a:cubicBezTo>
                  <a:cubicBezTo>
                    <a:pt x="27" y="20"/>
                    <a:pt x="37" y="13"/>
                    <a:pt x="48" y="8"/>
                  </a:cubicBezTo>
                  <a:cubicBezTo>
                    <a:pt x="60" y="3"/>
                    <a:pt x="73" y="0"/>
                    <a:pt x="87" y="0"/>
                  </a:cubicBezTo>
                  <a:close/>
                </a:path>
              </a:pathLst>
            </a:custGeom>
            <a:solidFill>
              <a:schemeClr val="accent5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BD2C50A6-107F-4B06-A1FF-2163AF0B82BE}"/>
                </a:ext>
              </a:extLst>
            </p:cNvPr>
            <p:cNvSpPr>
              <a:spLocks/>
            </p:cNvSpPr>
            <p:nvPr/>
          </p:nvSpPr>
          <p:spPr bwMode="auto">
            <a:xfrm rot="2805795">
              <a:off x="3217123" y="1937473"/>
              <a:ext cx="2263633" cy="2119998"/>
            </a:xfrm>
            <a:custGeom>
              <a:avLst/>
              <a:gdLst/>
              <a:ahLst/>
              <a:cxnLst>
                <a:cxn ang="0">
                  <a:pos x="78" y="0"/>
                </a:cxn>
                <a:cxn ang="0">
                  <a:pos x="116" y="7"/>
                </a:cxn>
                <a:cxn ang="0">
                  <a:pos x="150" y="25"/>
                </a:cxn>
                <a:cxn ang="0">
                  <a:pos x="179" y="52"/>
                </a:cxn>
                <a:cxn ang="0">
                  <a:pos x="198" y="87"/>
                </a:cxn>
                <a:cxn ang="0">
                  <a:pos x="203" y="123"/>
                </a:cxn>
                <a:cxn ang="0">
                  <a:pos x="193" y="155"/>
                </a:cxn>
                <a:cxn ang="0">
                  <a:pos x="169" y="179"/>
                </a:cxn>
                <a:cxn ang="0">
                  <a:pos x="133" y="190"/>
                </a:cxn>
                <a:cxn ang="0">
                  <a:pos x="91" y="184"/>
                </a:cxn>
                <a:cxn ang="0">
                  <a:pos x="51" y="164"/>
                </a:cxn>
                <a:cxn ang="0">
                  <a:pos x="21" y="132"/>
                </a:cxn>
                <a:cxn ang="0">
                  <a:pos x="3" y="93"/>
                </a:cxn>
                <a:cxn ang="0">
                  <a:pos x="2" y="56"/>
                </a:cxn>
                <a:cxn ang="0">
                  <a:pos x="17" y="26"/>
                </a:cxn>
                <a:cxn ang="0">
                  <a:pos x="43" y="7"/>
                </a:cxn>
                <a:cxn ang="0">
                  <a:pos x="78" y="0"/>
                </a:cxn>
              </a:cxnLst>
              <a:rect l="0" t="0" r="r" b="b"/>
              <a:pathLst>
                <a:path w="204" h="191">
                  <a:moveTo>
                    <a:pt x="78" y="0"/>
                  </a:moveTo>
                  <a:cubicBezTo>
                    <a:pt x="91" y="0"/>
                    <a:pt x="104" y="3"/>
                    <a:pt x="116" y="7"/>
                  </a:cubicBezTo>
                  <a:cubicBezTo>
                    <a:pt x="128" y="11"/>
                    <a:pt x="140" y="17"/>
                    <a:pt x="150" y="25"/>
                  </a:cubicBezTo>
                  <a:cubicBezTo>
                    <a:pt x="161" y="33"/>
                    <a:pt x="171" y="42"/>
                    <a:pt x="179" y="52"/>
                  </a:cubicBezTo>
                  <a:cubicBezTo>
                    <a:pt x="187" y="63"/>
                    <a:pt x="194" y="74"/>
                    <a:pt x="198" y="87"/>
                  </a:cubicBezTo>
                  <a:cubicBezTo>
                    <a:pt x="202" y="99"/>
                    <a:pt x="204" y="112"/>
                    <a:pt x="203" y="123"/>
                  </a:cubicBezTo>
                  <a:cubicBezTo>
                    <a:pt x="202" y="135"/>
                    <a:pt x="199" y="146"/>
                    <a:pt x="193" y="155"/>
                  </a:cubicBezTo>
                  <a:cubicBezTo>
                    <a:pt x="188" y="165"/>
                    <a:pt x="179" y="173"/>
                    <a:pt x="169" y="179"/>
                  </a:cubicBezTo>
                  <a:cubicBezTo>
                    <a:pt x="159" y="185"/>
                    <a:pt x="147" y="189"/>
                    <a:pt x="133" y="190"/>
                  </a:cubicBezTo>
                  <a:cubicBezTo>
                    <a:pt x="119" y="191"/>
                    <a:pt x="105" y="189"/>
                    <a:pt x="91" y="184"/>
                  </a:cubicBezTo>
                  <a:cubicBezTo>
                    <a:pt x="77" y="180"/>
                    <a:pt x="63" y="173"/>
                    <a:pt x="51" y="164"/>
                  </a:cubicBezTo>
                  <a:cubicBezTo>
                    <a:pt x="39" y="155"/>
                    <a:pt x="29" y="144"/>
                    <a:pt x="21" y="132"/>
                  </a:cubicBezTo>
                  <a:cubicBezTo>
                    <a:pt x="12" y="120"/>
                    <a:pt x="6" y="107"/>
                    <a:pt x="3" y="93"/>
                  </a:cubicBezTo>
                  <a:cubicBezTo>
                    <a:pt x="0" y="80"/>
                    <a:pt x="0" y="67"/>
                    <a:pt x="2" y="56"/>
                  </a:cubicBezTo>
                  <a:cubicBezTo>
                    <a:pt x="5" y="45"/>
                    <a:pt x="10" y="35"/>
                    <a:pt x="17" y="26"/>
                  </a:cubicBezTo>
                  <a:cubicBezTo>
                    <a:pt x="24" y="18"/>
                    <a:pt x="33" y="12"/>
                    <a:pt x="43" y="7"/>
                  </a:cubicBezTo>
                  <a:cubicBezTo>
                    <a:pt x="53" y="3"/>
                    <a:pt x="65" y="0"/>
                    <a:pt x="78" y="0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E0857543-C204-4600-A2B0-C34B5EF80CDA}"/>
                </a:ext>
              </a:extLst>
            </p:cNvPr>
            <p:cNvSpPr>
              <a:spLocks/>
            </p:cNvSpPr>
            <p:nvPr/>
          </p:nvSpPr>
          <p:spPr bwMode="auto">
            <a:xfrm rot="2805795">
              <a:off x="3419530" y="2104020"/>
              <a:ext cx="1897640" cy="1763673"/>
            </a:xfrm>
            <a:custGeom>
              <a:avLst/>
              <a:gdLst/>
              <a:ahLst/>
              <a:cxnLst>
                <a:cxn ang="0">
                  <a:pos x="65" y="0"/>
                </a:cxn>
                <a:cxn ang="0">
                  <a:pos x="97" y="6"/>
                </a:cxn>
                <a:cxn ang="0">
                  <a:pos x="126" y="21"/>
                </a:cxn>
                <a:cxn ang="0">
                  <a:pos x="150" y="44"/>
                </a:cxn>
                <a:cxn ang="0">
                  <a:pos x="166" y="73"/>
                </a:cxn>
                <a:cxn ang="0">
                  <a:pos x="170" y="104"/>
                </a:cxn>
                <a:cxn ang="0">
                  <a:pos x="162" y="130"/>
                </a:cxn>
                <a:cxn ang="0">
                  <a:pos x="111" y="159"/>
                </a:cxn>
                <a:cxn ang="0">
                  <a:pos x="76" y="154"/>
                </a:cxn>
                <a:cxn ang="0">
                  <a:pos x="43" y="137"/>
                </a:cxn>
                <a:cxn ang="0">
                  <a:pos x="18" y="111"/>
                </a:cxn>
                <a:cxn ang="0">
                  <a:pos x="3" y="79"/>
                </a:cxn>
                <a:cxn ang="0">
                  <a:pos x="2" y="47"/>
                </a:cxn>
                <a:cxn ang="0">
                  <a:pos x="14" y="22"/>
                </a:cxn>
                <a:cxn ang="0">
                  <a:pos x="65" y="0"/>
                </a:cxn>
              </a:cxnLst>
              <a:rect l="0" t="0" r="r" b="b"/>
              <a:pathLst>
                <a:path w="171" h="159">
                  <a:moveTo>
                    <a:pt x="65" y="0"/>
                  </a:moveTo>
                  <a:cubicBezTo>
                    <a:pt x="81" y="0"/>
                    <a:pt x="87" y="2"/>
                    <a:pt x="97" y="6"/>
                  </a:cubicBezTo>
                  <a:cubicBezTo>
                    <a:pt x="107" y="9"/>
                    <a:pt x="117" y="14"/>
                    <a:pt x="126" y="21"/>
                  </a:cubicBezTo>
                  <a:cubicBezTo>
                    <a:pt x="135" y="27"/>
                    <a:pt x="143" y="35"/>
                    <a:pt x="150" y="44"/>
                  </a:cubicBezTo>
                  <a:cubicBezTo>
                    <a:pt x="157" y="53"/>
                    <a:pt x="163" y="63"/>
                    <a:pt x="166" y="73"/>
                  </a:cubicBezTo>
                  <a:cubicBezTo>
                    <a:pt x="170" y="84"/>
                    <a:pt x="171" y="94"/>
                    <a:pt x="170" y="104"/>
                  </a:cubicBezTo>
                  <a:cubicBezTo>
                    <a:pt x="169" y="114"/>
                    <a:pt x="166" y="123"/>
                    <a:pt x="162" y="130"/>
                  </a:cubicBezTo>
                  <a:cubicBezTo>
                    <a:pt x="152" y="146"/>
                    <a:pt x="134" y="157"/>
                    <a:pt x="111" y="159"/>
                  </a:cubicBezTo>
                  <a:cubicBezTo>
                    <a:pt x="99" y="159"/>
                    <a:pt x="87" y="158"/>
                    <a:pt x="76" y="154"/>
                  </a:cubicBezTo>
                  <a:cubicBezTo>
                    <a:pt x="64" y="150"/>
                    <a:pt x="53" y="144"/>
                    <a:pt x="43" y="137"/>
                  </a:cubicBezTo>
                  <a:cubicBezTo>
                    <a:pt x="34" y="130"/>
                    <a:pt x="25" y="121"/>
                    <a:pt x="18" y="111"/>
                  </a:cubicBezTo>
                  <a:cubicBezTo>
                    <a:pt x="11" y="101"/>
                    <a:pt x="6" y="90"/>
                    <a:pt x="3" y="79"/>
                  </a:cubicBezTo>
                  <a:cubicBezTo>
                    <a:pt x="0" y="68"/>
                    <a:pt x="0" y="57"/>
                    <a:pt x="2" y="47"/>
                  </a:cubicBezTo>
                  <a:cubicBezTo>
                    <a:pt x="4" y="38"/>
                    <a:pt x="8" y="30"/>
                    <a:pt x="14" y="22"/>
                  </a:cubicBezTo>
                  <a:cubicBezTo>
                    <a:pt x="25" y="9"/>
                    <a:pt x="49" y="0"/>
                    <a:pt x="65" y="0"/>
                  </a:cubicBezTo>
                  <a:close/>
                </a:path>
              </a:pathLst>
            </a:custGeom>
            <a:solidFill>
              <a:schemeClr val="accent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6" name="Freeform 10">
              <a:extLst>
                <a:ext uri="{FF2B5EF4-FFF2-40B4-BE49-F238E27FC236}">
                  <a16:creationId xmlns:a16="http://schemas.microsoft.com/office/drawing/2014/main" id="{8C2E7AC5-0F8A-4992-9680-D660C5BEB118}"/>
                </a:ext>
              </a:extLst>
            </p:cNvPr>
            <p:cNvSpPr>
              <a:spLocks/>
            </p:cNvSpPr>
            <p:nvPr/>
          </p:nvSpPr>
          <p:spPr bwMode="auto">
            <a:xfrm rot="2805795">
              <a:off x="3577661" y="2253923"/>
              <a:ext cx="1597940" cy="1465354"/>
            </a:xfrm>
            <a:custGeom>
              <a:avLst/>
              <a:gdLst/>
              <a:ahLst/>
              <a:cxnLst>
                <a:cxn ang="0">
                  <a:pos x="55" y="0"/>
                </a:cxn>
                <a:cxn ang="0">
                  <a:pos x="106" y="17"/>
                </a:cxn>
                <a:cxn ang="0">
                  <a:pos x="139" y="61"/>
                </a:cxn>
                <a:cxn ang="0">
                  <a:pos x="134" y="108"/>
                </a:cxn>
                <a:cxn ang="0">
                  <a:pos x="93" y="131"/>
                </a:cxn>
                <a:cxn ang="0">
                  <a:pos x="37" y="113"/>
                </a:cxn>
                <a:cxn ang="0">
                  <a:pos x="4" y="65"/>
                </a:cxn>
                <a:cxn ang="0">
                  <a:pos x="13" y="19"/>
                </a:cxn>
                <a:cxn ang="0">
                  <a:pos x="55" y="0"/>
                </a:cxn>
              </a:cxnLst>
              <a:rect l="0" t="0" r="r" b="b"/>
              <a:pathLst>
                <a:path w="144" h="132">
                  <a:moveTo>
                    <a:pt x="55" y="0"/>
                  </a:moveTo>
                  <a:cubicBezTo>
                    <a:pt x="73" y="0"/>
                    <a:pt x="91" y="6"/>
                    <a:pt x="106" y="17"/>
                  </a:cubicBezTo>
                  <a:cubicBezTo>
                    <a:pt x="121" y="28"/>
                    <a:pt x="133" y="43"/>
                    <a:pt x="139" y="61"/>
                  </a:cubicBezTo>
                  <a:cubicBezTo>
                    <a:pt x="144" y="78"/>
                    <a:pt x="142" y="95"/>
                    <a:pt x="134" y="108"/>
                  </a:cubicBezTo>
                  <a:cubicBezTo>
                    <a:pt x="126" y="121"/>
                    <a:pt x="112" y="129"/>
                    <a:pt x="93" y="131"/>
                  </a:cubicBezTo>
                  <a:cubicBezTo>
                    <a:pt x="73" y="132"/>
                    <a:pt x="54" y="125"/>
                    <a:pt x="37" y="113"/>
                  </a:cubicBezTo>
                  <a:cubicBezTo>
                    <a:pt x="21" y="101"/>
                    <a:pt x="9" y="84"/>
                    <a:pt x="4" y="65"/>
                  </a:cubicBezTo>
                  <a:cubicBezTo>
                    <a:pt x="0" y="47"/>
                    <a:pt x="3" y="31"/>
                    <a:pt x="13" y="19"/>
                  </a:cubicBezTo>
                  <a:cubicBezTo>
                    <a:pt x="22" y="7"/>
                    <a:pt x="37" y="0"/>
                    <a:pt x="55" y="0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7" name="Freeform 11">
              <a:extLst>
                <a:ext uri="{FF2B5EF4-FFF2-40B4-BE49-F238E27FC236}">
                  <a16:creationId xmlns:a16="http://schemas.microsoft.com/office/drawing/2014/main" id="{7664635C-CE24-4FB7-B665-E7FD353BDEFA}"/>
                </a:ext>
              </a:extLst>
            </p:cNvPr>
            <p:cNvSpPr>
              <a:spLocks/>
            </p:cNvSpPr>
            <p:nvPr/>
          </p:nvSpPr>
          <p:spPr bwMode="auto">
            <a:xfrm rot="2805795">
              <a:off x="3786516" y="2467453"/>
              <a:ext cx="1219517" cy="1031686"/>
            </a:xfrm>
            <a:custGeom>
              <a:avLst/>
              <a:gdLst/>
              <a:ahLst/>
              <a:cxnLst>
                <a:cxn ang="0">
                  <a:pos x="42" y="0"/>
                </a:cxn>
                <a:cxn ang="0">
                  <a:pos x="78" y="12"/>
                </a:cxn>
                <a:cxn ang="0">
                  <a:pos x="102" y="43"/>
                </a:cxn>
                <a:cxn ang="0">
                  <a:pos x="69" y="92"/>
                </a:cxn>
                <a:cxn ang="0">
                  <a:pos x="30" y="80"/>
                </a:cxn>
                <a:cxn ang="0">
                  <a:pos x="7" y="47"/>
                </a:cxn>
                <a:cxn ang="0">
                  <a:pos x="42" y="0"/>
                </a:cxn>
              </a:cxnLst>
              <a:rect l="0" t="0" r="r" b="b"/>
              <a:pathLst>
                <a:path w="110" h="93">
                  <a:moveTo>
                    <a:pt x="42" y="0"/>
                  </a:moveTo>
                  <a:cubicBezTo>
                    <a:pt x="61" y="0"/>
                    <a:pt x="68" y="4"/>
                    <a:pt x="78" y="12"/>
                  </a:cubicBezTo>
                  <a:cubicBezTo>
                    <a:pt x="89" y="20"/>
                    <a:pt x="98" y="31"/>
                    <a:pt x="102" y="43"/>
                  </a:cubicBezTo>
                  <a:cubicBezTo>
                    <a:pt x="110" y="69"/>
                    <a:pt x="95" y="91"/>
                    <a:pt x="69" y="92"/>
                  </a:cubicBezTo>
                  <a:cubicBezTo>
                    <a:pt x="55" y="93"/>
                    <a:pt x="42" y="88"/>
                    <a:pt x="30" y="80"/>
                  </a:cubicBezTo>
                  <a:cubicBezTo>
                    <a:pt x="19" y="71"/>
                    <a:pt x="10" y="60"/>
                    <a:pt x="7" y="47"/>
                  </a:cubicBezTo>
                  <a:cubicBezTo>
                    <a:pt x="0" y="21"/>
                    <a:pt x="23" y="0"/>
                    <a:pt x="42" y="0"/>
                  </a:cubicBezTo>
                  <a:close/>
                </a:path>
              </a:pathLst>
            </a:custGeom>
            <a:solidFill>
              <a:schemeClr val="accent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8" name="Freeform 12">
              <a:extLst>
                <a:ext uri="{FF2B5EF4-FFF2-40B4-BE49-F238E27FC236}">
                  <a16:creationId xmlns:a16="http://schemas.microsoft.com/office/drawing/2014/main" id="{ACC18F67-E0AC-4BF8-8394-DA335DCBCFA6}"/>
                </a:ext>
              </a:extLst>
            </p:cNvPr>
            <p:cNvSpPr>
              <a:spLocks/>
            </p:cNvSpPr>
            <p:nvPr/>
          </p:nvSpPr>
          <p:spPr bwMode="auto">
            <a:xfrm rot="2805795">
              <a:off x="3978371" y="2612828"/>
              <a:ext cx="843856" cy="733368"/>
            </a:xfrm>
            <a:custGeom>
              <a:avLst/>
              <a:gdLst/>
              <a:ahLst/>
              <a:cxnLst>
                <a:cxn ang="0">
                  <a:pos x="29" y="0"/>
                </a:cxn>
                <a:cxn ang="0">
                  <a:pos x="71" y="31"/>
                </a:cxn>
                <a:cxn ang="0">
                  <a:pos x="48" y="65"/>
                </a:cxn>
                <a:cxn ang="0">
                  <a:pos x="4" y="33"/>
                </a:cxn>
                <a:cxn ang="0">
                  <a:pos x="29" y="0"/>
                </a:cxn>
              </a:cxnLst>
              <a:rect l="0" t="0" r="r" b="b"/>
              <a:pathLst>
                <a:path w="76" h="66">
                  <a:moveTo>
                    <a:pt x="29" y="0"/>
                  </a:moveTo>
                  <a:cubicBezTo>
                    <a:pt x="47" y="0"/>
                    <a:pt x="65" y="13"/>
                    <a:pt x="71" y="31"/>
                  </a:cubicBezTo>
                  <a:cubicBezTo>
                    <a:pt x="76" y="49"/>
                    <a:pt x="66" y="64"/>
                    <a:pt x="48" y="65"/>
                  </a:cubicBezTo>
                  <a:cubicBezTo>
                    <a:pt x="29" y="66"/>
                    <a:pt x="9" y="51"/>
                    <a:pt x="4" y="33"/>
                  </a:cubicBezTo>
                  <a:cubicBezTo>
                    <a:pt x="0" y="15"/>
                    <a:pt x="11" y="1"/>
                    <a:pt x="29" y="0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" name="Freeform 13">
              <a:extLst>
                <a:ext uri="{FF2B5EF4-FFF2-40B4-BE49-F238E27FC236}">
                  <a16:creationId xmlns:a16="http://schemas.microsoft.com/office/drawing/2014/main" id="{2C02BFA0-CE98-41A7-80D5-463890892D68}"/>
                </a:ext>
              </a:extLst>
            </p:cNvPr>
            <p:cNvSpPr>
              <a:spLocks/>
            </p:cNvSpPr>
            <p:nvPr/>
          </p:nvSpPr>
          <p:spPr bwMode="auto">
            <a:xfrm rot="2805795">
              <a:off x="4208778" y="2794471"/>
              <a:ext cx="399140" cy="354945"/>
            </a:xfrm>
            <a:custGeom>
              <a:avLst/>
              <a:gdLst/>
              <a:ahLst/>
              <a:cxnLst>
                <a:cxn ang="0">
                  <a:pos x="14" y="1"/>
                </a:cxn>
                <a:cxn ang="0">
                  <a:pos x="34" y="15"/>
                </a:cxn>
                <a:cxn ang="0">
                  <a:pos x="23" y="31"/>
                </a:cxn>
                <a:cxn ang="0">
                  <a:pos x="2" y="16"/>
                </a:cxn>
                <a:cxn ang="0">
                  <a:pos x="14" y="1"/>
                </a:cxn>
              </a:cxnLst>
              <a:rect l="0" t="0" r="r" b="b"/>
              <a:pathLst>
                <a:path w="36" h="32">
                  <a:moveTo>
                    <a:pt x="14" y="1"/>
                  </a:moveTo>
                  <a:cubicBezTo>
                    <a:pt x="22" y="0"/>
                    <a:pt x="31" y="7"/>
                    <a:pt x="34" y="15"/>
                  </a:cubicBezTo>
                  <a:cubicBezTo>
                    <a:pt x="36" y="24"/>
                    <a:pt x="31" y="31"/>
                    <a:pt x="23" y="31"/>
                  </a:cubicBezTo>
                  <a:cubicBezTo>
                    <a:pt x="14" y="32"/>
                    <a:pt x="5" y="25"/>
                    <a:pt x="2" y="16"/>
                  </a:cubicBezTo>
                  <a:cubicBezTo>
                    <a:pt x="0" y="8"/>
                    <a:pt x="5" y="1"/>
                    <a:pt x="14" y="1"/>
                  </a:cubicBezTo>
                  <a:close/>
                </a:path>
              </a:pathLst>
            </a:cu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F7CB9461-8D8B-44BB-AB7C-C09FC01F508B}"/>
                </a:ext>
              </a:extLst>
            </p:cNvPr>
            <p:cNvSpPr/>
            <p:nvPr/>
          </p:nvSpPr>
          <p:spPr>
            <a:xfrm>
              <a:off x="4395257" y="2974280"/>
              <a:ext cx="15910" cy="15910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21" name="Freeform 18">
              <a:extLst>
                <a:ext uri="{FF2B5EF4-FFF2-40B4-BE49-F238E27FC236}">
                  <a16:creationId xmlns:a16="http://schemas.microsoft.com/office/drawing/2014/main" id="{C3146FF3-10AA-489C-B5B3-48BE85F2F4FB}"/>
                </a:ext>
              </a:extLst>
            </p:cNvPr>
            <p:cNvSpPr>
              <a:spLocks/>
            </p:cNvSpPr>
            <p:nvPr/>
          </p:nvSpPr>
          <p:spPr bwMode="auto">
            <a:xfrm rot="1833993">
              <a:off x="6722533" y="2611305"/>
              <a:ext cx="200261" cy="133968"/>
            </a:xfrm>
            <a:custGeom>
              <a:avLst/>
              <a:gdLst/>
              <a:ahLst/>
              <a:cxnLst>
                <a:cxn ang="0">
                  <a:pos x="13" y="12"/>
                </a:cxn>
                <a:cxn ang="0">
                  <a:pos x="0" y="8"/>
                </a:cxn>
                <a:cxn ang="0">
                  <a:pos x="13" y="12"/>
                </a:cxn>
              </a:cxnLst>
              <a:rect l="0" t="0" r="r" b="b"/>
              <a:pathLst>
                <a:path w="18" h="12">
                  <a:moveTo>
                    <a:pt x="13" y="12"/>
                  </a:moveTo>
                  <a:cubicBezTo>
                    <a:pt x="18" y="6"/>
                    <a:pt x="13" y="0"/>
                    <a:pt x="0" y="8"/>
                  </a:cubicBezTo>
                  <a:lnTo>
                    <a:pt x="13" y="1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2" name="Freeform 19">
              <a:extLst>
                <a:ext uri="{FF2B5EF4-FFF2-40B4-BE49-F238E27FC236}">
                  <a16:creationId xmlns:a16="http://schemas.microsoft.com/office/drawing/2014/main" id="{7A5A527E-860A-4F1B-901F-97EC794745CD}"/>
                </a:ext>
              </a:extLst>
            </p:cNvPr>
            <p:cNvSpPr>
              <a:spLocks/>
            </p:cNvSpPr>
            <p:nvPr/>
          </p:nvSpPr>
          <p:spPr bwMode="auto">
            <a:xfrm rot="1833993">
              <a:off x="4531893" y="2710424"/>
              <a:ext cx="461979" cy="426763"/>
            </a:xfrm>
            <a:custGeom>
              <a:avLst/>
              <a:gdLst/>
              <a:ahLst/>
              <a:cxnLst>
                <a:cxn ang="0">
                  <a:pos x="30" y="0"/>
                </a:cxn>
                <a:cxn ang="0">
                  <a:pos x="2" y="25"/>
                </a:cxn>
                <a:cxn ang="0">
                  <a:pos x="5" y="34"/>
                </a:cxn>
                <a:cxn ang="0">
                  <a:pos x="14" y="34"/>
                </a:cxn>
                <a:cxn ang="0">
                  <a:pos x="41" y="15"/>
                </a:cxn>
                <a:cxn ang="0">
                  <a:pos x="30" y="0"/>
                </a:cxn>
              </a:cxnLst>
              <a:rect l="0" t="0" r="r" b="b"/>
              <a:pathLst>
                <a:path w="41" h="38">
                  <a:moveTo>
                    <a:pt x="30" y="0"/>
                  </a:moveTo>
                  <a:cubicBezTo>
                    <a:pt x="30" y="0"/>
                    <a:pt x="8" y="15"/>
                    <a:pt x="2" y="25"/>
                  </a:cubicBezTo>
                  <a:cubicBezTo>
                    <a:pt x="0" y="28"/>
                    <a:pt x="2" y="32"/>
                    <a:pt x="5" y="34"/>
                  </a:cubicBezTo>
                  <a:cubicBezTo>
                    <a:pt x="8" y="38"/>
                    <a:pt x="10" y="36"/>
                    <a:pt x="14" y="34"/>
                  </a:cubicBezTo>
                  <a:cubicBezTo>
                    <a:pt x="20" y="31"/>
                    <a:pt x="30" y="25"/>
                    <a:pt x="41" y="15"/>
                  </a:cubicBezTo>
                  <a:lnTo>
                    <a:pt x="30" y="0"/>
                  </a:lnTo>
                  <a:close/>
                </a:path>
              </a:pathLst>
            </a:custGeom>
            <a:gradFill>
              <a:gsLst>
                <a:gs pos="34000">
                  <a:schemeClr val="bg1">
                    <a:lumMod val="65000"/>
                  </a:schemeClr>
                </a:gs>
                <a:gs pos="45000">
                  <a:schemeClr val="tx1">
                    <a:lumMod val="65000"/>
                    <a:lumOff val="35000"/>
                  </a:schemeClr>
                </a:gs>
                <a:gs pos="77000">
                  <a:schemeClr val="bg1">
                    <a:lumMod val="85000"/>
                  </a:schemeClr>
                </a:gs>
              </a:gsLst>
              <a:lin ang="3000000" scaled="0"/>
            </a:gra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3" name="Freeform 20">
              <a:extLst>
                <a:ext uri="{FF2B5EF4-FFF2-40B4-BE49-F238E27FC236}">
                  <a16:creationId xmlns:a16="http://schemas.microsoft.com/office/drawing/2014/main" id="{DAF36650-93ED-487E-93C2-1354E5C295CE}"/>
                </a:ext>
              </a:extLst>
            </p:cNvPr>
            <p:cNvSpPr>
              <a:spLocks/>
            </p:cNvSpPr>
            <p:nvPr/>
          </p:nvSpPr>
          <p:spPr bwMode="auto">
            <a:xfrm rot="1833993">
              <a:off x="6154462" y="2224724"/>
              <a:ext cx="843856" cy="823140"/>
            </a:xfrm>
            <a:custGeom>
              <a:avLst/>
              <a:gdLst/>
              <a:ahLst/>
              <a:cxnLst>
                <a:cxn ang="0">
                  <a:pos x="0" y="64"/>
                </a:cxn>
                <a:cxn ang="0">
                  <a:pos x="13" y="21"/>
                </a:cxn>
                <a:cxn ang="0">
                  <a:pos x="36" y="1"/>
                </a:cxn>
                <a:cxn ang="0">
                  <a:pos x="51" y="26"/>
                </a:cxn>
                <a:cxn ang="0">
                  <a:pos x="58" y="32"/>
                </a:cxn>
                <a:cxn ang="0">
                  <a:pos x="73" y="51"/>
                </a:cxn>
                <a:cxn ang="0">
                  <a:pos x="47" y="71"/>
                </a:cxn>
                <a:cxn ang="0">
                  <a:pos x="6" y="72"/>
                </a:cxn>
                <a:cxn ang="0">
                  <a:pos x="0" y="64"/>
                </a:cxn>
              </a:cxnLst>
              <a:rect l="0" t="0" r="r" b="b"/>
              <a:pathLst>
                <a:path w="76" h="74">
                  <a:moveTo>
                    <a:pt x="0" y="64"/>
                  </a:moveTo>
                  <a:cubicBezTo>
                    <a:pt x="0" y="64"/>
                    <a:pt x="9" y="34"/>
                    <a:pt x="13" y="21"/>
                  </a:cubicBezTo>
                  <a:cubicBezTo>
                    <a:pt x="18" y="8"/>
                    <a:pt x="27" y="0"/>
                    <a:pt x="36" y="1"/>
                  </a:cubicBezTo>
                  <a:cubicBezTo>
                    <a:pt x="51" y="3"/>
                    <a:pt x="47" y="17"/>
                    <a:pt x="51" y="26"/>
                  </a:cubicBezTo>
                  <a:cubicBezTo>
                    <a:pt x="52" y="29"/>
                    <a:pt x="55" y="31"/>
                    <a:pt x="58" y="32"/>
                  </a:cubicBezTo>
                  <a:cubicBezTo>
                    <a:pt x="63" y="33"/>
                    <a:pt x="76" y="38"/>
                    <a:pt x="73" y="51"/>
                  </a:cubicBezTo>
                  <a:cubicBezTo>
                    <a:pt x="70" y="65"/>
                    <a:pt x="60" y="69"/>
                    <a:pt x="47" y="71"/>
                  </a:cubicBezTo>
                  <a:cubicBezTo>
                    <a:pt x="28" y="74"/>
                    <a:pt x="6" y="72"/>
                    <a:pt x="6" y="72"/>
                  </a:cubicBezTo>
                  <a:lnTo>
                    <a:pt x="0" y="64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lumMod val="50000"/>
                    <a:lumOff val="50000"/>
                  </a:schemeClr>
                </a:gs>
                <a:gs pos="100000">
                  <a:schemeClr val="bg1">
                    <a:lumMod val="50000"/>
                  </a:schemeClr>
                </a:gs>
              </a:gsLst>
              <a:lin ang="9600000" scaled="0"/>
            </a:gra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4" name="Freeform 21">
              <a:extLst>
                <a:ext uri="{FF2B5EF4-FFF2-40B4-BE49-F238E27FC236}">
                  <a16:creationId xmlns:a16="http://schemas.microsoft.com/office/drawing/2014/main" id="{8E81FAFA-7BA0-4048-951D-40EA8A031ACF}"/>
                </a:ext>
              </a:extLst>
            </p:cNvPr>
            <p:cNvSpPr>
              <a:spLocks/>
            </p:cNvSpPr>
            <p:nvPr/>
          </p:nvSpPr>
          <p:spPr bwMode="auto">
            <a:xfrm rot="1833993">
              <a:off x="4405203" y="2927955"/>
              <a:ext cx="110488" cy="88391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0" y="8"/>
                </a:cxn>
                <a:cxn ang="0">
                  <a:pos x="10" y="1"/>
                </a:cxn>
                <a:cxn ang="0">
                  <a:pos x="9" y="0"/>
                </a:cxn>
              </a:cxnLst>
              <a:rect l="0" t="0" r="r" b="b"/>
              <a:pathLst>
                <a:path w="10" h="8">
                  <a:moveTo>
                    <a:pt x="9" y="0"/>
                  </a:moveTo>
                  <a:lnTo>
                    <a:pt x="0" y="8"/>
                  </a:lnTo>
                  <a:lnTo>
                    <a:pt x="10" y="1"/>
                  </a:lnTo>
                  <a:lnTo>
                    <a:pt x="9" y="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5" name="Freeform 22">
              <a:extLst>
                <a:ext uri="{FF2B5EF4-FFF2-40B4-BE49-F238E27FC236}">
                  <a16:creationId xmlns:a16="http://schemas.microsoft.com/office/drawing/2014/main" id="{38B942D1-6D56-46AD-8B65-A111BE15E53D}"/>
                </a:ext>
              </a:extLst>
            </p:cNvPr>
            <p:cNvSpPr>
              <a:spLocks/>
            </p:cNvSpPr>
            <p:nvPr/>
          </p:nvSpPr>
          <p:spPr bwMode="auto">
            <a:xfrm rot="1833993">
              <a:off x="6151364" y="2259538"/>
              <a:ext cx="610449" cy="700222"/>
            </a:xfrm>
            <a:custGeom>
              <a:avLst/>
              <a:gdLst/>
              <a:ahLst/>
              <a:cxnLst>
                <a:cxn ang="0">
                  <a:pos x="0" y="55"/>
                </a:cxn>
                <a:cxn ang="0">
                  <a:pos x="18" y="29"/>
                </a:cxn>
                <a:cxn ang="0">
                  <a:pos x="53" y="9"/>
                </a:cxn>
                <a:cxn ang="0">
                  <a:pos x="6" y="63"/>
                </a:cxn>
                <a:cxn ang="0">
                  <a:pos x="0" y="55"/>
                </a:cxn>
              </a:cxnLst>
              <a:rect l="0" t="0" r="r" b="b"/>
              <a:pathLst>
                <a:path w="55" h="63">
                  <a:moveTo>
                    <a:pt x="0" y="55"/>
                  </a:moveTo>
                  <a:cubicBezTo>
                    <a:pt x="8" y="47"/>
                    <a:pt x="13" y="38"/>
                    <a:pt x="18" y="29"/>
                  </a:cubicBezTo>
                  <a:cubicBezTo>
                    <a:pt x="28" y="10"/>
                    <a:pt x="47" y="0"/>
                    <a:pt x="53" y="9"/>
                  </a:cubicBezTo>
                  <a:cubicBezTo>
                    <a:pt x="55" y="23"/>
                    <a:pt x="6" y="62"/>
                    <a:pt x="6" y="63"/>
                  </a:cubicBezTo>
                  <a:lnTo>
                    <a:pt x="0" y="55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50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6" name="Freeform 23">
              <a:extLst>
                <a:ext uri="{FF2B5EF4-FFF2-40B4-BE49-F238E27FC236}">
                  <a16:creationId xmlns:a16="http://schemas.microsoft.com/office/drawing/2014/main" id="{3B7BD164-25E9-45DD-A07B-E40B817CBFE5}"/>
                </a:ext>
              </a:extLst>
            </p:cNvPr>
            <p:cNvSpPr>
              <a:spLocks/>
            </p:cNvSpPr>
            <p:nvPr/>
          </p:nvSpPr>
          <p:spPr bwMode="auto">
            <a:xfrm rot="1920000">
              <a:off x="5006054" y="2409713"/>
              <a:ext cx="966774" cy="834189"/>
            </a:xfrm>
            <a:custGeom>
              <a:avLst/>
              <a:gdLst/>
              <a:ahLst/>
              <a:cxnLst>
                <a:cxn ang="0">
                  <a:pos x="81" y="0"/>
                </a:cxn>
                <a:cxn ang="0">
                  <a:pos x="0" y="60"/>
                </a:cxn>
                <a:cxn ang="0">
                  <a:pos x="12" y="75"/>
                </a:cxn>
                <a:cxn ang="0">
                  <a:pos x="87" y="8"/>
                </a:cxn>
                <a:cxn ang="0">
                  <a:pos x="81" y="0"/>
                </a:cxn>
              </a:cxnLst>
              <a:rect l="0" t="0" r="r" b="b"/>
              <a:pathLst>
                <a:path w="87" h="75">
                  <a:moveTo>
                    <a:pt x="81" y="0"/>
                  </a:moveTo>
                  <a:cubicBezTo>
                    <a:pt x="54" y="20"/>
                    <a:pt x="28" y="40"/>
                    <a:pt x="0" y="60"/>
                  </a:cubicBezTo>
                  <a:cubicBezTo>
                    <a:pt x="0" y="67"/>
                    <a:pt x="6" y="75"/>
                    <a:pt x="12" y="75"/>
                  </a:cubicBezTo>
                  <a:lnTo>
                    <a:pt x="87" y="8"/>
                  </a:lnTo>
                  <a:lnTo>
                    <a:pt x="81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6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2700000" scaled="1"/>
              <a:tileRect/>
            </a:gra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</p:grpSp>
      <p:sp>
        <p:nvSpPr>
          <p:cNvPr id="27" name="Rounded Rectangle 47">
            <a:extLst>
              <a:ext uri="{FF2B5EF4-FFF2-40B4-BE49-F238E27FC236}">
                <a16:creationId xmlns:a16="http://schemas.microsoft.com/office/drawing/2014/main" id="{5C74C509-8260-4EEF-8E2D-E576E70D57B8}"/>
              </a:ext>
            </a:extLst>
          </p:cNvPr>
          <p:cNvSpPr/>
          <p:nvPr/>
        </p:nvSpPr>
        <p:spPr>
          <a:xfrm>
            <a:off x="7890276" y="4786024"/>
            <a:ext cx="2287570" cy="805515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endParaRPr lang="en-US" sz="1801"/>
          </a:p>
        </p:txBody>
      </p:sp>
      <p:sp>
        <p:nvSpPr>
          <p:cNvPr id="28" name="Rounded Rectangle 47">
            <a:extLst>
              <a:ext uri="{FF2B5EF4-FFF2-40B4-BE49-F238E27FC236}">
                <a16:creationId xmlns:a16="http://schemas.microsoft.com/office/drawing/2014/main" id="{9A48A25E-0C6E-420E-8E3E-25206E1713AF}"/>
              </a:ext>
            </a:extLst>
          </p:cNvPr>
          <p:cNvSpPr/>
          <p:nvPr/>
        </p:nvSpPr>
        <p:spPr>
          <a:xfrm>
            <a:off x="7890276" y="3922879"/>
            <a:ext cx="2287570" cy="805515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endParaRPr lang="en-US" sz="1801"/>
          </a:p>
        </p:txBody>
      </p:sp>
      <p:sp>
        <p:nvSpPr>
          <p:cNvPr id="29" name="Rounded Rectangle 47">
            <a:extLst>
              <a:ext uri="{FF2B5EF4-FFF2-40B4-BE49-F238E27FC236}">
                <a16:creationId xmlns:a16="http://schemas.microsoft.com/office/drawing/2014/main" id="{24B063CA-399E-4463-B268-27FEDCC0A0AC}"/>
              </a:ext>
            </a:extLst>
          </p:cNvPr>
          <p:cNvSpPr/>
          <p:nvPr/>
        </p:nvSpPr>
        <p:spPr>
          <a:xfrm>
            <a:off x="7890276" y="3061678"/>
            <a:ext cx="2287570" cy="805515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endParaRPr lang="en-US" sz="1801"/>
          </a:p>
        </p:txBody>
      </p:sp>
      <p:sp>
        <p:nvSpPr>
          <p:cNvPr id="30" name="Rounded Rectangle 47">
            <a:extLst>
              <a:ext uri="{FF2B5EF4-FFF2-40B4-BE49-F238E27FC236}">
                <a16:creationId xmlns:a16="http://schemas.microsoft.com/office/drawing/2014/main" id="{7A974DB5-8669-4658-91C5-E7796E86545B}"/>
              </a:ext>
            </a:extLst>
          </p:cNvPr>
          <p:cNvSpPr/>
          <p:nvPr/>
        </p:nvSpPr>
        <p:spPr>
          <a:xfrm>
            <a:off x="7890276" y="2202039"/>
            <a:ext cx="2287570" cy="805515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endParaRPr lang="en-US" sz="1801"/>
          </a:p>
        </p:txBody>
      </p:sp>
      <p:sp>
        <p:nvSpPr>
          <p:cNvPr id="31" name="Text Placeholder 22">
            <a:extLst>
              <a:ext uri="{FF2B5EF4-FFF2-40B4-BE49-F238E27FC236}">
                <a16:creationId xmlns:a16="http://schemas.microsoft.com/office/drawing/2014/main" id="{4EB0022E-F3A4-4021-8A4E-89F48FEC0BD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886930" y="4778848"/>
            <a:ext cx="2287570" cy="332504"/>
          </a:xfrm>
          <a:gradFill flip="none" rotWithShape="1">
            <a:gsLst>
              <a:gs pos="0">
                <a:schemeClr val="accent5">
                  <a:lumMod val="90000"/>
                  <a:lumOff val="10000"/>
                </a:schemeClr>
              </a:gs>
              <a:gs pos="100000">
                <a:schemeClr val="accent5">
                  <a:lumMod val="9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square" lIns="91567" tIns="45720" rIns="91567" bIns="45720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 b="0">
                <a:solidFill>
                  <a:schemeClr val="accent5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Add 4</a:t>
            </a:r>
            <a:r>
              <a:rPr lang="en-US" baseline="30000" dirty="0"/>
              <a:t>th</a:t>
            </a:r>
            <a:r>
              <a:rPr lang="en-US" dirty="0"/>
              <a:t> target</a:t>
            </a:r>
          </a:p>
        </p:txBody>
      </p:sp>
      <p:sp>
        <p:nvSpPr>
          <p:cNvPr id="32" name="Text Placeholder 22">
            <a:extLst>
              <a:ext uri="{FF2B5EF4-FFF2-40B4-BE49-F238E27FC236}">
                <a16:creationId xmlns:a16="http://schemas.microsoft.com/office/drawing/2014/main" id="{89E63F92-1795-4913-B9E9-60647D098017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886930" y="5098840"/>
            <a:ext cx="2287570" cy="485140"/>
          </a:xfrm>
          <a:noFill/>
          <a:ln>
            <a:noFill/>
          </a:ln>
        </p:spPr>
        <p:txBody>
          <a:bodyPr wrap="square" lIns="91567" tIns="24257" rIns="91567" bIns="24257" anchor="t">
            <a:normAutofit/>
          </a:bodyPr>
          <a:lstStyle>
            <a:lvl1pPr marL="0" indent="0" algn="l">
              <a:lnSpc>
                <a:spcPct val="90000"/>
              </a:lnSpc>
              <a:spcBef>
                <a:spcPts val="571"/>
              </a:spcBef>
              <a:spcAft>
                <a:spcPts val="0"/>
              </a:spcAft>
              <a:buFontTx/>
              <a:buNone/>
              <a:defRPr lang="en-US" sz="1600" b="0" kern="1200" baseline="0" dirty="0" smtClean="0">
                <a:solidFill>
                  <a:schemeClr val="tx2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3" name="Text Placeholder 22">
            <a:extLst>
              <a:ext uri="{FF2B5EF4-FFF2-40B4-BE49-F238E27FC236}">
                <a16:creationId xmlns:a16="http://schemas.microsoft.com/office/drawing/2014/main" id="{6A2C4E55-7F8B-4FB3-AC8C-8616D64D60F7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886930" y="4235694"/>
            <a:ext cx="2287570" cy="485140"/>
          </a:xfrm>
          <a:noFill/>
          <a:ln>
            <a:noFill/>
          </a:ln>
        </p:spPr>
        <p:txBody>
          <a:bodyPr wrap="square" lIns="91567" tIns="24257" rIns="91567" bIns="24257" anchor="t">
            <a:normAutofit/>
          </a:bodyPr>
          <a:lstStyle>
            <a:lvl1pPr marL="0" indent="0" algn="l">
              <a:lnSpc>
                <a:spcPct val="90000"/>
              </a:lnSpc>
              <a:spcBef>
                <a:spcPts val="571"/>
              </a:spcBef>
              <a:spcAft>
                <a:spcPts val="0"/>
              </a:spcAft>
              <a:buFontTx/>
              <a:buNone/>
              <a:defRPr sz="1600" b="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4" name="Text Placeholder 22">
            <a:extLst>
              <a:ext uri="{FF2B5EF4-FFF2-40B4-BE49-F238E27FC236}">
                <a16:creationId xmlns:a16="http://schemas.microsoft.com/office/drawing/2014/main" id="{C34154F9-4448-40F8-B8F2-B69CDA06B1A8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886930" y="3054857"/>
            <a:ext cx="2287570" cy="332504"/>
          </a:xfrm>
          <a:gradFill flip="none" rotWithShape="1">
            <a:gsLst>
              <a:gs pos="0">
                <a:schemeClr val="accent3">
                  <a:lumMod val="90000"/>
                  <a:lumOff val="10000"/>
                </a:schemeClr>
              </a:gs>
              <a:gs pos="100000">
                <a:schemeClr val="accent3">
                  <a:lumMod val="9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square" lIns="91567" tIns="45720" rIns="91567" bIns="45720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 b="0">
                <a:solidFill>
                  <a:schemeClr val="accent3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Add 2</a:t>
            </a:r>
            <a:r>
              <a:rPr lang="en-US" baseline="30000" dirty="0"/>
              <a:t>nd</a:t>
            </a:r>
            <a:r>
              <a:rPr lang="en-US" dirty="0"/>
              <a:t> target</a:t>
            </a:r>
          </a:p>
        </p:txBody>
      </p:sp>
      <p:sp>
        <p:nvSpPr>
          <p:cNvPr id="35" name="Text Placeholder 22">
            <a:extLst>
              <a:ext uri="{FF2B5EF4-FFF2-40B4-BE49-F238E27FC236}">
                <a16:creationId xmlns:a16="http://schemas.microsoft.com/office/drawing/2014/main" id="{93EDDD1F-7FDD-499B-97FE-BC50A648EB49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886930" y="3374493"/>
            <a:ext cx="2287570" cy="485140"/>
          </a:xfrm>
          <a:noFill/>
          <a:ln>
            <a:noFill/>
          </a:ln>
        </p:spPr>
        <p:txBody>
          <a:bodyPr wrap="square" lIns="91567" tIns="24257" rIns="91567" bIns="24257" anchor="t">
            <a:normAutofit/>
          </a:bodyPr>
          <a:lstStyle>
            <a:lvl1pPr marL="0" indent="0" algn="l">
              <a:lnSpc>
                <a:spcPct val="90000"/>
              </a:lnSpc>
              <a:spcBef>
                <a:spcPts val="571"/>
              </a:spcBef>
              <a:spcAft>
                <a:spcPts val="0"/>
              </a:spcAft>
              <a:buFontTx/>
              <a:buNone/>
              <a:defRPr sz="1600" b="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6" name="Text Placeholder 22">
            <a:extLst>
              <a:ext uri="{FF2B5EF4-FFF2-40B4-BE49-F238E27FC236}">
                <a16:creationId xmlns:a16="http://schemas.microsoft.com/office/drawing/2014/main" id="{C38CBE02-A100-4A0E-A30A-9D8DC144F909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886930" y="2192862"/>
            <a:ext cx="2287570" cy="332504"/>
          </a:xfrm>
          <a:gradFill flip="none" rotWithShape="1">
            <a:gsLst>
              <a:gs pos="0">
                <a:schemeClr val="accent2">
                  <a:lumMod val="90000"/>
                  <a:lumOff val="10000"/>
                </a:schemeClr>
              </a:gs>
              <a:gs pos="100000">
                <a:schemeClr val="accent2">
                  <a:lumMod val="9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square" lIns="91567" tIns="45720" rIns="91567" bIns="45720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 b="0" baseline="0">
                <a:solidFill>
                  <a:schemeClr val="accent2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Add 1</a:t>
            </a:r>
            <a:r>
              <a:rPr lang="en-US" baseline="30000" dirty="0"/>
              <a:t>st</a:t>
            </a:r>
            <a:r>
              <a:rPr lang="en-US" dirty="0"/>
              <a:t> target</a:t>
            </a:r>
          </a:p>
        </p:txBody>
      </p:sp>
      <p:sp>
        <p:nvSpPr>
          <p:cNvPr id="37" name="Text Placeholder 22">
            <a:extLst>
              <a:ext uri="{FF2B5EF4-FFF2-40B4-BE49-F238E27FC236}">
                <a16:creationId xmlns:a16="http://schemas.microsoft.com/office/drawing/2014/main" id="{2A1DB2A1-F85D-4CFE-AB27-FF96862DD3E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886930" y="2514854"/>
            <a:ext cx="2287570" cy="485140"/>
          </a:xfrm>
          <a:noFill/>
          <a:ln>
            <a:noFill/>
          </a:ln>
        </p:spPr>
        <p:txBody>
          <a:bodyPr wrap="square" lIns="91567" tIns="24257" rIns="91567" bIns="24257" anchor="t">
            <a:normAutofit/>
          </a:bodyPr>
          <a:lstStyle>
            <a:lvl1pPr marL="0" indent="0" algn="l">
              <a:lnSpc>
                <a:spcPct val="90000"/>
              </a:lnSpc>
              <a:spcBef>
                <a:spcPts val="571"/>
              </a:spcBef>
              <a:spcAft>
                <a:spcPts val="0"/>
              </a:spcAft>
              <a:buFontTx/>
              <a:buNone/>
              <a:defRPr sz="1600" b="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8" name="Text Placeholder 22">
            <a:extLst>
              <a:ext uri="{FF2B5EF4-FFF2-40B4-BE49-F238E27FC236}">
                <a16:creationId xmlns:a16="http://schemas.microsoft.com/office/drawing/2014/main" id="{51549D3F-582E-4C56-8DA8-07BE00F5D548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886930" y="3918249"/>
            <a:ext cx="2287570" cy="332504"/>
          </a:xfrm>
          <a:gradFill flip="none" rotWithShape="1">
            <a:gsLst>
              <a:gs pos="0">
                <a:schemeClr val="accent4">
                  <a:lumMod val="90000"/>
                  <a:lumOff val="10000"/>
                </a:schemeClr>
              </a:gs>
              <a:gs pos="100000">
                <a:schemeClr val="accent4">
                  <a:lumMod val="9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square" lIns="91567" tIns="45720" rIns="91567" bIns="45720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 b="0">
                <a:solidFill>
                  <a:schemeClr val="accent4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Add 3</a:t>
            </a:r>
            <a:r>
              <a:rPr lang="en-US" baseline="30000" dirty="0"/>
              <a:t>rd</a:t>
            </a:r>
            <a:r>
              <a:rPr lang="en-US" dirty="0"/>
              <a:t> target</a:t>
            </a:r>
          </a:p>
        </p:txBody>
      </p:sp>
    </p:spTree>
    <p:extLst>
      <p:ext uri="{BB962C8B-B14F-4D97-AF65-F5344CB8AC3E}">
        <p14:creationId xmlns:p14="http://schemas.microsoft.com/office/powerpoint/2010/main" val="3635624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hf sldNum="0" hdr="0" ftr="0" dt="0"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art 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AA4416-6EF5-4861-8342-06CA5AC1DB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E552CCA-B29D-48DC-8871-DDD2466F38FB}" type="datetime1">
              <a:rPr lang="en-IN" smtClean="0"/>
              <a:t>25-07-2026</a:t>
            </a:fld>
            <a:endParaRPr lang="en-IN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ECCBA54-53D8-4096-9E27-324B687C4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27B06194-B45B-4874-A691-21AB55FCD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F2AB8F2-7686-4971-BD89-DC5252206682}" type="slidenum">
              <a:rPr lang="en-IN" smtClean="0"/>
              <a:t>‹#›</a:t>
            </a:fld>
            <a:endParaRPr lang="en-IN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7D9B802-C4AA-4117-AC54-70C7203625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Rounded Rectangle 47">
            <a:extLst>
              <a:ext uri="{FF2B5EF4-FFF2-40B4-BE49-F238E27FC236}">
                <a16:creationId xmlns:a16="http://schemas.microsoft.com/office/drawing/2014/main" id="{B21B3099-5FE2-4F49-8C7A-E10D0EB9B746}"/>
              </a:ext>
            </a:extLst>
          </p:cNvPr>
          <p:cNvSpPr/>
          <p:nvPr/>
        </p:nvSpPr>
        <p:spPr>
          <a:xfrm>
            <a:off x="3241491" y="5354790"/>
            <a:ext cx="2181241" cy="747006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endParaRPr lang="en-US" sz="1801"/>
          </a:p>
        </p:txBody>
      </p:sp>
      <p:sp>
        <p:nvSpPr>
          <p:cNvPr id="10" name="Rounded Rectangle 47">
            <a:extLst>
              <a:ext uri="{FF2B5EF4-FFF2-40B4-BE49-F238E27FC236}">
                <a16:creationId xmlns:a16="http://schemas.microsoft.com/office/drawing/2014/main" id="{8786D20F-DA73-4FC9-B339-BC4E41CCC2D6}"/>
              </a:ext>
            </a:extLst>
          </p:cNvPr>
          <p:cNvSpPr/>
          <p:nvPr/>
        </p:nvSpPr>
        <p:spPr>
          <a:xfrm>
            <a:off x="3241491" y="4518306"/>
            <a:ext cx="2181241" cy="747006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endParaRPr lang="en-US" sz="1801"/>
          </a:p>
        </p:txBody>
      </p:sp>
      <p:sp>
        <p:nvSpPr>
          <p:cNvPr id="11" name="Rounded Rectangle 47">
            <a:extLst>
              <a:ext uri="{FF2B5EF4-FFF2-40B4-BE49-F238E27FC236}">
                <a16:creationId xmlns:a16="http://schemas.microsoft.com/office/drawing/2014/main" id="{0E0A60D9-44B8-4E80-B18B-F8F957E6701F}"/>
              </a:ext>
            </a:extLst>
          </p:cNvPr>
          <p:cNvSpPr/>
          <p:nvPr/>
        </p:nvSpPr>
        <p:spPr>
          <a:xfrm>
            <a:off x="3241491" y="3681823"/>
            <a:ext cx="2181241" cy="747006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endParaRPr lang="en-US" sz="1801"/>
          </a:p>
        </p:txBody>
      </p:sp>
      <p:sp>
        <p:nvSpPr>
          <p:cNvPr id="13" name="Rounded Rectangle 47">
            <a:extLst>
              <a:ext uri="{FF2B5EF4-FFF2-40B4-BE49-F238E27FC236}">
                <a16:creationId xmlns:a16="http://schemas.microsoft.com/office/drawing/2014/main" id="{C48DBF6B-1500-4B70-8D86-6632700996D7}"/>
              </a:ext>
            </a:extLst>
          </p:cNvPr>
          <p:cNvSpPr/>
          <p:nvPr/>
        </p:nvSpPr>
        <p:spPr>
          <a:xfrm>
            <a:off x="3241491" y="2847284"/>
            <a:ext cx="2181241" cy="747006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endParaRPr lang="en-US" sz="1801"/>
          </a:p>
        </p:txBody>
      </p:sp>
      <p:sp>
        <p:nvSpPr>
          <p:cNvPr id="14" name="Rounded Rectangle 47">
            <a:extLst>
              <a:ext uri="{FF2B5EF4-FFF2-40B4-BE49-F238E27FC236}">
                <a16:creationId xmlns:a16="http://schemas.microsoft.com/office/drawing/2014/main" id="{76D72B6A-2060-40E7-8A17-C75C1C709060}"/>
              </a:ext>
            </a:extLst>
          </p:cNvPr>
          <p:cNvSpPr/>
          <p:nvPr/>
        </p:nvSpPr>
        <p:spPr>
          <a:xfrm>
            <a:off x="3241491" y="2014307"/>
            <a:ext cx="2181241" cy="747006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endParaRPr lang="en-US" sz="1801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ABCB63C-007D-463E-AC12-9EE35E255B65}"/>
              </a:ext>
            </a:extLst>
          </p:cNvPr>
          <p:cNvGrpSpPr/>
          <p:nvPr/>
        </p:nvGrpSpPr>
        <p:grpSpPr>
          <a:xfrm>
            <a:off x="5509035" y="2256851"/>
            <a:ext cx="5511591" cy="3815670"/>
            <a:chOff x="2381306" y="1230313"/>
            <a:chExt cx="7032159" cy="3539495"/>
          </a:xfrm>
        </p:grpSpPr>
        <p:sp>
          <p:nvSpPr>
            <p:cNvPr id="16" name="Freeform 66">
              <a:extLst>
                <a:ext uri="{FF2B5EF4-FFF2-40B4-BE49-F238E27FC236}">
                  <a16:creationId xmlns:a16="http://schemas.microsoft.com/office/drawing/2014/main" id="{03F16EDB-764E-4C55-ABE7-9B60D3C3D617}"/>
                </a:ext>
              </a:extLst>
            </p:cNvPr>
            <p:cNvSpPr>
              <a:spLocks/>
            </p:cNvSpPr>
            <p:nvPr/>
          </p:nvSpPr>
          <p:spPr bwMode="auto">
            <a:xfrm>
              <a:off x="7626351" y="1230313"/>
              <a:ext cx="884238" cy="3381375"/>
            </a:xfrm>
            <a:custGeom>
              <a:avLst/>
              <a:gdLst>
                <a:gd name="T0" fmla="*/ 570 w 570"/>
                <a:gd name="T1" fmla="*/ 1088 h 2177"/>
                <a:gd name="T2" fmla="*/ 313 w 570"/>
                <a:gd name="T3" fmla="*/ 5 h 2177"/>
                <a:gd name="T4" fmla="*/ 313 w 570"/>
                <a:gd name="T5" fmla="*/ 0 h 2177"/>
                <a:gd name="T6" fmla="*/ 154 w 570"/>
                <a:gd name="T7" fmla="*/ 0 h 2177"/>
                <a:gd name="T8" fmla="*/ 154 w 570"/>
                <a:gd name="T9" fmla="*/ 121 h 2177"/>
                <a:gd name="T10" fmla="*/ 0 w 570"/>
                <a:gd name="T11" fmla="*/ 1088 h 2177"/>
                <a:gd name="T12" fmla="*/ 154 w 570"/>
                <a:gd name="T13" fmla="*/ 2055 h 2177"/>
                <a:gd name="T14" fmla="*/ 154 w 570"/>
                <a:gd name="T15" fmla="*/ 2177 h 2177"/>
                <a:gd name="T16" fmla="*/ 313 w 570"/>
                <a:gd name="T17" fmla="*/ 2177 h 2177"/>
                <a:gd name="T18" fmla="*/ 313 w 570"/>
                <a:gd name="T19" fmla="*/ 2171 h 2177"/>
                <a:gd name="T20" fmla="*/ 570 w 570"/>
                <a:gd name="T21" fmla="*/ 1088 h 2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70" h="2177">
                  <a:moveTo>
                    <a:pt x="570" y="1088"/>
                  </a:moveTo>
                  <a:cubicBezTo>
                    <a:pt x="570" y="524"/>
                    <a:pt x="457" y="60"/>
                    <a:pt x="313" y="5"/>
                  </a:cubicBezTo>
                  <a:cubicBezTo>
                    <a:pt x="313" y="0"/>
                    <a:pt x="313" y="0"/>
                    <a:pt x="313" y="0"/>
                  </a:cubicBezTo>
                  <a:cubicBezTo>
                    <a:pt x="154" y="0"/>
                    <a:pt x="154" y="0"/>
                    <a:pt x="154" y="0"/>
                  </a:cubicBezTo>
                  <a:cubicBezTo>
                    <a:pt x="154" y="121"/>
                    <a:pt x="154" y="121"/>
                    <a:pt x="154" y="121"/>
                  </a:cubicBezTo>
                  <a:cubicBezTo>
                    <a:pt x="62" y="303"/>
                    <a:pt x="0" y="668"/>
                    <a:pt x="0" y="1088"/>
                  </a:cubicBezTo>
                  <a:cubicBezTo>
                    <a:pt x="0" y="1509"/>
                    <a:pt x="62" y="1874"/>
                    <a:pt x="154" y="2055"/>
                  </a:cubicBezTo>
                  <a:cubicBezTo>
                    <a:pt x="154" y="2177"/>
                    <a:pt x="154" y="2177"/>
                    <a:pt x="154" y="2177"/>
                  </a:cubicBezTo>
                  <a:cubicBezTo>
                    <a:pt x="313" y="2177"/>
                    <a:pt x="313" y="2177"/>
                    <a:pt x="313" y="2177"/>
                  </a:cubicBezTo>
                  <a:cubicBezTo>
                    <a:pt x="313" y="2171"/>
                    <a:pt x="313" y="2171"/>
                    <a:pt x="313" y="2171"/>
                  </a:cubicBezTo>
                  <a:cubicBezTo>
                    <a:pt x="457" y="2117"/>
                    <a:pt x="570" y="1653"/>
                    <a:pt x="570" y="1088"/>
                  </a:cubicBezTo>
                  <a:close/>
                </a:path>
              </a:pathLst>
            </a:custGeom>
            <a:gradFill>
              <a:gsLst>
                <a:gs pos="50000">
                  <a:srgbClr val="848484"/>
                </a:gs>
                <a:gs pos="0">
                  <a:srgbClr val="DCDCDC">
                    <a:alpha val="37000"/>
                    <a:lumMod val="100000"/>
                  </a:srgbClr>
                </a:gs>
                <a:gs pos="100000">
                  <a:schemeClr val="bg1"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800" dirty="0"/>
            </a:p>
          </p:txBody>
        </p:sp>
        <p:sp>
          <p:nvSpPr>
            <p:cNvPr id="17" name="Oval 6">
              <a:extLst>
                <a:ext uri="{FF2B5EF4-FFF2-40B4-BE49-F238E27FC236}">
                  <a16:creationId xmlns:a16="http://schemas.microsoft.com/office/drawing/2014/main" id="{1D09EBC2-8728-481F-9999-46D9E1014C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23151" y="1230313"/>
              <a:ext cx="884238" cy="3381375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800"/>
            </a:p>
          </p:txBody>
        </p:sp>
        <p:sp>
          <p:nvSpPr>
            <p:cNvPr id="18" name="Oval 7">
              <a:extLst>
                <a:ext uri="{FF2B5EF4-FFF2-40B4-BE49-F238E27FC236}">
                  <a16:creationId xmlns:a16="http://schemas.microsoft.com/office/drawing/2014/main" id="{57C01112-50F8-4C49-8A47-CE0A9D252F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42213" y="1687513"/>
              <a:ext cx="646113" cy="2465388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800"/>
            </a:p>
          </p:txBody>
        </p:sp>
        <p:sp>
          <p:nvSpPr>
            <p:cNvPr id="19" name="Oval 8">
              <a:extLst>
                <a:ext uri="{FF2B5EF4-FFF2-40B4-BE49-F238E27FC236}">
                  <a16:creationId xmlns:a16="http://schemas.microsoft.com/office/drawing/2014/main" id="{51072598-DA4E-4A50-9D37-2CD83121A6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81913" y="2222500"/>
              <a:ext cx="366713" cy="139700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800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66704927-F22D-430C-8C73-5FD4A5BAE2E3}"/>
                </a:ext>
              </a:extLst>
            </p:cNvPr>
            <p:cNvSpPr/>
            <p:nvPr/>
          </p:nvSpPr>
          <p:spPr>
            <a:xfrm>
              <a:off x="5113465" y="4649145"/>
              <a:ext cx="4300000" cy="120663"/>
            </a:xfrm>
            <a:prstGeom prst="ellipse">
              <a:avLst/>
            </a:prstGeom>
            <a:gradFill flip="none" rotWithShape="1">
              <a:gsLst>
                <a:gs pos="0">
                  <a:srgbClr val="DCDCDC">
                    <a:lumMod val="94000"/>
                  </a:srgbClr>
                </a:gs>
                <a:gs pos="100000">
                  <a:schemeClr val="bg1">
                    <a:alpha val="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800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4B7DD55B-6EEA-499A-A381-86198FA66E9C}"/>
                </a:ext>
              </a:extLst>
            </p:cNvPr>
            <p:cNvSpPr/>
            <p:nvPr/>
          </p:nvSpPr>
          <p:spPr>
            <a:xfrm rot="5400000">
              <a:off x="7404186" y="2842755"/>
              <a:ext cx="842424" cy="136141"/>
            </a:xfrm>
            <a:prstGeom prst="ellipse">
              <a:avLst/>
            </a:prstGeom>
            <a:gradFill flip="none" rotWithShape="1">
              <a:gsLst>
                <a:gs pos="0">
                  <a:srgbClr val="DCDCDC">
                    <a:lumMod val="21000"/>
                    <a:alpha val="37000"/>
                  </a:srgbClr>
                </a:gs>
                <a:gs pos="100000">
                  <a:schemeClr val="bg1">
                    <a:alpha val="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800" dirty="0"/>
            </a:p>
          </p:txBody>
        </p:sp>
        <p:sp>
          <p:nvSpPr>
            <p:cNvPr id="22" name="Freeform 9">
              <a:extLst>
                <a:ext uri="{FF2B5EF4-FFF2-40B4-BE49-F238E27FC236}">
                  <a16:creationId xmlns:a16="http://schemas.microsoft.com/office/drawing/2014/main" id="{5B744639-04FF-48B7-AAA1-8E48F55B8828}"/>
                </a:ext>
              </a:extLst>
            </p:cNvPr>
            <p:cNvSpPr>
              <a:spLocks/>
            </p:cNvSpPr>
            <p:nvPr/>
          </p:nvSpPr>
          <p:spPr bwMode="auto">
            <a:xfrm>
              <a:off x="6985056" y="2832100"/>
              <a:ext cx="836613" cy="134938"/>
            </a:xfrm>
            <a:custGeom>
              <a:avLst/>
              <a:gdLst>
                <a:gd name="T0" fmla="*/ 9 w 527"/>
                <a:gd name="T1" fmla="*/ 0 h 85"/>
                <a:gd name="T2" fmla="*/ 361 w 527"/>
                <a:gd name="T3" fmla="*/ 0 h 85"/>
                <a:gd name="T4" fmla="*/ 527 w 527"/>
                <a:gd name="T5" fmla="*/ 39 h 85"/>
                <a:gd name="T6" fmla="*/ 365 w 527"/>
                <a:gd name="T7" fmla="*/ 85 h 85"/>
                <a:gd name="T8" fmla="*/ 0 w 527"/>
                <a:gd name="T9" fmla="*/ 85 h 85"/>
                <a:gd name="T10" fmla="*/ 0 w 527"/>
                <a:gd name="T11" fmla="*/ 0 h 85"/>
                <a:gd name="T12" fmla="*/ 9 w 527"/>
                <a:gd name="T13" fmla="*/ 0 h 85"/>
                <a:gd name="T14" fmla="*/ 9 w 527"/>
                <a:gd name="T1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27" h="85">
                  <a:moveTo>
                    <a:pt x="9" y="0"/>
                  </a:moveTo>
                  <a:lnTo>
                    <a:pt x="361" y="0"/>
                  </a:lnTo>
                  <a:lnTo>
                    <a:pt x="527" y="39"/>
                  </a:lnTo>
                  <a:lnTo>
                    <a:pt x="365" y="85"/>
                  </a:lnTo>
                  <a:lnTo>
                    <a:pt x="0" y="85"/>
                  </a:lnTo>
                  <a:lnTo>
                    <a:pt x="0" y="0"/>
                  </a:lnTo>
                  <a:lnTo>
                    <a:pt x="9" y="0"/>
                  </a:lnTo>
                  <a:lnTo>
                    <a:pt x="9" y="0"/>
                  </a:lnTo>
                  <a:close/>
                </a:path>
              </a:pathLst>
            </a:custGeom>
            <a:gradFill flip="none" rotWithShape="1">
              <a:gsLst>
                <a:gs pos="50000">
                  <a:schemeClr val="bg1">
                    <a:lumMod val="50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540000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800"/>
            </a:p>
          </p:txBody>
        </p:sp>
        <p:sp>
          <p:nvSpPr>
            <p:cNvPr id="23" name="Freeform 10">
              <a:extLst>
                <a:ext uri="{FF2B5EF4-FFF2-40B4-BE49-F238E27FC236}">
                  <a16:creationId xmlns:a16="http://schemas.microsoft.com/office/drawing/2014/main" id="{05682FA7-59F5-4A8A-B460-7F8E49314636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8306" y="2463800"/>
              <a:ext cx="685800" cy="860425"/>
            </a:xfrm>
            <a:custGeom>
              <a:avLst/>
              <a:gdLst>
                <a:gd name="T0" fmla="*/ 0 w 432"/>
                <a:gd name="T1" fmla="*/ 542 h 542"/>
                <a:gd name="T2" fmla="*/ 195 w 432"/>
                <a:gd name="T3" fmla="*/ 542 h 542"/>
                <a:gd name="T4" fmla="*/ 432 w 432"/>
                <a:gd name="T5" fmla="*/ 356 h 542"/>
                <a:gd name="T6" fmla="*/ 432 w 432"/>
                <a:gd name="T7" fmla="*/ 198 h 542"/>
                <a:gd name="T8" fmla="*/ 216 w 432"/>
                <a:gd name="T9" fmla="*/ 0 h 542"/>
                <a:gd name="T10" fmla="*/ 0 w 432"/>
                <a:gd name="T11" fmla="*/ 0 h 542"/>
                <a:gd name="T12" fmla="*/ 0 w 432"/>
                <a:gd name="T13" fmla="*/ 542 h 542"/>
                <a:gd name="T14" fmla="*/ 0 w 432"/>
                <a:gd name="T15" fmla="*/ 542 h 5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32" h="542">
                  <a:moveTo>
                    <a:pt x="0" y="542"/>
                  </a:moveTo>
                  <a:lnTo>
                    <a:pt x="195" y="542"/>
                  </a:lnTo>
                  <a:lnTo>
                    <a:pt x="432" y="356"/>
                  </a:lnTo>
                  <a:lnTo>
                    <a:pt x="432" y="198"/>
                  </a:lnTo>
                  <a:lnTo>
                    <a:pt x="216" y="0"/>
                  </a:lnTo>
                  <a:lnTo>
                    <a:pt x="0" y="0"/>
                  </a:lnTo>
                  <a:lnTo>
                    <a:pt x="0" y="542"/>
                  </a:lnTo>
                  <a:lnTo>
                    <a:pt x="0" y="542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800"/>
            </a:p>
          </p:txBody>
        </p:sp>
        <p:sp>
          <p:nvSpPr>
            <p:cNvPr id="24" name="Freeform 11">
              <a:extLst>
                <a:ext uri="{FF2B5EF4-FFF2-40B4-BE49-F238E27FC236}">
                  <a16:creationId xmlns:a16="http://schemas.microsoft.com/office/drawing/2014/main" id="{32CE6803-AF40-42B8-A31C-8C09DCE8DD02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8306" y="2463800"/>
              <a:ext cx="685800" cy="430213"/>
            </a:xfrm>
            <a:custGeom>
              <a:avLst/>
              <a:gdLst>
                <a:gd name="T0" fmla="*/ 0 w 432"/>
                <a:gd name="T1" fmla="*/ 0 h 271"/>
                <a:gd name="T2" fmla="*/ 216 w 432"/>
                <a:gd name="T3" fmla="*/ 0 h 271"/>
                <a:gd name="T4" fmla="*/ 432 w 432"/>
                <a:gd name="T5" fmla="*/ 198 h 271"/>
                <a:gd name="T6" fmla="*/ 432 w 432"/>
                <a:gd name="T7" fmla="*/ 271 h 271"/>
                <a:gd name="T8" fmla="*/ 0 w 432"/>
                <a:gd name="T9" fmla="*/ 271 h 271"/>
                <a:gd name="T10" fmla="*/ 0 w 432"/>
                <a:gd name="T11" fmla="*/ 0 h 271"/>
                <a:gd name="T12" fmla="*/ 0 w 432"/>
                <a:gd name="T13" fmla="*/ 0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32" h="271">
                  <a:moveTo>
                    <a:pt x="0" y="0"/>
                  </a:moveTo>
                  <a:lnTo>
                    <a:pt x="216" y="0"/>
                  </a:lnTo>
                  <a:lnTo>
                    <a:pt x="432" y="198"/>
                  </a:lnTo>
                  <a:lnTo>
                    <a:pt x="432" y="271"/>
                  </a:lnTo>
                  <a:lnTo>
                    <a:pt x="0" y="27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800"/>
            </a:p>
          </p:txBody>
        </p:sp>
        <p:sp>
          <p:nvSpPr>
            <p:cNvPr id="25" name="Freeform 12">
              <a:extLst>
                <a:ext uri="{FF2B5EF4-FFF2-40B4-BE49-F238E27FC236}">
                  <a16:creationId xmlns:a16="http://schemas.microsoft.com/office/drawing/2014/main" id="{F4A8D9AD-0304-4B5D-A339-AF74F9F1BD8D}"/>
                </a:ext>
              </a:extLst>
            </p:cNvPr>
            <p:cNvSpPr>
              <a:spLocks/>
            </p:cNvSpPr>
            <p:nvPr/>
          </p:nvSpPr>
          <p:spPr bwMode="auto">
            <a:xfrm>
              <a:off x="2381306" y="2085975"/>
              <a:ext cx="2479675" cy="538163"/>
            </a:xfrm>
            <a:custGeom>
              <a:avLst/>
              <a:gdLst>
                <a:gd name="T0" fmla="*/ 1562 w 1562"/>
                <a:gd name="T1" fmla="*/ 339 h 339"/>
                <a:gd name="T2" fmla="*/ 235 w 1562"/>
                <a:gd name="T3" fmla="*/ 339 h 339"/>
                <a:gd name="T4" fmla="*/ 0 w 1562"/>
                <a:gd name="T5" fmla="*/ 177 h 339"/>
                <a:gd name="T6" fmla="*/ 235 w 1562"/>
                <a:gd name="T7" fmla="*/ 0 h 339"/>
                <a:gd name="T8" fmla="*/ 1562 w 1562"/>
                <a:gd name="T9" fmla="*/ 0 h 339"/>
                <a:gd name="T10" fmla="*/ 1562 w 1562"/>
                <a:gd name="T11" fmla="*/ 339 h 339"/>
                <a:gd name="T12" fmla="*/ 1562 w 1562"/>
                <a:gd name="T13" fmla="*/ 339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62" h="339">
                  <a:moveTo>
                    <a:pt x="1562" y="339"/>
                  </a:moveTo>
                  <a:lnTo>
                    <a:pt x="235" y="339"/>
                  </a:lnTo>
                  <a:lnTo>
                    <a:pt x="0" y="177"/>
                  </a:lnTo>
                  <a:lnTo>
                    <a:pt x="235" y="0"/>
                  </a:lnTo>
                  <a:lnTo>
                    <a:pt x="1562" y="0"/>
                  </a:lnTo>
                  <a:lnTo>
                    <a:pt x="1562" y="339"/>
                  </a:lnTo>
                  <a:lnTo>
                    <a:pt x="1562" y="33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IN" sz="1800" dirty="0"/>
            </a:p>
          </p:txBody>
        </p:sp>
        <p:sp>
          <p:nvSpPr>
            <p:cNvPr id="26" name="Freeform 13">
              <a:extLst>
                <a:ext uri="{FF2B5EF4-FFF2-40B4-BE49-F238E27FC236}">
                  <a16:creationId xmlns:a16="http://schemas.microsoft.com/office/drawing/2014/main" id="{3CDB4BE8-150E-499A-A28B-1FF884A3218D}"/>
                </a:ext>
              </a:extLst>
            </p:cNvPr>
            <p:cNvSpPr>
              <a:spLocks/>
            </p:cNvSpPr>
            <p:nvPr/>
          </p:nvSpPr>
          <p:spPr bwMode="auto">
            <a:xfrm>
              <a:off x="2381306" y="2624138"/>
              <a:ext cx="2479675" cy="536575"/>
            </a:xfrm>
            <a:custGeom>
              <a:avLst/>
              <a:gdLst>
                <a:gd name="T0" fmla="*/ 1562 w 1562"/>
                <a:gd name="T1" fmla="*/ 338 h 338"/>
                <a:gd name="T2" fmla="*/ 235 w 1562"/>
                <a:gd name="T3" fmla="*/ 338 h 338"/>
                <a:gd name="T4" fmla="*/ 0 w 1562"/>
                <a:gd name="T5" fmla="*/ 179 h 338"/>
                <a:gd name="T6" fmla="*/ 235 w 1562"/>
                <a:gd name="T7" fmla="*/ 0 h 338"/>
                <a:gd name="T8" fmla="*/ 1562 w 1562"/>
                <a:gd name="T9" fmla="*/ 0 h 338"/>
                <a:gd name="T10" fmla="*/ 1562 w 1562"/>
                <a:gd name="T11" fmla="*/ 338 h 338"/>
                <a:gd name="T12" fmla="*/ 1562 w 1562"/>
                <a:gd name="T13" fmla="*/ 338 h 3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62" h="338">
                  <a:moveTo>
                    <a:pt x="1562" y="338"/>
                  </a:moveTo>
                  <a:lnTo>
                    <a:pt x="235" y="338"/>
                  </a:lnTo>
                  <a:lnTo>
                    <a:pt x="0" y="179"/>
                  </a:lnTo>
                  <a:lnTo>
                    <a:pt x="235" y="0"/>
                  </a:lnTo>
                  <a:lnTo>
                    <a:pt x="1562" y="0"/>
                  </a:lnTo>
                  <a:lnTo>
                    <a:pt x="1562" y="338"/>
                  </a:lnTo>
                  <a:lnTo>
                    <a:pt x="1562" y="33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IN" sz="1800"/>
            </a:p>
          </p:txBody>
        </p:sp>
        <p:sp>
          <p:nvSpPr>
            <p:cNvPr id="27" name="Freeform 14">
              <a:extLst>
                <a:ext uri="{FF2B5EF4-FFF2-40B4-BE49-F238E27FC236}">
                  <a16:creationId xmlns:a16="http://schemas.microsoft.com/office/drawing/2014/main" id="{AA4AD451-E568-481D-8642-B86C3C3245F6}"/>
                </a:ext>
              </a:extLst>
            </p:cNvPr>
            <p:cNvSpPr>
              <a:spLocks/>
            </p:cNvSpPr>
            <p:nvPr/>
          </p:nvSpPr>
          <p:spPr bwMode="auto">
            <a:xfrm>
              <a:off x="2381306" y="3692525"/>
              <a:ext cx="2479675" cy="536575"/>
            </a:xfrm>
            <a:custGeom>
              <a:avLst/>
              <a:gdLst>
                <a:gd name="T0" fmla="*/ 1562 w 1562"/>
                <a:gd name="T1" fmla="*/ 338 h 338"/>
                <a:gd name="T2" fmla="*/ 235 w 1562"/>
                <a:gd name="T3" fmla="*/ 338 h 338"/>
                <a:gd name="T4" fmla="*/ 0 w 1562"/>
                <a:gd name="T5" fmla="*/ 167 h 338"/>
                <a:gd name="T6" fmla="*/ 235 w 1562"/>
                <a:gd name="T7" fmla="*/ 0 h 338"/>
                <a:gd name="T8" fmla="*/ 1562 w 1562"/>
                <a:gd name="T9" fmla="*/ 0 h 338"/>
                <a:gd name="T10" fmla="*/ 1562 w 1562"/>
                <a:gd name="T11" fmla="*/ 338 h 338"/>
                <a:gd name="T12" fmla="*/ 1562 w 1562"/>
                <a:gd name="T13" fmla="*/ 338 h 3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62" h="338">
                  <a:moveTo>
                    <a:pt x="1562" y="338"/>
                  </a:moveTo>
                  <a:lnTo>
                    <a:pt x="235" y="338"/>
                  </a:lnTo>
                  <a:lnTo>
                    <a:pt x="0" y="167"/>
                  </a:lnTo>
                  <a:lnTo>
                    <a:pt x="235" y="0"/>
                  </a:lnTo>
                  <a:lnTo>
                    <a:pt x="1562" y="0"/>
                  </a:lnTo>
                  <a:lnTo>
                    <a:pt x="1562" y="338"/>
                  </a:lnTo>
                  <a:lnTo>
                    <a:pt x="1562" y="338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IN" sz="1800"/>
            </a:p>
          </p:txBody>
        </p:sp>
        <p:sp>
          <p:nvSpPr>
            <p:cNvPr id="28" name="Freeform 15">
              <a:extLst>
                <a:ext uri="{FF2B5EF4-FFF2-40B4-BE49-F238E27FC236}">
                  <a16:creationId xmlns:a16="http://schemas.microsoft.com/office/drawing/2014/main" id="{8E28B344-3908-4EBD-8E7C-7A5D56BE5F0A}"/>
                </a:ext>
              </a:extLst>
            </p:cNvPr>
            <p:cNvSpPr>
              <a:spLocks/>
            </p:cNvSpPr>
            <p:nvPr/>
          </p:nvSpPr>
          <p:spPr bwMode="auto">
            <a:xfrm>
              <a:off x="2381306" y="1554163"/>
              <a:ext cx="2479675" cy="538163"/>
            </a:xfrm>
            <a:custGeom>
              <a:avLst/>
              <a:gdLst>
                <a:gd name="T0" fmla="*/ 1562 w 1562"/>
                <a:gd name="T1" fmla="*/ 339 h 339"/>
                <a:gd name="T2" fmla="*/ 235 w 1562"/>
                <a:gd name="T3" fmla="*/ 339 h 339"/>
                <a:gd name="T4" fmla="*/ 0 w 1562"/>
                <a:gd name="T5" fmla="*/ 176 h 339"/>
                <a:gd name="T6" fmla="*/ 235 w 1562"/>
                <a:gd name="T7" fmla="*/ 0 h 339"/>
                <a:gd name="T8" fmla="*/ 1562 w 1562"/>
                <a:gd name="T9" fmla="*/ 0 h 339"/>
                <a:gd name="T10" fmla="*/ 1562 w 1562"/>
                <a:gd name="T11" fmla="*/ 339 h 339"/>
                <a:gd name="T12" fmla="*/ 1562 w 1562"/>
                <a:gd name="T13" fmla="*/ 339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62" h="339">
                  <a:moveTo>
                    <a:pt x="1562" y="339"/>
                  </a:moveTo>
                  <a:lnTo>
                    <a:pt x="235" y="339"/>
                  </a:lnTo>
                  <a:lnTo>
                    <a:pt x="0" y="176"/>
                  </a:lnTo>
                  <a:lnTo>
                    <a:pt x="235" y="0"/>
                  </a:lnTo>
                  <a:lnTo>
                    <a:pt x="1562" y="0"/>
                  </a:lnTo>
                  <a:lnTo>
                    <a:pt x="1562" y="339"/>
                  </a:lnTo>
                  <a:lnTo>
                    <a:pt x="1562" y="33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IN" sz="1800"/>
            </a:p>
          </p:txBody>
        </p:sp>
        <p:sp>
          <p:nvSpPr>
            <p:cNvPr id="29" name="Freeform 16">
              <a:extLst>
                <a:ext uri="{FF2B5EF4-FFF2-40B4-BE49-F238E27FC236}">
                  <a16:creationId xmlns:a16="http://schemas.microsoft.com/office/drawing/2014/main" id="{760668E5-CAD4-4372-9F71-CE7A1207E91D}"/>
                </a:ext>
              </a:extLst>
            </p:cNvPr>
            <p:cNvSpPr>
              <a:spLocks/>
            </p:cNvSpPr>
            <p:nvPr/>
          </p:nvSpPr>
          <p:spPr bwMode="auto">
            <a:xfrm>
              <a:off x="2381306" y="3160713"/>
              <a:ext cx="2479675" cy="536575"/>
            </a:xfrm>
            <a:custGeom>
              <a:avLst/>
              <a:gdLst>
                <a:gd name="T0" fmla="*/ 1562 w 1562"/>
                <a:gd name="T1" fmla="*/ 338 h 338"/>
                <a:gd name="T2" fmla="*/ 235 w 1562"/>
                <a:gd name="T3" fmla="*/ 338 h 338"/>
                <a:gd name="T4" fmla="*/ 0 w 1562"/>
                <a:gd name="T5" fmla="*/ 166 h 338"/>
                <a:gd name="T6" fmla="*/ 235 w 1562"/>
                <a:gd name="T7" fmla="*/ 0 h 338"/>
                <a:gd name="T8" fmla="*/ 1562 w 1562"/>
                <a:gd name="T9" fmla="*/ 0 h 338"/>
                <a:gd name="T10" fmla="*/ 1562 w 1562"/>
                <a:gd name="T11" fmla="*/ 338 h 338"/>
                <a:gd name="T12" fmla="*/ 1562 w 1562"/>
                <a:gd name="T13" fmla="*/ 338 h 3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62" h="338">
                  <a:moveTo>
                    <a:pt x="1562" y="338"/>
                  </a:moveTo>
                  <a:lnTo>
                    <a:pt x="235" y="338"/>
                  </a:lnTo>
                  <a:lnTo>
                    <a:pt x="0" y="166"/>
                  </a:lnTo>
                  <a:lnTo>
                    <a:pt x="235" y="0"/>
                  </a:lnTo>
                  <a:lnTo>
                    <a:pt x="1562" y="0"/>
                  </a:lnTo>
                  <a:lnTo>
                    <a:pt x="1562" y="338"/>
                  </a:lnTo>
                  <a:lnTo>
                    <a:pt x="1562" y="33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IN" sz="1800"/>
            </a:p>
          </p:txBody>
        </p:sp>
        <p:sp>
          <p:nvSpPr>
            <p:cNvPr id="30" name="Freeform 17">
              <a:extLst>
                <a:ext uri="{FF2B5EF4-FFF2-40B4-BE49-F238E27FC236}">
                  <a16:creationId xmlns:a16="http://schemas.microsoft.com/office/drawing/2014/main" id="{AF8F736D-DD64-48C1-8C74-8F551D5E51BE}"/>
                </a:ext>
              </a:extLst>
            </p:cNvPr>
            <p:cNvSpPr>
              <a:spLocks/>
            </p:cNvSpPr>
            <p:nvPr/>
          </p:nvSpPr>
          <p:spPr bwMode="auto">
            <a:xfrm>
              <a:off x="5629331" y="2463800"/>
              <a:ext cx="687388" cy="169863"/>
            </a:xfrm>
            <a:custGeom>
              <a:avLst/>
              <a:gdLst>
                <a:gd name="T0" fmla="*/ 433 w 433"/>
                <a:gd name="T1" fmla="*/ 107 h 107"/>
                <a:gd name="T2" fmla="*/ 0 w 433"/>
                <a:gd name="T3" fmla="*/ 107 h 107"/>
                <a:gd name="T4" fmla="*/ 0 w 433"/>
                <a:gd name="T5" fmla="*/ 0 h 107"/>
                <a:gd name="T6" fmla="*/ 433 w 433"/>
                <a:gd name="T7" fmla="*/ 0 h 107"/>
                <a:gd name="T8" fmla="*/ 433 w 433"/>
                <a:gd name="T9" fmla="*/ 107 h 107"/>
                <a:gd name="T10" fmla="*/ 433 w 433"/>
                <a:gd name="T11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33" h="107">
                  <a:moveTo>
                    <a:pt x="433" y="107"/>
                  </a:moveTo>
                  <a:lnTo>
                    <a:pt x="0" y="107"/>
                  </a:lnTo>
                  <a:lnTo>
                    <a:pt x="0" y="0"/>
                  </a:lnTo>
                  <a:lnTo>
                    <a:pt x="433" y="0"/>
                  </a:lnTo>
                  <a:lnTo>
                    <a:pt x="433" y="107"/>
                  </a:lnTo>
                  <a:lnTo>
                    <a:pt x="433" y="107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IN" sz="1800"/>
            </a:p>
          </p:txBody>
        </p:sp>
        <p:sp>
          <p:nvSpPr>
            <p:cNvPr id="31" name="Freeform 18">
              <a:extLst>
                <a:ext uri="{FF2B5EF4-FFF2-40B4-BE49-F238E27FC236}">
                  <a16:creationId xmlns:a16="http://schemas.microsoft.com/office/drawing/2014/main" id="{A825B8B7-555C-4062-85AD-AEDBDC3E52F3}"/>
                </a:ext>
              </a:extLst>
            </p:cNvPr>
            <p:cNvSpPr>
              <a:spLocks/>
            </p:cNvSpPr>
            <p:nvPr/>
          </p:nvSpPr>
          <p:spPr bwMode="auto">
            <a:xfrm>
              <a:off x="5629331" y="2633663"/>
              <a:ext cx="687388" cy="173038"/>
            </a:xfrm>
            <a:custGeom>
              <a:avLst/>
              <a:gdLst>
                <a:gd name="T0" fmla="*/ 433 w 433"/>
                <a:gd name="T1" fmla="*/ 109 h 109"/>
                <a:gd name="T2" fmla="*/ 0 w 433"/>
                <a:gd name="T3" fmla="*/ 109 h 109"/>
                <a:gd name="T4" fmla="*/ 0 w 433"/>
                <a:gd name="T5" fmla="*/ 0 h 109"/>
                <a:gd name="T6" fmla="*/ 433 w 433"/>
                <a:gd name="T7" fmla="*/ 0 h 109"/>
                <a:gd name="T8" fmla="*/ 433 w 433"/>
                <a:gd name="T9" fmla="*/ 109 h 109"/>
                <a:gd name="T10" fmla="*/ 433 w 433"/>
                <a:gd name="T11" fmla="*/ 109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33" h="109">
                  <a:moveTo>
                    <a:pt x="433" y="109"/>
                  </a:moveTo>
                  <a:lnTo>
                    <a:pt x="0" y="109"/>
                  </a:lnTo>
                  <a:lnTo>
                    <a:pt x="0" y="0"/>
                  </a:lnTo>
                  <a:lnTo>
                    <a:pt x="433" y="0"/>
                  </a:lnTo>
                  <a:lnTo>
                    <a:pt x="433" y="109"/>
                  </a:lnTo>
                  <a:lnTo>
                    <a:pt x="433" y="109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IN" sz="1800"/>
            </a:p>
          </p:txBody>
        </p:sp>
        <p:sp>
          <p:nvSpPr>
            <p:cNvPr id="32" name="Freeform 19">
              <a:extLst>
                <a:ext uri="{FF2B5EF4-FFF2-40B4-BE49-F238E27FC236}">
                  <a16:creationId xmlns:a16="http://schemas.microsoft.com/office/drawing/2014/main" id="{F1C666FB-F71E-4F59-BDDB-EA7D7FDF5C67}"/>
                </a:ext>
              </a:extLst>
            </p:cNvPr>
            <p:cNvSpPr>
              <a:spLocks/>
            </p:cNvSpPr>
            <p:nvPr/>
          </p:nvSpPr>
          <p:spPr bwMode="auto">
            <a:xfrm>
              <a:off x="5629331" y="2806700"/>
              <a:ext cx="687388" cy="171450"/>
            </a:xfrm>
            <a:custGeom>
              <a:avLst/>
              <a:gdLst>
                <a:gd name="T0" fmla="*/ 433 w 433"/>
                <a:gd name="T1" fmla="*/ 108 h 108"/>
                <a:gd name="T2" fmla="*/ 0 w 433"/>
                <a:gd name="T3" fmla="*/ 108 h 108"/>
                <a:gd name="T4" fmla="*/ 0 w 433"/>
                <a:gd name="T5" fmla="*/ 0 h 108"/>
                <a:gd name="T6" fmla="*/ 433 w 433"/>
                <a:gd name="T7" fmla="*/ 0 h 108"/>
                <a:gd name="T8" fmla="*/ 433 w 433"/>
                <a:gd name="T9" fmla="*/ 108 h 108"/>
                <a:gd name="T10" fmla="*/ 433 w 433"/>
                <a:gd name="T11" fmla="*/ 108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33" h="108">
                  <a:moveTo>
                    <a:pt x="433" y="108"/>
                  </a:moveTo>
                  <a:lnTo>
                    <a:pt x="0" y="108"/>
                  </a:lnTo>
                  <a:lnTo>
                    <a:pt x="0" y="0"/>
                  </a:lnTo>
                  <a:lnTo>
                    <a:pt x="433" y="0"/>
                  </a:lnTo>
                  <a:lnTo>
                    <a:pt x="433" y="108"/>
                  </a:lnTo>
                  <a:lnTo>
                    <a:pt x="433" y="108"/>
                  </a:ln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IN" sz="1800"/>
            </a:p>
          </p:txBody>
        </p:sp>
        <p:sp>
          <p:nvSpPr>
            <p:cNvPr id="33" name="Freeform 20">
              <a:extLst>
                <a:ext uri="{FF2B5EF4-FFF2-40B4-BE49-F238E27FC236}">
                  <a16:creationId xmlns:a16="http://schemas.microsoft.com/office/drawing/2014/main" id="{CC0B42AE-9904-4169-97D6-A1A0FFBD5389}"/>
                </a:ext>
              </a:extLst>
            </p:cNvPr>
            <p:cNvSpPr>
              <a:spLocks/>
            </p:cNvSpPr>
            <p:nvPr/>
          </p:nvSpPr>
          <p:spPr bwMode="auto">
            <a:xfrm>
              <a:off x="5629331" y="2978150"/>
              <a:ext cx="687388" cy="169863"/>
            </a:xfrm>
            <a:custGeom>
              <a:avLst/>
              <a:gdLst>
                <a:gd name="T0" fmla="*/ 433 w 433"/>
                <a:gd name="T1" fmla="*/ 107 h 107"/>
                <a:gd name="T2" fmla="*/ 0 w 433"/>
                <a:gd name="T3" fmla="*/ 107 h 107"/>
                <a:gd name="T4" fmla="*/ 0 w 433"/>
                <a:gd name="T5" fmla="*/ 0 h 107"/>
                <a:gd name="T6" fmla="*/ 433 w 433"/>
                <a:gd name="T7" fmla="*/ 0 h 107"/>
                <a:gd name="T8" fmla="*/ 433 w 433"/>
                <a:gd name="T9" fmla="*/ 107 h 107"/>
                <a:gd name="T10" fmla="*/ 433 w 433"/>
                <a:gd name="T11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33" h="107">
                  <a:moveTo>
                    <a:pt x="433" y="107"/>
                  </a:moveTo>
                  <a:lnTo>
                    <a:pt x="0" y="107"/>
                  </a:lnTo>
                  <a:lnTo>
                    <a:pt x="0" y="0"/>
                  </a:lnTo>
                  <a:lnTo>
                    <a:pt x="433" y="0"/>
                  </a:lnTo>
                  <a:lnTo>
                    <a:pt x="433" y="107"/>
                  </a:lnTo>
                  <a:lnTo>
                    <a:pt x="433" y="107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IN" sz="1800"/>
            </a:p>
          </p:txBody>
        </p:sp>
        <p:sp>
          <p:nvSpPr>
            <p:cNvPr id="34" name="Freeform 21">
              <a:extLst>
                <a:ext uri="{FF2B5EF4-FFF2-40B4-BE49-F238E27FC236}">
                  <a16:creationId xmlns:a16="http://schemas.microsoft.com/office/drawing/2014/main" id="{E4A8EC6A-A70B-469A-9C01-A064D3C7F8BF}"/>
                </a:ext>
              </a:extLst>
            </p:cNvPr>
            <p:cNvSpPr>
              <a:spLocks/>
            </p:cNvSpPr>
            <p:nvPr/>
          </p:nvSpPr>
          <p:spPr bwMode="auto">
            <a:xfrm>
              <a:off x="5629331" y="3148013"/>
              <a:ext cx="687388" cy="171450"/>
            </a:xfrm>
            <a:custGeom>
              <a:avLst/>
              <a:gdLst>
                <a:gd name="T0" fmla="*/ 433 w 433"/>
                <a:gd name="T1" fmla="*/ 108 h 108"/>
                <a:gd name="T2" fmla="*/ 0 w 433"/>
                <a:gd name="T3" fmla="*/ 108 h 108"/>
                <a:gd name="T4" fmla="*/ 0 w 433"/>
                <a:gd name="T5" fmla="*/ 0 h 108"/>
                <a:gd name="T6" fmla="*/ 433 w 433"/>
                <a:gd name="T7" fmla="*/ 0 h 108"/>
                <a:gd name="T8" fmla="*/ 433 w 433"/>
                <a:gd name="T9" fmla="*/ 108 h 108"/>
                <a:gd name="T10" fmla="*/ 433 w 433"/>
                <a:gd name="T11" fmla="*/ 108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33" h="108">
                  <a:moveTo>
                    <a:pt x="433" y="108"/>
                  </a:moveTo>
                  <a:lnTo>
                    <a:pt x="0" y="108"/>
                  </a:lnTo>
                  <a:lnTo>
                    <a:pt x="0" y="0"/>
                  </a:lnTo>
                  <a:lnTo>
                    <a:pt x="433" y="0"/>
                  </a:lnTo>
                  <a:lnTo>
                    <a:pt x="433" y="108"/>
                  </a:lnTo>
                  <a:lnTo>
                    <a:pt x="433" y="108"/>
                  </a:ln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IN" sz="1800"/>
            </a:p>
          </p:txBody>
        </p:sp>
        <p:sp>
          <p:nvSpPr>
            <p:cNvPr id="35" name="Freeform 22">
              <a:extLst>
                <a:ext uri="{FF2B5EF4-FFF2-40B4-BE49-F238E27FC236}">
                  <a16:creationId xmlns:a16="http://schemas.microsoft.com/office/drawing/2014/main" id="{57A93394-FDD2-408C-ABBD-111C75C8B342}"/>
                </a:ext>
              </a:extLst>
            </p:cNvPr>
            <p:cNvSpPr>
              <a:spLocks/>
            </p:cNvSpPr>
            <p:nvPr/>
          </p:nvSpPr>
          <p:spPr bwMode="auto">
            <a:xfrm>
              <a:off x="4860981" y="2624138"/>
              <a:ext cx="768350" cy="536575"/>
            </a:xfrm>
            <a:custGeom>
              <a:avLst/>
              <a:gdLst>
                <a:gd name="T0" fmla="*/ 484 w 484"/>
                <a:gd name="T1" fmla="*/ 115 h 338"/>
                <a:gd name="T2" fmla="*/ 0 w 484"/>
                <a:gd name="T3" fmla="*/ 0 h 338"/>
                <a:gd name="T4" fmla="*/ 0 w 484"/>
                <a:gd name="T5" fmla="*/ 338 h 338"/>
                <a:gd name="T6" fmla="*/ 484 w 484"/>
                <a:gd name="T7" fmla="*/ 223 h 338"/>
                <a:gd name="T8" fmla="*/ 484 w 484"/>
                <a:gd name="T9" fmla="*/ 115 h 338"/>
                <a:gd name="T10" fmla="*/ 484 w 484"/>
                <a:gd name="T11" fmla="*/ 115 h 3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84" h="338">
                  <a:moveTo>
                    <a:pt x="484" y="115"/>
                  </a:moveTo>
                  <a:lnTo>
                    <a:pt x="0" y="0"/>
                  </a:lnTo>
                  <a:lnTo>
                    <a:pt x="0" y="338"/>
                  </a:lnTo>
                  <a:lnTo>
                    <a:pt x="484" y="223"/>
                  </a:lnTo>
                  <a:lnTo>
                    <a:pt x="484" y="115"/>
                  </a:lnTo>
                  <a:lnTo>
                    <a:pt x="484" y="115"/>
                  </a:ln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IN" sz="1800"/>
            </a:p>
          </p:txBody>
        </p:sp>
        <p:sp>
          <p:nvSpPr>
            <p:cNvPr id="36" name="Freeform 23">
              <a:extLst>
                <a:ext uri="{FF2B5EF4-FFF2-40B4-BE49-F238E27FC236}">
                  <a16:creationId xmlns:a16="http://schemas.microsoft.com/office/drawing/2014/main" id="{A9D24D21-4F5D-436A-9674-4A37122D3449}"/>
                </a:ext>
              </a:extLst>
            </p:cNvPr>
            <p:cNvSpPr>
              <a:spLocks/>
            </p:cNvSpPr>
            <p:nvPr/>
          </p:nvSpPr>
          <p:spPr bwMode="auto">
            <a:xfrm>
              <a:off x="4860981" y="2085975"/>
              <a:ext cx="768350" cy="720725"/>
            </a:xfrm>
            <a:custGeom>
              <a:avLst/>
              <a:gdLst>
                <a:gd name="T0" fmla="*/ 484 w 484"/>
                <a:gd name="T1" fmla="*/ 345 h 454"/>
                <a:gd name="T2" fmla="*/ 0 w 484"/>
                <a:gd name="T3" fmla="*/ 0 h 454"/>
                <a:gd name="T4" fmla="*/ 0 w 484"/>
                <a:gd name="T5" fmla="*/ 339 h 454"/>
                <a:gd name="T6" fmla="*/ 484 w 484"/>
                <a:gd name="T7" fmla="*/ 454 h 454"/>
                <a:gd name="T8" fmla="*/ 484 w 484"/>
                <a:gd name="T9" fmla="*/ 345 h 454"/>
                <a:gd name="T10" fmla="*/ 484 w 484"/>
                <a:gd name="T11" fmla="*/ 345 h 4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84" h="454">
                  <a:moveTo>
                    <a:pt x="484" y="345"/>
                  </a:moveTo>
                  <a:lnTo>
                    <a:pt x="0" y="0"/>
                  </a:lnTo>
                  <a:lnTo>
                    <a:pt x="0" y="339"/>
                  </a:lnTo>
                  <a:lnTo>
                    <a:pt x="484" y="454"/>
                  </a:lnTo>
                  <a:lnTo>
                    <a:pt x="484" y="345"/>
                  </a:lnTo>
                  <a:lnTo>
                    <a:pt x="484" y="345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IN" sz="1800"/>
            </a:p>
          </p:txBody>
        </p:sp>
        <p:sp>
          <p:nvSpPr>
            <p:cNvPr id="37" name="Freeform 24">
              <a:extLst>
                <a:ext uri="{FF2B5EF4-FFF2-40B4-BE49-F238E27FC236}">
                  <a16:creationId xmlns:a16="http://schemas.microsoft.com/office/drawing/2014/main" id="{26871FE6-5925-47C7-8AF6-B12514B46BF7}"/>
                </a:ext>
              </a:extLst>
            </p:cNvPr>
            <p:cNvSpPr>
              <a:spLocks/>
            </p:cNvSpPr>
            <p:nvPr/>
          </p:nvSpPr>
          <p:spPr bwMode="auto">
            <a:xfrm>
              <a:off x="4860981" y="2978150"/>
              <a:ext cx="768350" cy="719138"/>
            </a:xfrm>
            <a:custGeom>
              <a:avLst/>
              <a:gdLst>
                <a:gd name="T0" fmla="*/ 484 w 484"/>
                <a:gd name="T1" fmla="*/ 0 h 453"/>
                <a:gd name="T2" fmla="*/ 0 w 484"/>
                <a:gd name="T3" fmla="*/ 115 h 453"/>
                <a:gd name="T4" fmla="*/ 0 w 484"/>
                <a:gd name="T5" fmla="*/ 453 h 453"/>
                <a:gd name="T6" fmla="*/ 484 w 484"/>
                <a:gd name="T7" fmla="*/ 107 h 453"/>
                <a:gd name="T8" fmla="*/ 484 w 484"/>
                <a:gd name="T9" fmla="*/ 0 h 453"/>
                <a:gd name="T10" fmla="*/ 484 w 484"/>
                <a:gd name="T11" fmla="*/ 0 h 4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84" h="453">
                  <a:moveTo>
                    <a:pt x="484" y="0"/>
                  </a:moveTo>
                  <a:lnTo>
                    <a:pt x="0" y="115"/>
                  </a:lnTo>
                  <a:lnTo>
                    <a:pt x="0" y="453"/>
                  </a:lnTo>
                  <a:lnTo>
                    <a:pt x="484" y="107"/>
                  </a:lnTo>
                  <a:lnTo>
                    <a:pt x="484" y="0"/>
                  </a:lnTo>
                  <a:lnTo>
                    <a:pt x="484" y="0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IN" sz="1800"/>
            </a:p>
          </p:txBody>
        </p:sp>
        <p:sp>
          <p:nvSpPr>
            <p:cNvPr id="38" name="Freeform 25">
              <a:extLst>
                <a:ext uri="{FF2B5EF4-FFF2-40B4-BE49-F238E27FC236}">
                  <a16:creationId xmlns:a16="http://schemas.microsoft.com/office/drawing/2014/main" id="{E6D6B3B3-6968-437C-A4E8-28FE25D403C7}"/>
                </a:ext>
              </a:extLst>
            </p:cNvPr>
            <p:cNvSpPr>
              <a:spLocks/>
            </p:cNvSpPr>
            <p:nvPr/>
          </p:nvSpPr>
          <p:spPr bwMode="auto">
            <a:xfrm>
              <a:off x="4860981" y="3148013"/>
              <a:ext cx="768350" cy="1085850"/>
            </a:xfrm>
            <a:custGeom>
              <a:avLst/>
              <a:gdLst>
                <a:gd name="T0" fmla="*/ 484 w 484"/>
                <a:gd name="T1" fmla="*/ 108 h 684"/>
                <a:gd name="T2" fmla="*/ 0 w 484"/>
                <a:gd name="T3" fmla="*/ 684 h 684"/>
                <a:gd name="T4" fmla="*/ 0 w 484"/>
                <a:gd name="T5" fmla="*/ 346 h 684"/>
                <a:gd name="T6" fmla="*/ 484 w 484"/>
                <a:gd name="T7" fmla="*/ 0 h 684"/>
                <a:gd name="T8" fmla="*/ 484 w 484"/>
                <a:gd name="T9" fmla="*/ 108 h 684"/>
                <a:gd name="T10" fmla="*/ 484 w 484"/>
                <a:gd name="T11" fmla="*/ 108 h 6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84" h="684">
                  <a:moveTo>
                    <a:pt x="484" y="108"/>
                  </a:moveTo>
                  <a:lnTo>
                    <a:pt x="0" y="684"/>
                  </a:lnTo>
                  <a:lnTo>
                    <a:pt x="0" y="346"/>
                  </a:lnTo>
                  <a:lnTo>
                    <a:pt x="484" y="0"/>
                  </a:lnTo>
                  <a:lnTo>
                    <a:pt x="484" y="108"/>
                  </a:lnTo>
                  <a:lnTo>
                    <a:pt x="484" y="108"/>
                  </a:ln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IN" sz="1800"/>
            </a:p>
          </p:txBody>
        </p:sp>
        <p:sp>
          <p:nvSpPr>
            <p:cNvPr id="39" name="Freeform 26">
              <a:extLst>
                <a:ext uri="{FF2B5EF4-FFF2-40B4-BE49-F238E27FC236}">
                  <a16:creationId xmlns:a16="http://schemas.microsoft.com/office/drawing/2014/main" id="{3FEAD2D3-BEE3-47E7-81C3-E1B68750F646}"/>
                </a:ext>
              </a:extLst>
            </p:cNvPr>
            <p:cNvSpPr>
              <a:spLocks/>
            </p:cNvSpPr>
            <p:nvPr/>
          </p:nvSpPr>
          <p:spPr bwMode="auto">
            <a:xfrm>
              <a:off x="4860981" y="1560849"/>
              <a:ext cx="768350" cy="1082675"/>
            </a:xfrm>
            <a:custGeom>
              <a:avLst/>
              <a:gdLst>
                <a:gd name="T0" fmla="*/ 484 w 484"/>
                <a:gd name="T1" fmla="*/ 575 h 682"/>
                <a:gd name="T2" fmla="*/ 0 w 484"/>
                <a:gd name="T3" fmla="*/ 0 h 682"/>
                <a:gd name="T4" fmla="*/ 0 w 484"/>
                <a:gd name="T5" fmla="*/ 337 h 682"/>
                <a:gd name="T6" fmla="*/ 484 w 484"/>
                <a:gd name="T7" fmla="*/ 682 h 682"/>
                <a:gd name="T8" fmla="*/ 484 w 484"/>
                <a:gd name="T9" fmla="*/ 575 h 682"/>
                <a:gd name="T10" fmla="*/ 484 w 484"/>
                <a:gd name="T11" fmla="*/ 575 h 6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84" h="682">
                  <a:moveTo>
                    <a:pt x="484" y="575"/>
                  </a:moveTo>
                  <a:lnTo>
                    <a:pt x="0" y="0"/>
                  </a:lnTo>
                  <a:lnTo>
                    <a:pt x="0" y="337"/>
                  </a:lnTo>
                  <a:lnTo>
                    <a:pt x="484" y="682"/>
                  </a:lnTo>
                  <a:lnTo>
                    <a:pt x="484" y="575"/>
                  </a:lnTo>
                  <a:lnTo>
                    <a:pt x="484" y="575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IN" sz="1800"/>
            </a:p>
          </p:txBody>
        </p:sp>
      </p:grpSp>
      <p:sp>
        <p:nvSpPr>
          <p:cNvPr id="40" name="Text Placeholder 16">
            <a:extLst>
              <a:ext uri="{FF2B5EF4-FFF2-40B4-BE49-F238E27FC236}">
                <a16:creationId xmlns:a16="http://schemas.microsoft.com/office/drawing/2014/main" id="{FC3ADCCE-7E37-426E-BDF6-6C73AA2DEF9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690838" y="2659562"/>
            <a:ext cx="1761536" cy="466833"/>
          </a:xfrm>
        </p:spPr>
        <p:txBody>
          <a:bodyPr wrap="square" lIns="70485" tIns="35179" rIns="70485" bIns="35179" anchor="ctr">
            <a:normAutofit/>
          </a:bodyPr>
          <a:lstStyle>
            <a:lvl1pPr marL="0" indent="0" algn="ctr">
              <a:lnSpc>
                <a:spcPct val="90000"/>
              </a:lnSpc>
              <a:spcBef>
                <a:spcPts val="714"/>
              </a:spcBef>
              <a:spcAft>
                <a:spcPts val="0"/>
              </a:spcAft>
              <a:buFontTx/>
              <a:buNone/>
              <a:defRPr sz="2000" b="0" i="0">
                <a:solidFill>
                  <a:schemeClr val="accent1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400"/>
            </a:lvl2pPr>
            <a:lvl3pPr marL="914309" indent="0">
              <a:buFontTx/>
              <a:buNone/>
              <a:defRPr sz="1200"/>
            </a:lvl3pPr>
            <a:lvl4pPr marL="1371463" indent="0">
              <a:buFontTx/>
              <a:buNone/>
              <a:defRPr sz="1100"/>
            </a:lvl4pPr>
            <a:lvl5pPr marL="1828617" indent="0">
              <a:buFontTx/>
              <a:buNone/>
              <a:defRPr sz="1100"/>
            </a:lvl5pPr>
          </a:lstStyle>
          <a:p>
            <a:pPr lvl="0"/>
            <a:r>
              <a:rPr lang="en-US" dirty="0"/>
              <a:t>1</a:t>
            </a:r>
            <a:r>
              <a:rPr lang="en-US" baseline="30000" dirty="0"/>
              <a:t>st</a:t>
            </a:r>
            <a:r>
              <a:rPr lang="en-US" dirty="0"/>
              <a:t> target</a:t>
            </a:r>
          </a:p>
        </p:txBody>
      </p:sp>
      <p:sp>
        <p:nvSpPr>
          <p:cNvPr id="41" name="Text Placeholder 16">
            <a:extLst>
              <a:ext uri="{FF2B5EF4-FFF2-40B4-BE49-F238E27FC236}">
                <a16:creationId xmlns:a16="http://schemas.microsoft.com/office/drawing/2014/main" id="{ABEDE2FD-E5C8-4B1E-9FEB-63380C4309C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690838" y="3233327"/>
            <a:ext cx="1761536" cy="466833"/>
          </a:xfrm>
        </p:spPr>
        <p:txBody>
          <a:bodyPr wrap="square" lIns="70485" tIns="35179" rIns="70485" bIns="35179" anchor="ctr">
            <a:normAutofit/>
          </a:bodyPr>
          <a:lstStyle>
            <a:lvl1pPr marL="0" marR="0" indent="0" algn="ctr" defTabSz="914309" rtl="0" eaLnBrk="1" fontAlgn="auto" latinLnBrk="0" hangingPunct="1">
              <a:lnSpc>
                <a:spcPct val="90000"/>
              </a:lnSpc>
              <a:spcBef>
                <a:spcPts val="714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0" i="0">
                <a:solidFill>
                  <a:schemeClr val="accent2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400"/>
            </a:lvl2pPr>
            <a:lvl3pPr marL="914309" indent="0">
              <a:buFontTx/>
              <a:buNone/>
              <a:defRPr sz="1200"/>
            </a:lvl3pPr>
            <a:lvl4pPr marL="1371463" indent="0">
              <a:buFontTx/>
              <a:buNone/>
              <a:defRPr sz="1100"/>
            </a:lvl4pPr>
            <a:lvl5pPr marL="1828617" indent="0">
              <a:buFontTx/>
              <a:buNone/>
              <a:defRPr sz="1100"/>
            </a:lvl5pPr>
          </a:lstStyle>
          <a:p>
            <a:pPr marL="0" marR="0" lvl="0" indent="0" algn="ctr" defTabSz="914309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2</a:t>
            </a:r>
            <a:r>
              <a:rPr lang="en-US" baseline="30000" dirty="0"/>
              <a:t>nd</a:t>
            </a:r>
            <a:r>
              <a:rPr lang="en-US" dirty="0"/>
              <a:t> target</a:t>
            </a:r>
          </a:p>
        </p:txBody>
      </p:sp>
      <p:sp>
        <p:nvSpPr>
          <p:cNvPr id="42" name="Text Placeholder 16">
            <a:extLst>
              <a:ext uri="{FF2B5EF4-FFF2-40B4-BE49-F238E27FC236}">
                <a16:creationId xmlns:a16="http://schemas.microsoft.com/office/drawing/2014/main" id="{49DF4B71-20BD-4611-8233-1A75D45E209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690838" y="3810004"/>
            <a:ext cx="1761536" cy="466833"/>
          </a:xfrm>
        </p:spPr>
        <p:txBody>
          <a:bodyPr wrap="square" lIns="70485" tIns="35179" rIns="70485" bIns="35179" anchor="ctr">
            <a:normAutofit/>
          </a:bodyPr>
          <a:lstStyle>
            <a:lvl1pPr marL="0" marR="0" indent="0" algn="ctr" defTabSz="914309" rtl="0" eaLnBrk="1" fontAlgn="auto" latinLnBrk="0" hangingPunct="1">
              <a:lnSpc>
                <a:spcPct val="90000"/>
              </a:lnSpc>
              <a:spcBef>
                <a:spcPts val="714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0" i="0">
                <a:solidFill>
                  <a:schemeClr val="accent3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400"/>
            </a:lvl2pPr>
            <a:lvl3pPr marL="914309" indent="0">
              <a:buFontTx/>
              <a:buNone/>
              <a:defRPr sz="1200"/>
            </a:lvl3pPr>
            <a:lvl4pPr marL="1371463" indent="0">
              <a:buFontTx/>
              <a:buNone/>
              <a:defRPr sz="1100"/>
            </a:lvl4pPr>
            <a:lvl5pPr marL="1828617" indent="0">
              <a:buFontTx/>
              <a:buNone/>
              <a:defRPr sz="1100"/>
            </a:lvl5pPr>
          </a:lstStyle>
          <a:p>
            <a:pPr marL="0" marR="0" lvl="0" indent="0" algn="ctr" defTabSz="914309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3</a:t>
            </a:r>
            <a:r>
              <a:rPr lang="en-US" baseline="30000" dirty="0"/>
              <a:t>rd</a:t>
            </a:r>
            <a:r>
              <a:rPr lang="en-US" dirty="0"/>
              <a:t> target</a:t>
            </a:r>
          </a:p>
        </p:txBody>
      </p:sp>
      <p:sp>
        <p:nvSpPr>
          <p:cNvPr id="43" name="Text Placeholder 16">
            <a:extLst>
              <a:ext uri="{FF2B5EF4-FFF2-40B4-BE49-F238E27FC236}">
                <a16:creationId xmlns:a16="http://schemas.microsoft.com/office/drawing/2014/main" id="{02593BA7-C76B-4EC1-84D5-4E0975ECBBB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690838" y="4384269"/>
            <a:ext cx="1761536" cy="466833"/>
          </a:xfrm>
        </p:spPr>
        <p:txBody>
          <a:bodyPr wrap="square" lIns="70485" tIns="35179" rIns="70485" bIns="35179" anchor="ctr">
            <a:normAutofit/>
          </a:bodyPr>
          <a:lstStyle>
            <a:lvl1pPr marL="0" marR="0" indent="0" algn="ctr" defTabSz="914309" rtl="0" eaLnBrk="1" fontAlgn="auto" latinLnBrk="0" hangingPunct="1">
              <a:lnSpc>
                <a:spcPct val="90000"/>
              </a:lnSpc>
              <a:spcBef>
                <a:spcPts val="714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0" i="0">
                <a:solidFill>
                  <a:schemeClr val="accent4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400"/>
            </a:lvl2pPr>
            <a:lvl3pPr marL="914309" indent="0">
              <a:buFontTx/>
              <a:buNone/>
              <a:defRPr sz="1200"/>
            </a:lvl3pPr>
            <a:lvl4pPr marL="1371463" indent="0">
              <a:buFontTx/>
              <a:buNone/>
              <a:defRPr sz="1100"/>
            </a:lvl4pPr>
            <a:lvl5pPr marL="1828617" indent="0">
              <a:buFontTx/>
              <a:buNone/>
              <a:defRPr sz="1100"/>
            </a:lvl5pPr>
          </a:lstStyle>
          <a:p>
            <a:pPr marL="0" marR="0" lvl="0" indent="0" algn="ctr" defTabSz="914309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4</a:t>
            </a:r>
            <a:r>
              <a:rPr lang="en-US" baseline="30000" dirty="0"/>
              <a:t>th</a:t>
            </a:r>
            <a:r>
              <a:rPr lang="en-US" dirty="0"/>
              <a:t> target</a:t>
            </a:r>
          </a:p>
        </p:txBody>
      </p:sp>
      <p:sp>
        <p:nvSpPr>
          <p:cNvPr id="44" name="Text Placeholder 16">
            <a:extLst>
              <a:ext uri="{FF2B5EF4-FFF2-40B4-BE49-F238E27FC236}">
                <a16:creationId xmlns:a16="http://schemas.microsoft.com/office/drawing/2014/main" id="{6DF68139-82B8-4B4F-9C11-EEF25A252CF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690838" y="4963356"/>
            <a:ext cx="1761536" cy="466833"/>
          </a:xfrm>
        </p:spPr>
        <p:txBody>
          <a:bodyPr wrap="square" lIns="70485" tIns="35179" rIns="70485" bIns="35179" anchor="ctr">
            <a:normAutofit/>
          </a:bodyPr>
          <a:lstStyle>
            <a:lvl1pPr marL="0" marR="0" indent="0" algn="ctr" defTabSz="914309" rtl="0" eaLnBrk="1" fontAlgn="auto" latinLnBrk="0" hangingPunct="1">
              <a:lnSpc>
                <a:spcPct val="90000"/>
              </a:lnSpc>
              <a:spcBef>
                <a:spcPts val="714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0" i="0">
                <a:solidFill>
                  <a:schemeClr val="accent5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400"/>
            </a:lvl2pPr>
            <a:lvl3pPr marL="914309" indent="0">
              <a:buFontTx/>
              <a:buNone/>
              <a:defRPr sz="1200"/>
            </a:lvl3pPr>
            <a:lvl4pPr marL="1371463" indent="0">
              <a:buFontTx/>
              <a:buNone/>
              <a:defRPr sz="1100"/>
            </a:lvl4pPr>
            <a:lvl5pPr marL="1828617" indent="0">
              <a:buFontTx/>
              <a:buNone/>
              <a:defRPr sz="1100"/>
            </a:lvl5pPr>
          </a:lstStyle>
          <a:p>
            <a:pPr marL="0" marR="0" lvl="0" indent="0" algn="ctr" defTabSz="914309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5</a:t>
            </a:r>
            <a:r>
              <a:rPr lang="en-US" baseline="30000" dirty="0"/>
              <a:t>th</a:t>
            </a:r>
            <a:r>
              <a:rPr lang="en-US" dirty="0"/>
              <a:t> target</a:t>
            </a:r>
          </a:p>
        </p:txBody>
      </p:sp>
      <p:sp>
        <p:nvSpPr>
          <p:cNvPr id="45" name="Text Placeholder 22">
            <a:extLst>
              <a:ext uri="{FF2B5EF4-FFF2-40B4-BE49-F238E27FC236}">
                <a16:creationId xmlns:a16="http://schemas.microsoft.com/office/drawing/2014/main" id="{9CCECF34-7C1A-4E1A-B464-53099222CD3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41491" y="4511129"/>
            <a:ext cx="2181241" cy="332504"/>
          </a:xfrm>
          <a:gradFill flip="none" rotWithShape="1">
            <a:gsLst>
              <a:gs pos="0">
                <a:schemeClr val="accent4">
                  <a:lumMod val="90000"/>
                  <a:lumOff val="10000"/>
                </a:schemeClr>
              </a:gs>
              <a:gs pos="100000">
                <a:schemeClr val="accent4">
                  <a:lumMod val="9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square" lIns="87249" tIns="43688" rIns="87249" bIns="43688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 b="0">
                <a:solidFill>
                  <a:schemeClr val="accent4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Add 4</a:t>
            </a:r>
            <a:r>
              <a:rPr lang="en-US" baseline="30000" dirty="0"/>
              <a:t>th</a:t>
            </a:r>
            <a:r>
              <a:rPr lang="en-US" dirty="0"/>
              <a:t> target</a:t>
            </a:r>
          </a:p>
        </p:txBody>
      </p:sp>
      <p:sp>
        <p:nvSpPr>
          <p:cNvPr id="46" name="Text Placeholder 22">
            <a:extLst>
              <a:ext uri="{FF2B5EF4-FFF2-40B4-BE49-F238E27FC236}">
                <a16:creationId xmlns:a16="http://schemas.microsoft.com/office/drawing/2014/main" id="{C58FD9BC-84DF-4B04-B3BF-33DE915B933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241491" y="4831120"/>
            <a:ext cx="2181241" cy="434191"/>
          </a:xfrm>
          <a:noFill/>
          <a:ln>
            <a:noFill/>
          </a:ln>
        </p:spPr>
        <p:txBody>
          <a:bodyPr wrap="square" lIns="87249" tIns="21717" rIns="87249" bIns="21717" anchor="t">
            <a:normAutofit/>
          </a:bodyPr>
          <a:lstStyle>
            <a:lvl1pPr marL="0" indent="0" algn="l">
              <a:lnSpc>
                <a:spcPct val="90000"/>
              </a:lnSpc>
              <a:spcBef>
                <a:spcPts val="571"/>
              </a:spcBef>
              <a:spcAft>
                <a:spcPts val="0"/>
              </a:spcAft>
              <a:buFontTx/>
              <a:buNone/>
              <a:defRPr lang="en-US" sz="1600" b="0" kern="1200" baseline="0" dirty="0" smtClean="0">
                <a:solidFill>
                  <a:schemeClr val="tx2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47" name="Text Placeholder 22">
            <a:extLst>
              <a:ext uri="{FF2B5EF4-FFF2-40B4-BE49-F238E27FC236}">
                <a16:creationId xmlns:a16="http://schemas.microsoft.com/office/drawing/2014/main" id="{5C0445A4-00E5-489B-ADFB-84B4D2519020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241491" y="5346463"/>
            <a:ext cx="2181241" cy="332504"/>
          </a:xfrm>
          <a:gradFill flip="none" rotWithShape="1">
            <a:gsLst>
              <a:gs pos="0">
                <a:schemeClr val="accent5">
                  <a:lumMod val="90000"/>
                  <a:lumOff val="10000"/>
                </a:schemeClr>
              </a:gs>
              <a:gs pos="100000">
                <a:schemeClr val="accent5">
                  <a:lumMod val="9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square" lIns="87249" tIns="43688" rIns="87249" bIns="43688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 b="0">
                <a:solidFill>
                  <a:schemeClr val="accent5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Add 5</a:t>
            </a:r>
            <a:r>
              <a:rPr lang="en-US" baseline="30000" dirty="0"/>
              <a:t>th</a:t>
            </a:r>
            <a:r>
              <a:rPr lang="en-US" dirty="0"/>
              <a:t> target</a:t>
            </a:r>
          </a:p>
        </p:txBody>
      </p:sp>
      <p:sp>
        <p:nvSpPr>
          <p:cNvPr id="48" name="Text Placeholder 22">
            <a:extLst>
              <a:ext uri="{FF2B5EF4-FFF2-40B4-BE49-F238E27FC236}">
                <a16:creationId xmlns:a16="http://schemas.microsoft.com/office/drawing/2014/main" id="{85461AD3-E935-49B5-B406-0464679D88A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241491" y="5667605"/>
            <a:ext cx="2181241" cy="434191"/>
          </a:xfrm>
          <a:noFill/>
          <a:ln>
            <a:noFill/>
          </a:ln>
        </p:spPr>
        <p:txBody>
          <a:bodyPr wrap="square" lIns="87249" tIns="21717" rIns="87249" bIns="21717" anchor="t">
            <a:normAutofit/>
          </a:bodyPr>
          <a:lstStyle>
            <a:lvl1pPr marL="0" indent="0" algn="l">
              <a:lnSpc>
                <a:spcPct val="90000"/>
              </a:lnSpc>
              <a:spcBef>
                <a:spcPts val="571"/>
              </a:spcBef>
              <a:spcAft>
                <a:spcPts val="0"/>
              </a:spcAft>
              <a:buFontTx/>
              <a:buNone/>
              <a:defRPr sz="1600" b="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49" name="Text Placeholder 22">
            <a:extLst>
              <a:ext uri="{FF2B5EF4-FFF2-40B4-BE49-F238E27FC236}">
                <a16:creationId xmlns:a16="http://schemas.microsoft.com/office/drawing/2014/main" id="{5BE7427E-92A8-4FD3-9387-29F77E0870F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241491" y="3675795"/>
            <a:ext cx="2181241" cy="332504"/>
          </a:xfrm>
          <a:gradFill flip="none" rotWithShape="1">
            <a:gsLst>
              <a:gs pos="0">
                <a:schemeClr val="accent3">
                  <a:lumMod val="90000"/>
                  <a:lumOff val="10000"/>
                </a:schemeClr>
              </a:gs>
              <a:gs pos="100000">
                <a:schemeClr val="accent3">
                  <a:lumMod val="9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square" lIns="87249" tIns="43688" rIns="87249" bIns="43688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 b="0">
                <a:solidFill>
                  <a:schemeClr val="accent3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Add 3</a:t>
            </a:r>
            <a:r>
              <a:rPr lang="en-US" baseline="30000" dirty="0"/>
              <a:t>rd</a:t>
            </a:r>
            <a:r>
              <a:rPr lang="en-US" dirty="0"/>
              <a:t> target</a:t>
            </a:r>
          </a:p>
        </p:txBody>
      </p:sp>
      <p:sp>
        <p:nvSpPr>
          <p:cNvPr id="50" name="Text Placeholder 22">
            <a:extLst>
              <a:ext uri="{FF2B5EF4-FFF2-40B4-BE49-F238E27FC236}">
                <a16:creationId xmlns:a16="http://schemas.microsoft.com/office/drawing/2014/main" id="{89668010-5C19-43AD-958D-35E0E0D72EB5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241491" y="3994637"/>
            <a:ext cx="2181241" cy="434191"/>
          </a:xfrm>
          <a:noFill/>
          <a:ln>
            <a:noFill/>
          </a:ln>
        </p:spPr>
        <p:txBody>
          <a:bodyPr wrap="square" lIns="87249" tIns="21717" rIns="87249" bIns="21717" anchor="t">
            <a:normAutofit/>
          </a:bodyPr>
          <a:lstStyle>
            <a:lvl1pPr marL="0" indent="0" algn="l">
              <a:lnSpc>
                <a:spcPct val="90000"/>
              </a:lnSpc>
              <a:spcBef>
                <a:spcPts val="571"/>
              </a:spcBef>
              <a:spcAft>
                <a:spcPts val="0"/>
              </a:spcAft>
              <a:buFontTx/>
              <a:buNone/>
              <a:defRPr sz="1600" b="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51" name="Text Placeholder 22">
            <a:extLst>
              <a:ext uri="{FF2B5EF4-FFF2-40B4-BE49-F238E27FC236}">
                <a16:creationId xmlns:a16="http://schemas.microsoft.com/office/drawing/2014/main" id="{E2130AAE-1098-4738-8DDC-932D9DE911DE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241491" y="2840462"/>
            <a:ext cx="2181241" cy="332504"/>
          </a:xfrm>
          <a:gradFill flip="none" rotWithShape="1">
            <a:gsLst>
              <a:gs pos="0">
                <a:schemeClr val="accent2">
                  <a:lumMod val="90000"/>
                  <a:lumOff val="10000"/>
                </a:schemeClr>
              </a:gs>
              <a:gs pos="100000">
                <a:schemeClr val="accent2">
                  <a:lumMod val="9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square" lIns="87249" tIns="43688" rIns="87249" bIns="43688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 b="0">
                <a:solidFill>
                  <a:schemeClr val="accent2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Add 2</a:t>
            </a:r>
            <a:r>
              <a:rPr lang="en-US" baseline="30000" dirty="0"/>
              <a:t>nd</a:t>
            </a:r>
            <a:r>
              <a:rPr lang="en-US" dirty="0"/>
              <a:t> target</a:t>
            </a:r>
          </a:p>
        </p:txBody>
      </p:sp>
      <p:sp>
        <p:nvSpPr>
          <p:cNvPr id="52" name="Text Placeholder 22">
            <a:extLst>
              <a:ext uri="{FF2B5EF4-FFF2-40B4-BE49-F238E27FC236}">
                <a16:creationId xmlns:a16="http://schemas.microsoft.com/office/drawing/2014/main" id="{7892F160-959D-4818-BB32-DA58A084FADF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241491" y="3160097"/>
            <a:ext cx="2181241" cy="434191"/>
          </a:xfrm>
          <a:noFill/>
          <a:ln>
            <a:noFill/>
          </a:ln>
        </p:spPr>
        <p:txBody>
          <a:bodyPr wrap="square" lIns="87249" tIns="21717" rIns="87249" bIns="21717" anchor="t">
            <a:normAutofit/>
          </a:bodyPr>
          <a:lstStyle>
            <a:lvl1pPr marL="0" indent="0" algn="l">
              <a:lnSpc>
                <a:spcPct val="90000"/>
              </a:lnSpc>
              <a:spcBef>
                <a:spcPts val="571"/>
              </a:spcBef>
              <a:spcAft>
                <a:spcPts val="0"/>
              </a:spcAft>
              <a:buFontTx/>
              <a:buNone/>
              <a:defRPr sz="1600" b="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53" name="Text Placeholder 22">
            <a:extLst>
              <a:ext uri="{FF2B5EF4-FFF2-40B4-BE49-F238E27FC236}">
                <a16:creationId xmlns:a16="http://schemas.microsoft.com/office/drawing/2014/main" id="{86C51ACE-99F0-419C-937F-4891A44B6E77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3241491" y="2005130"/>
            <a:ext cx="2181241" cy="332504"/>
          </a:xfrm>
          <a:gradFill flip="none" rotWithShape="1">
            <a:gsLst>
              <a:gs pos="0">
                <a:schemeClr val="accent1">
                  <a:lumMod val="90000"/>
                  <a:lumOff val="10000"/>
                </a:schemeClr>
              </a:gs>
              <a:gs pos="100000">
                <a:schemeClr val="accent1">
                  <a:lumMod val="9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square" lIns="87249" tIns="43688" rIns="87249" bIns="43688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 b="0" baseline="0">
                <a:solidFill>
                  <a:schemeClr val="accent1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Add 1</a:t>
            </a:r>
            <a:r>
              <a:rPr lang="en-US" baseline="30000" dirty="0"/>
              <a:t>st</a:t>
            </a:r>
            <a:r>
              <a:rPr lang="en-US" dirty="0"/>
              <a:t> target</a:t>
            </a:r>
          </a:p>
        </p:txBody>
      </p:sp>
      <p:sp>
        <p:nvSpPr>
          <p:cNvPr id="54" name="Text Placeholder 22">
            <a:extLst>
              <a:ext uri="{FF2B5EF4-FFF2-40B4-BE49-F238E27FC236}">
                <a16:creationId xmlns:a16="http://schemas.microsoft.com/office/drawing/2014/main" id="{44CBEE5E-4B30-40B5-928A-55456DF4405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241491" y="2327120"/>
            <a:ext cx="2181241" cy="434191"/>
          </a:xfrm>
          <a:noFill/>
          <a:ln>
            <a:noFill/>
          </a:ln>
        </p:spPr>
        <p:txBody>
          <a:bodyPr wrap="square" lIns="87249" tIns="21717" rIns="87249" bIns="21717" anchor="t">
            <a:normAutofit/>
          </a:bodyPr>
          <a:lstStyle>
            <a:lvl1pPr marL="0" indent="0" algn="l">
              <a:lnSpc>
                <a:spcPct val="90000"/>
              </a:lnSpc>
              <a:spcBef>
                <a:spcPts val="571"/>
              </a:spcBef>
              <a:spcAft>
                <a:spcPts val="0"/>
              </a:spcAft>
              <a:buFontTx/>
              <a:buNone/>
              <a:defRPr sz="1600" b="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2714554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Arrow Steps 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AA4416-6EF5-4861-8342-06CA5AC1DB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A1BED20-63B5-48FE-A4FE-629A256EBF51}" type="datetime1">
              <a:rPr lang="en-IN" smtClean="0"/>
              <a:t>25-07-2026</a:t>
            </a:fld>
            <a:endParaRPr lang="en-IN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ECCBA54-53D8-4096-9E27-324B687C4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27B06194-B45B-4874-A691-21AB55FCD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F2AB8F2-7686-4971-BD89-DC5252206682}" type="slidenum">
              <a:rPr lang="en-IN" smtClean="0"/>
              <a:t>‹#›</a:t>
            </a:fld>
            <a:endParaRPr lang="en-IN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7D9B802-C4AA-4117-AC54-70C7203625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Freeform 16">
            <a:extLst>
              <a:ext uri="{FF2B5EF4-FFF2-40B4-BE49-F238E27FC236}">
                <a16:creationId xmlns:a16="http://schemas.microsoft.com/office/drawing/2014/main" id="{C216DFC9-558A-4AC1-A854-3B182C9BE8F3}"/>
              </a:ext>
            </a:extLst>
          </p:cNvPr>
          <p:cNvSpPr>
            <a:spLocks/>
          </p:cNvSpPr>
          <p:nvPr/>
        </p:nvSpPr>
        <p:spPr bwMode="auto">
          <a:xfrm>
            <a:off x="3257484" y="4777941"/>
            <a:ext cx="5948247" cy="906790"/>
          </a:xfrm>
          <a:custGeom>
            <a:avLst/>
            <a:gdLst>
              <a:gd name="T0" fmla="*/ 0 w 1661"/>
              <a:gd name="T1" fmla="*/ 239 h 239"/>
              <a:gd name="T2" fmla="*/ 1566 w 1661"/>
              <a:gd name="T3" fmla="*/ 239 h 239"/>
              <a:gd name="T4" fmla="*/ 1661 w 1661"/>
              <a:gd name="T5" fmla="*/ 119 h 239"/>
              <a:gd name="T6" fmla="*/ 1566 w 1661"/>
              <a:gd name="T7" fmla="*/ 0 h 239"/>
              <a:gd name="T8" fmla="*/ 0 w 1661"/>
              <a:gd name="T9" fmla="*/ 0 h 239"/>
              <a:gd name="T10" fmla="*/ 0 w 1661"/>
              <a:gd name="T11" fmla="*/ 239 h 2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61" h="239">
                <a:moveTo>
                  <a:pt x="0" y="239"/>
                </a:moveTo>
                <a:lnTo>
                  <a:pt x="1566" y="239"/>
                </a:lnTo>
                <a:lnTo>
                  <a:pt x="1661" y="119"/>
                </a:lnTo>
                <a:lnTo>
                  <a:pt x="1566" y="0"/>
                </a:lnTo>
                <a:lnTo>
                  <a:pt x="0" y="0"/>
                </a:lnTo>
                <a:lnTo>
                  <a:pt x="0" y="239"/>
                </a:lnTo>
                <a:close/>
              </a:path>
            </a:pathLst>
          </a:custGeom>
          <a:solidFill>
            <a:schemeClr val="accent5"/>
          </a:solidFill>
          <a:ln w="12700">
            <a:noFill/>
            <a:prstDash val="solid"/>
            <a:round/>
            <a:headEnd/>
            <a:tailEnd/>
          </a:ln>
          <a:effectLst>
            <a:outerShdw blurRad="38100" dist="127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IN" sz="1801"/>
          </a:p>
        </p:txBody>
      </p:sp>
      <p:sp>
        <p:nvSpPr>
          <p:cNvPr id="10" name="Freeform 15">
            <a:extLst>
              <a:ext uri="{FF2B5EF4-FFF2-40B4-BE49-F238E27FC236}">
                <a16:creationId xmlns:a16="http://schemas.microsoft.com/office/drawing/2014/main" id="{D80A8523-7BD5-4D51-BAB9-FEC900A79E63}"/>
              </a:ext>
            </a:extLst>
          </p:cNvPr>
          <p:cNvSpPr>
            <a:spLocks/>
          </p:cNvSpPr>
          <p:nvPr/>
        </p:nvSpPr>
        <p:spPr bwMode="auto">
          <a:xfrm>
            <a:off x="3257484" y="3871151"/>
            <a:ext cx="6263263" cy="906790"/>
          </a:xfrm>
          <a:custGeom>
            <a:avLst/>
            <a:gdLst>
              <a:gd name="T0" fmla="*/ 0 w 1749"/>
              <a:gd name="T1" fmla="*/ 0 h 239"/>
              <a:gd name="T2" fmla="*/ 1654 w 1749"/>
              <a:gd name="T3" fmla="*/ 0 h 239"/>
              <a:gd name="T4" fmla="*/ 1749 w 1749"/>
              <a:gd name="T5" fmla="*/ 119 h 239"/>
              <a:gd name="T6" fmla="*/ 1654 w 1749"/>
              <a:gd name="T7" fmla="*/ 239 h 239"/>
              <a:gd name="T8" fmla="*/ 0 w 1749"/>
              <a:gd name="T9" fmla="*/ 239 h 239"/>
              <a:gd name="T10" fmla="*/ 0 w 1749"/>
              <a:gd name="T11" fmla="*/ 0 h 2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749" h="239">
                <a:moveTo>
                  <a:pt x="0" y="0"/>
                </a:moveTo>
                <a:lnTo>
                  <a:pt x="1654" y="0"/>
                </a:lnTo>
                <a:lnTo>
                  <a:pt x="1749" y="119"/>
                </a:lnTo>
                <a:lnTo>
                  <a:pt x="1654" y="239"/>
                </a:lnTo>
                <a:lnTo>
                  <a:pt x="0" y="239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 w="12700">
            <a:noFill/>
            <a:prstDash val="solid"/>
            <a:round/>
            <a:headEnd/>
            <a:tailEnd/>
          </a:ln>
          <a:effectLst>
            <a:outerShdw blurRad="38100" dist="127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IN" sz="1801"/>
          </a:p>
        </p:txBody>
      </p:sp>
      <p:sp>
        <p:nvSpPr>
          <p:cNvPr id="11" name="Freeform 14">
            <a:extLst>
              <a:ext uri="{FF2B5EF4-FFF2-40B4-BE49-F238E27FC236}">
                <a16:creationId xmlns:a16="http://schemas.microsoft.com/office/drawing/2014/main" id="{C6585EFD-E345-41AD-B758-3A44E896B968}"/>
              </a:ext>
            </a:extLst>
          </p:cNvPr>
          <p:cNvSpPr>
            <a:spLocks/>
          </p:cNvSpPr>
          <p:nvPr/>
        </p:nvSpPr>
        <p:spPr bwMode="auto">
          <a:xfrm>
            <a:off x="3257484" y="2964361"/>
            <a:ext cx="6635723" cy="906790"/>
          </a:xfrm>
          <a:custGeom>
            <a:avLst/>
            <a:gdLst>
              <a:gd name="T0" fmla="*/ 0 w 1853"/>
              <a:gd name="T1" fmla="*/ 239 h 239"/>
              <a:gd name="T2" fmla="*/ 1758 w 1853"/>
              <a:gd name="T3" fmla="*/ 239 h 239"/>
              <a:gd name="T4" fmla="*/ 1853 w 1853"/>
              <a:gd name="T5" fmla="*/ 120 h 239"/>
              <a:gd name="T6" fmla="*/ 1758 w 1853"/>
              <a:gd name="T7" fmla="*/ 0 h 239"/>
              <a:gd name="T8" fmla="*/ 0 w 1853"/>
              <a:gd name="T9" fmla="*/ 0 h 239"/>
              <a:gd name="T10" fmla="*/ 0 w 1853"/>
              <a:gd name="T11" fmla="*/ 239 h 2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853" h="239">
                <a:moveTo>
                  <a:pt x="0" y="239"/>
                </a:moveTo>
                <a:lnTo>
                  <a:pt x="1758" y="239"/>
                </a:lnTo>
                <a:lnTo>
                  <a:pt x="1853" y="120"/>
                </a:lnTo>
                <a:lnTo>
                  <a:pt x="1758" y="0"/>
                </a:lnTo>
                <a:lnTo>
                  <a:pt x="0" y="0"/>
                </a:lnTo>
                <a:lnTo>
                  <a:pt x="0" y="239"/>
                </a:lnTo>
                <a:close/>
              </a:path>
            </a:pathLst>
          </a:custGeom>
          <a:solidFill>
            <a:schemeClr val="accent3"/>
          </a:solidFill>
          <a:ln w="12700">
            <a:noFill/>
            <a:prstDash val="solid"/>
            <a:round/>
            <a:headEnd/>
            <a:tailEnd/>
          </a:ln>
          <a:effectLst>
            <a:outerShdw blurRad="38100" dist="127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IN" sz="1801"/>
          </a:p>
        </p:txBody>
      </p:sp>
      <p:sp>
        <p:nvSpPr>
          <p:cNvPr id="13" name="Freeform 13">
            <a:extLst>
              <a:ext uri="{FF2B5EF4-FFF2-40B4-BE49-F238E27FC236}">
                <a16:creationId xmlns:a16="http://schemas.microsoft.com/office/drawing/2014/main" id="{C598C174-1D20-4729-9D2F-F004C3AD8445}"/>
              </a:ext>
            </a:extLst>
          </p:cNvPr>
          <p:cNvSpPr>
            <a:spLocks/>
          </p:cNvSpPr>
          <p:nvPr/>
        </p:nvSpPr>
        <p:spPr bwMode="auto">
          <a:xfrm>
            <a:off x="3257484" y="2061499"/>
            <a:ext cx="6965563" cy="902864"/>
          </a:xfrm>
          <a:custGeom>
            <a:avLst/>
            <a:gdLst>
              <a:gd name="T0" fmla="*/ 0 w 1945"/>
              <a:gd name="T1" fmla="*/ 0 h 238"/>
              <a:gd name="T2" fmla="*/ 1850 w 1945"/>
              <a:gd name="T3" fmla="*/ 0 h 238"/>
              <a:gd name="T4" fmla="*/ 1945 w 1945"/>
              <a:gd name="T5" fmla="*/ 119 h 238"/>
              <a:gd name="T6" fmla="*/ 1850 w 1945"/>
              <a:gd name="T7" fmla="*/ 238 h 238"/>
              <a:gd name="T8" fmla="*/ 0 w 1945"/>
              <a:gd name="T9" fmla="*/ 238 h 238"/>
              <a:gd name="T10" fmla="*/ 0 w 1945"/>
              <a:gd name="T11" fmla="*/ 0 h 2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945" h="238">
                <a:moveTo>
                  <a:pt x="0" y="0"/>
                </a:moveTo>
                <a:lnTo>
                  <a:pt x="1850" y="0"/>
                </a:lnTo>
                <a:lnTo>
                  <a:pt x="1945" y="119"/>
                </a:lnTo>
                <a:lnTo>
                  <a:pt x="1850" y="238"/>
                </a:lnTo>
                <a:lnTo>
                  <a:pt x="0" y="23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 w="12700">
            <a:noFill/>
            <a:prstDash val="solid"/>
            <a:round/>
            <a:headEnd/>
            <a:tailEnd/>
          </a:ln>
          <a:effectLst>
            <a:outerShdw blurRad="38100" dist="127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IN" sz="1801"/>
          </a:p>
        </p:txBody>
      </p:sp>
      <p:sp>
        <p:nvSpPr>
          <p:cNvPr id="14" name="Line 17">
            <a:extLst>
              <a:ext uri="{FF2B5EF4-FFF2-40B4-BE49-F238E27FC236}">
                <a16:creationId xmlns:a16="http://schemas.microsoft.com/office/drawing/2014/main" id="{933999FA-B7CD-4CE8-A504-38384A35778F}"/>
              </a:ext>
            </a:extLst>
          </p:cNvPr>
          <p:cNvSpPr>
            <a:spLocks noChangeShapeType="1"/>
          </p:cNvSpPr>
          <p:nvPr/>
        </p:nvSpPr>
        <p:spPr bwMode="auto">
          <a:xfrm>
            <a:off x="3257484" y="1757273"/>
            <a:ext cx="0" cy="4416607"/>
          </a:xfrm>
          <a:prstGeom prst="line">
            <a:avLst/>
          </a:prstGeom>
          <a:noFill/>
          <a:ln w="0">
            <a:solidFill>
              <a:schemeClr val="bg1">
                <a:lumMod val="65000"/>
              </a:schemeClr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IN" sz="1801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9460038-D2EF-48D5-B19E-BAC4ABED253C}"/>
              </a:ext>
            </a:extLst>
          </p:cNvPr>
          <p:cNvCxnSpPr>
            <a:cxnSpLocks/>
          </p:cNvCxnSpPr>
          <p:nvPr/>
        </p:nvCxnSpPr>
        <p:spPr>
          <a:xfrm>
            <a:off x="4112065" y="2200124"/>
            <a:ext cx="0" cy="585830"/>
          </a:xfrm>
          <a:prstGeom prst="line">
            <a:avLst/>
          </a:prstGeom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8FB36D6-94D5-4029-8956-E17AFBEA1D07}"/>
              </a:ext>
            </a:extLst>
          </p:cNvPr>
          <p:cNvCxnSpPr>
            <a:cxnSpLocks/>
          </p:cNvCxnSpPr>
          <p:nvPr/>
        </p:nvCxnSpPr>
        <p:spPr>
          <a:xfrm>
            <a:off x="4112065" y="3132903"/>
            <a:ext cx="0" cy="585830"/>
          </a:xfrm>
          <a:prstGeom prst="line">
            <a:avLst/>
          </a:prstGeom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F7F2F8E5-FD98-4277-BAAC-3A36A38439CA}"/>
              </a:ext>
            </a:extLst>
          </p:cNvPr>
          <p:cNvCxnSpPr>
            <a:cxnSpLocks/>
          </p:cNvCxnSpPr>
          <p:nvPr/>
        </p:nvCxnSpPr>
        <p:spPr>
          <a:xfrm>
            <a:off x="4112065" y="4030532"/>
            <a:ext cx="0" cy="585830"/>
          </a:xfrm>
          <a:prstGeom prst="line">
            <a:avLst/>
          </a:prstGeom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59AD50FB-0EDF-473C-8E34-3927F199906E}"/>
              </a:ext>
            </a:extLst>
          </p:cNvPr>
          <p:cNvCxnSpPr>
            <a:cxnSpLocks/>
          </p:cNvCxnSpPr>
          <p:nvPr/>
        </p:nvCxnSpPr>
        <p:spPr>
          <a:xfrm>
            <a:off x="4112065" y="4935213"/>
            <a:ext cx="0" cy="585830"/>
          </a:xfrm>
          <a:prstGeom prst="line">
            <a:avLst/>
          </a:prstGeom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7EB4604C-1F81-47D7-8109-96F71273F98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51986" y="2100889"/>
            <a:ext cx="4571688" cy="396481"/>
          </a:xfrm>
        </p:spPr>
        <p:txBody>
          <a:bodyPr wrap="square" lIns="182880" tIns="91440" rIns="182880" bIns="91440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="0" i="0">
                <a:solidFill>
                  <a:schemeClr val="accent2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400"/>
            </a:lvl2pPr>
            <a:lvl3pPr marL="914309" indent="0">
              <a:buFontTx/>
              <a:buNone/>
              <a:defRPr sz="1200"/>
            </a:lvl3pPr>
            <a:lvl4pPr marL="1371463" indent="0">
              <a:buFontTx/>
              <a:buNone/>
              <a:defRPr sz="1100"/>
            </a:lvl4pPr>
            <a:lvl5pPr marL="1828617" indent="0">
              <a:buFontTx/>
              <a:buNone/>
              <a:defRPr sz="1100"/>
            </a:lvl5pPr>
          </a:lstStyle>
          <a:p>
            <a:pPr lvl="0"/>
            <a:r>
              <a:rPr lang="en-US" dirty="0"/>
              <a:t>Add step 4 name</a:t>
            </a:r>
          </a:p>
        </p:txBody>
      </p:sp>
      <p:sp>
        <p:nvSpPr>
          <p:cNvPr id="20" name="Text Placeholder 16">
            <a:extLst>
              <a:ext uri="{FF2B5EF4-FFF2-40B4-BE49-F238E27FC236}">
                <a16:creationId xmlns:a16="http://schemas.microsoft.com/office/drawing/2014/main" id="{9A2408D2-722E-48BD-99D7-71ADCE27A96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251986" y="2520436"/>
            <a:ext cx="4571688" cy="396481"/>
          </a:xfrm>
        </p:spPr>
        <p:txBody>
          <a:bodyPr wrap="square" lIns="182880" tIns="91440" rIns="182880" bIns="91440">
            <a:normAutofit/>
          </a:bodyPr>
          <a:lstStyle>
            <a:lvl1pPr marL="0" indent="0" algn="ctr">
              <a:lnSpc>
                <a:spcPct val="90000"/>
              </a:lnSpc>
              <a:spcBef>
                <a:spcPts val="929"/>
              </a:spcBef>
              <a:spcAft>
                <a:spcPts val="0"/>
              </a:spcAft>
              <a:buFontTx/>
              <a:buNone/>
              <a:defRPr sz="2600" b="0" i="0">
                <a:solidFill>
                  <a:schemeClr val="accent2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400"/>
            </a:lvl2pPr>
            <a:lvl3pPr marL="914309" indent="0">
              <a:buFontTx/>
              <a:buNone/>
              <a:defRPr sz="1200"/>
            </a:lvl3pPr>
            <a:lvl4pPr marL="1371463" indent="0">
              <a:buFontTx/>
              <a:buNone/>
              <a:defRPr sz="1100"/>
            </a:lvl4pPr>
            <a:lvl5pPr marL="1828617" indent="0">
              <a:buFontTx/>
              <a:buNone/>
              <a:defRPr sz="11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255BC67C-4B04-4794-8859-2E18429249E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251986" y="3013699"/>
            <a:ext cx="4571688" cy="396481"/>
          </a:xfrm>
        </p:spPr>
        <p:txBody>
          <a:bodyPr wrap="square" lIns="182880" tIns="91440" rIns="182880" bIns="91440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="0" i="0">
                <a:solidFill>
                  <a:schemeClr val="accent3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400"/>
            </a:lvl2pPr>
            <a:lvl3pPr marL="914309" indent="0">
              <a:buFontTx/>
              <a:buNone/>
              <a:defRPr sz="1200"/>
            </a:lvl3pPr>
            <a:lvl4pPr marL="1371463" indent="0">
              <a:buFontTx/>
              <a:buNone/>
              <a:defRPr sz="1100"/>
            </a:lvl4pPr>
            <a:lvl5pPr marL="1828617" indent="0">
              <a:buFontTx/>
              <a:buNone/>
              <a:defRPr sz="1100"/>
            </a:lvl5pPr>
          </a:lstStyle>
          <a:p>
            <a:pPr lvl="0"/>
            <a:r>
              <a:rPr lang="en-US" dirty="0"/>
              <a:t>Add step 3 name</a:t>
            </a:r>
          </a:p>
        </p:txBody>
      </p:sp>
      <p:sp>
        <p:nvSpPr>
          <p:cNvPr id="22" name="Text Placeholder 16">
            <a:extLst>
              <a:ext uri="{FF2B5EF4-FFF2-40B4-BE49-F238E27FC236}">
                <a16:creationId xmlns:a16="http://schemas.microsoft.com/office/drawing/2014/main" id="{2359DEA5-D19A-4232-8446-73FFAA19811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251986" y="3435441"/>
            <a:ext cx="4571688" cy="396481"/>
          </a:xfrm>
        </p:spPr>
        <p:txBody>
          <a:bodyPr wrap="square" lIns="182880" tIns="91440" rIns="182880" bIns="91440">
            <a:normAutofit/>
          </a:bodyPr>
          <a:lstStyle>
            <a:lvl1pPr marL="0" indent="0" algn="ctr">
              <a:lnSpc>
                <a:spcPct val="90000"/>
              </a:lnSpc>
              <a:spcBef>
                <a:spcPts val="929"/>
              </a:spcBef>
              <a:spcAft>
                <a:spcPts val="0"/>
              </a:spcAft>
              <a:buFontTx/>
              <a:buNone/>
              <a:defRPr sz="2600" b="0" i="0">
                <a:solidFill>
                  <a:schemeClr val="accent3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400"/>
            </a:lvl2pPr>
            <a:lvl3pPr marL="914309" indent="0">
              <a:buFontTx/>
              <a:buNone/>
              <a:defRPr sz="1200"/>
            </a:lvl3pPr>
            <a:lvl4pPr marL="1371463" indent="0">
              <a:buFontTx/>
              <a:buNone/>
              <a:defRPr sz="1100"/>
            </a:lvl4pPr>
            <a:lvl5pPr marL="1828617" indent="0">
              <a:buFontTx/>
              <a:buNone/>
              <a:defRPr sz="11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F2D004F5-CE4A-4D36-B42F-9B2C44FC1C0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251986" y="3924123"/>
            <a:ext cx="4571688" cy="396481"/>
          </a:xfrm>
        </p:spPr>
        <p:txBody>
          <a:bodyPr wrap="square" lIns="182880" tIns="91440" rIns="182880" bIns="91440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="0" i="0">
                <a:solidFill>
                  <a:schemeClr val="accent4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400"/>
            </a:lvl2pPr>
            <a:lvl3pPr marL="914309" indent="0">
              <a:buFontTx/>
              <a:buNone/>
              <a:defRPr sz="1200"/>
            </a:lvl3pPr>
            <a:lvl4pPr marL="1371463" indent="0">
              <a:buFontTx/>
              <a:buNone/>
              <a:defRPr sz="1100"/>
            </a:lvl4pPr>
            <a:lvl5pPr marL="1828617" indent="0">
              <a:buFontTx/>
              <a:buNone/>
              <a:defRPr sz="1100"/>
            </a:lvl5pPr>
          </a:lstStyle>
          <a:p>
            <a:pPr lvl="0"/>
            <a:r>
              <a:rPr lang="en-US" dirty="0"/>
              <a:t>Add step 2 name</a:t>
            </a:r>
          </a:p>
        </p:txBody>
      </p:sp>
      <p:sp>
        <p:nvSpPr>
          <p:cNvPr id="24" name="Text Placeholder 16">
            <a:extLst>
              <a:ext uri="{FF2B5EF4-FFF2-40B4-BE49-F238E27FC236}">
                <a16:creationId xmlns:a16="http://schemas.microsoft.com/office/drawing/2014/main" id="{CE25DE84-3836-4118-887D-8FC6D6DC7BC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251986" y="4343784"/>
            <a:ext cx="4571688" cy="396481"/>
          </a:xfrm>
        </p:spPr>
        <p:txBody>
          <a:bodyPr wrap="square" lIns="182880" tIns="91440" rIns="182880" bIns="91440">
            <a:normAutofit/>
          </a:bodyPr>
          <a:lstStyle>
            <a:lvl1pPr marL="0" indent="0" algn="ctr">
              <a:lnSpc>
                <a:spcPct val="90000"/>
              </a:lnSpc>
              <a:spcBef>
                <a:spcPts val="929"/>
              </a:spcBef>
              <a:spcAft>
                <a:spcPts val="0"/>
              </a:spcAft>
              <a:buFontTx/>
              <a:buNone/>
              <a:defRPr sz="2600" b="0" i="0">
                <a:solidFill>
                  <a:schemeClr val="accent4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400"/>
            </a:lvl2pPr>
            <a:lvl3pPr marL="914309" indent="0">
              <a:buFontTx/>
              <a:buNone/>
              <a:defRPr sz="1200"/>
            </a:lvl3pPr>
            <a:lvl4pPr marL="1371463" indent="0">
              <a:buFontTx/>
              <a:buNone/>
              <a:defRPr sz="1100"/>
            </a:lvl4pPr>
            <a:lvl5pPr marL="1828617" indent="0">
              <a:buFontTx/>
              <a:buNone/>
              <a:defRPr sz="11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5" name="Text Placeholder 16">
            <a:extLst>
              <a:ext uri="{FF2B5EF4-FFF2-40B4-BE49-F238E27FC236}">
                <a16:creationId xmlns:a16="http://schemas.microsoft.com/office/drawing/2014/main" id="{CFB24950-FCD3-4B45-96FC-B1BE8A8F960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251986" y="4838611"/>
            <a:ext cx="4571688" cy="396481"/>
          </a:xfrm>
        </p:spPr>
        <p:txBody>
          <a:bodyPr wrap="square" lIns="182880" tIns="91440" rIns="182880" bIns="91440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="0" i="0">
                <a:solidFill>
                  <a:schemeClr val="accent5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400"/>
            </a:lvl2pPr>
            <a:lvl3pPr marL="914309" indent="0">
              <a:buFontTx/>
              <a:buNone/>
              <a:defRPr sz="1200"/>
            </a:lvl3pPr>
            <a:lvl4pPr marL="1371463" indent="0">
              <a:buFontTx/>
              <a:buNone/>
              <a:defRPr sz="1100"/>
            </a:lvl4pPr>
            <a:lvl5pPr marL="1828617" indent="0">
              <a:buFontTx/>
              <a:buNone/>
              <a:defRPr sz="1100"/>
            </a:lvl5pPr>
          </a:lstStyle>
          <a:p>
            <a:pPr lvl="0"/>
            <a:r>
              <a:rPr lang="en-US" dirty="0"/>
              <a:t>Add step 1 name</a:t>
            </a:r>
          </a:p>
        </p:txBody>
      </p:sp>
      <p:sp>
        <p:nvSpPr>
          <p:cNvPr id="26" name="Text Placeholder 16">
            <a:extLst>
              <a:ext uri="{FF2B5EF4-FFF2-40B4-BE49-F238E27FC236}">
                <a16:creationId xmlns:a16="http://schemas.microsoft.com/office/drawing/2014/main" id="{35CBDF12-2D85-4467-B81C-350EAB1703A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251986" y="5255940"/>
            <a:ext cx="4571688" cy="396481"/>
          </a:xfrm>
        </p:spPr>
        <p:txBody>
          <a:bodyPr wrap="square" lIns="182880" tIns="91440" rIns="182880" bIns="91440">
            <a:normAutofit/>
          </a:bodyPr>
          <a:lstStyle>
            <a:lvl1pPr marL="0" indent="0" algn="ctr">
              <a:lnSpc>
                <a:spcPct val="90000"/>
              </a:lnSpc>
              <a:spcBef>
                <a:spcPts val="929"/>
              </a:spcBef>
              <a:spcAft>
                <a:spcPts val="0"/>
              </a:spcAft>
              <a:buFontTx/>
              <a:buNone/>
              <a:defRPr sz="2600" b="0" i="0">
                <a:solidFill>
                  <a:schemeClr val="accent5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400"/>
            </a:lvl2pPr>
            <a:lvl3pPr marL="914309" indent="0">
              <a:buFontTx/>
              <a:buNone/>
              <a:defRPr sz="1200"/>
            </a:lvl3pPr>
            <a:lvl4pPr marL="1371463" indent="0">
              <a:buFontTx/>
              <a:buNone/>
              <a:defRPr sz="1100"/>
            </a:lvl4pPr>
            <a:lvl5pPr marL="1828617" indent="0">
              <a:buFontTx/>
              <a:buNone/>
              <a:defRPr sz="11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7" name="Text Placeholder 16">
            <a:extLst>
              <a:ext uri="{FF2B5EF4-FFF2-40B4-BE49-F238E27FC236}">
                <a16:creationId xmlns:a16="http://schemas.microsoft.com/office/drawing/2014/main" id="{BBB8E6D0-A3E2-4C5F-8F6F-765E56D93DE1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350688" y="2200124"/>
            <a:ext cx="603918" cy="585830"/>
          </a:xfrm>
        </p:spPr>
        <p:txBody>
          <a:bodyPr wrap="square" lIns="24130" tIns="12065" rIns="24130" bIns="12065" anchor="ctr">
            <a:normAutofit/>
          </a:bodyPr>
          <a:lstStyle>
            <a:lvl1pPr marL="0" indent="0" algn="ctr">
              <a:lnSpc>
                <a:spcPct val="90000"/>
              </a:lnSpc>
              <a:spcBef>
                <a:spcPts val="1143"/>
              </a:spcBef>
              <a:spcAft>
                <a:spcPts val="0"/>
              </a:spcAft>
              <a:buFontTx/>
              <a:buNone/>
              <a:defRPr sz="3200" b="0" i="0">
                <a:solidFill>
                  <a:schemeClr val="accent2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400"/>
            </a:lvl2pPr>
            <a:lvl3pPr marL="914309" indent="0">
              <a:buFontTx/>
              <a:buNone/>
              <a:defRPr sz="1200"/>
            </a:lvl3pPr>
            <a:lvl4pPr marL="1371463" indent="0">
              <a:buFontTx/>
              <a:buNone/>
              <a:defRPr sz="1100"/>
            </a:lvl4pPr>
            <a:lvl5pPr marL="1828617" indent="0">
              <a:buFontTx/>
              <a:buNone/>
              <a:defRPr sz="1100"/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28" name="Text Placeholder 16">
            <a:extLst>
              <a:ext uri="{FF2B5EF4-FFF2-40B4-BE49-F238E27FC236}">
                <a16:creationId xmlns:a16="http://schemas.microsoft.com/office/drawing/2014/main" id="{9607C9E4-3BD7-407B-B083-112389107AB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350688" y="3132903"/>
            <a:ext cx="603918" cy="585830"/>
          </a:xfrm>
        </p:spPr>
        <p:txBody>
          <a:bodyPr wrap="square" lIns="24130" tIns="12065" rIns="24130" bIns="12065" anchor="ctr">
            <a:normAutofit/>
          </a:bodyPr>
          <a:lstStyle>
            <a:lvl1pPr marL="0" indent="0" algn="ctr">
              <a:lnSpc>
                <a:spcPct val="90000"/>
              </a:lnSpc>
              <a:spcBef>
                <a:spcPts val="1143"/>
              </a:spcBef>
              <a:spcAft>
                <a:spcPts val="0"/>
              </a:spcAft>
              <a:buFontTx/>
              <a:buNone/>
              <a:defRPr sz="3200" b="0" i="0">
                <a:solidFill>
                  <a:schemeClr val="accent3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400"/>
            </a:lvl2pPr>
            <a:lvl3pPr marL="914309" indent="0">
              <a:buFontTx/>
              <a:buNone/>
              <a:defRPr sz="1200"/>
            </a:lvl3pPr>
            <a:lvl4pPr marL="1371463" indent="0">
              <a:buFontTx/>
              <a:buNone/>
              <a:defRPr sz="1100"/>
            </a:lvl4pPr>
            <a:lvl5pPr marL="1828617" indent="0">
              <a:buFontTx/>
              <a:buNone/>
              <a:defRPr sz="1100"/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29" name="Text Placeholder 16">
            <a:extLst>
              <a:ext uri="{FF2B5EF4-FFF2-40B4-BE49-F238E27FC236}">
                <a16:creationId xmlns:a16="http://schemas.microsoft.com/office/drawing/2014/main" id="{DE12BF2D-C5C3-4DD6-9EC1-4B1AAB40030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350688" y="4030532"/>
            <a:ext cx="603918" cy="585830"/>
          </a:xfrm>
        </p:spPr>
        <p:txBody>
          <a:bodyPr wrap="square" lIns="24130" tIns="12065" rIns="24130" bIns="12065" anchor="ctr">
            <a:normAutofit/>
          </a:bodyPr>
          <a:lstStyle>
            <a:lvl1pPr marL="0" indent="0" algn="ctr">
              <a:lnSpc>
                <a:spcPct val="90000"/>
              </a:lnSpc>
              <a:spcBef>
                <a:spcPts val="1143"/>
              </a:spcBef>
              <a:spcAft>
                <a:spcPts val="0"/>
              </a:spcAft>
              <a:buFontTx/>
              <a:buNone/>
              <a:defRPr sz="3200" b="0" i="0">
                <a:solidFill>
                  <a:schemeClr val="accent4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400"/>
            </a:lvl2pPr>
            <a:lvl3pPr marL="914309" indent="0">
              <a:buFontTx/>
              <a:buNone/>
              <a:defRPr sz="1200"/>
            </a:lvl3pPr>
            <a:lvl4pPr marL="1371463" indent="0">
              <a:buFontTx/>
              <a:buNone/>
              <a:defRPr sz="1100"/>
            </a:lvl4pPr>
            <a:lvl5pPr marL="1828617" indent="0">
              <a:buFontTx/>
              <a:buNone/>
              <a:defRPr sz="1100"/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30" name="Text Placeholder 16">
            <a:extLst>
              <a:ext uri="{FF2B5EF4-FFF2-40B4-BE49-F238E27FC236}">
                <a16:creationId xmlns:a16="http://schemas.microsoft.com/office/drawing/2014/main" id="{432A75CE-8061-48C8-87A4-5F96977BD4A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350688" y="4935213"/>
            <a:ext cx="603918" cy="585830"/>
          </a:xfrm>
        </p:spPr>
        <p:txBody>
          <a:bodyPr wrap="square" lIns="24130" tIns="12065" rIns="24130" bIns="12065" anchor="ctr">
            <a:normAutofit/>
          </a:bodyPr>
          <a:lstStyle>
            <a:lvl1pPr marL="0" indent="0" algn="ctr">
              <a:lnSpc>
                <a:spcPct val="90000"/>
              </a:lnSpc>
              <a:spcBef>
                <a:spcPts val="1143"/>
              </a:spcBef>
              <a:spcAft>
                <a:spcPts val="0"/>
              </a:spcAft>
              <a:buFontTx/>
              <a:buNone/>
              <a:defRPr sz="3200" b="0" i="0">
                <a:solidFill>
                  <a:schemeClr val="accent5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400"/>
            </a:lvl2pPr>
            <a:lvl3pPr marL="914309" indent="0">
              <a:buFontTx/>
              <a:buNone/>
              <a:defRPr sz="1200"/>
            </a:lvl3pPr>
            <a:lvl4pPr marL="1371463" indent="0">
              <a:buFontTx/>
              <a:buNone/>
              <a:defRPr sz="1100"/>
            </a:lvl4pPr>
            <a:lvl5pPr marL="1828617" indent="0">
              <a:buFontTx/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3985227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hf sldNum="0" hdr="0" ftr="0" dt="0"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rrowheads 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AA4416-6EF5-4861-8342-06CA5AC1DB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A1BED20-63B5-48FE-A4FE-629A256EBF51}" type="datetime1">
              <a:rPr lang="en-IN" smtClean="0"/>
              <a:t>25-07-2026</a:t>
            </a:fld>
            <a:endParaRPr lang="en-IN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ECCBA54-53D8-4096-9E27-324B687C4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27B06194-B45B-4874-A691-21AB55FCD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F2AB8F2-7686-4971-BD89-DC5252206682}" type="slidenum">
              <a:rPr lang="en-IN" smtClean="0"/>
              <a:t>‹#›</a:t>
            </a:fld>
            <a:endParaRPr lang="en-IN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7D9B802-C4AA-4117-AC54-70C7203625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F5A55E08-47CC-41D6-902E-376FAD3C2838}"/>
              </a:ext>
            </a:extLst>
          </p:cNvPr>
          <p:cNvGrpSpPr/>
          <p:nvPr/>
        </p:nvGrpSpPr>
        <p:grpSpPr>
          <a:xfrm>
            <a:off x="3275253" y="1940696"/>
            <a:ext cx="1341810" cy="3723990"/>
            <a:chOff x="925510" y="1131885"/>
            <a:chExt cx="1413797" cy="3559167"/>
          </a:xfrm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45F8CBFF-40B6-454B-8BBB-B0ED462DD532}"/>
                </a:ext>
              </a:extLst>
            </p:cNvPr>
            <p:cNvSpPr>
              <a:spLocks/>
            </p:cNvSpPr>
            <p:nvPr/>
          </p:nvSpPr>
          <p:spPr bwMode="auto">
            <a:xfrm>
              <a:off x="925510" y="1131885"/>
              <a:ext cx="1413797" cy="3559167"/>
            </a:xfrm>
            <a:custGeom>
              <a:avLst/>
              <a:gdLst>
                <a:gd name="T0" fmla="*/ 210 w 210"/>
                <a:gd name="T1" fmla="*/ 0 h 664"/>
                <a:gd name="T2" fmla="*/ 210 w 210"/>
                <a:gd name="T3" fmla="*/ 611 h 664"/>
                <a:gd name="T4" fmla="*/ 105 w 210"/>
                <a:gd name="T5" fmla="*/ 664 h 664"/>
                <a:gd name="T6" fmla="*/ 0 w 210"/>
                <a:gd name="T7" fmla="*/ 611 h 664"/>
                <a:gd name="T8" fmla="*/ 0 w 210"/>
                <a:gd name="T9" fmla="*/ 0 h 664"/>
                <a:gd name="T10" fmla="*/ 210 w 210"/>
                <a:gd name="T11" fmla="*/ 0 h 6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0" h="664">
                  <a:moveTo>
                    <a:pt x="210" y="0"/>
                  </a:moveTo>
                  <a:lnTo>
                    <a:pt x="210" y="611"/>
                  </a:lnTo>
                  <a:lnTo>
                    <a:pt x="105" y="664"/>
                  </a:lnTo>
                  <a:lnTo>
                    <a:pt x="0" y="611"/>
                  </a:lnTo>
                  <a:lnTo>
                    <a:pt x="0" y="0"/>
                  </a:lnTo>
                  <a:lnTo>
                    <a:pt x="210" y="0"/>
                  </a:lnTo>
                  <a:close/>
                </a:path>
              </a:pathLst>
            </a:custGeom>
            <a:solidFill>
              <a:schemeClr val="accent1">
                <a:alpha val="98000"/>
              </a:schemeClr>
            </a:solidFill>
            <a:ln w="9525">
              <a:noFill/>
              <a:round/>
              <a:headEnd/>
              <a:tailEnd/>
            </a:ln>
            <a:effectLst>
              <a:reflection blurRad="6350" stA="37000" endPos="8000" dir="5400000" sy="-100000" algn="bl" rotWithShape="0"/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80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C5EBFE1D-371F-4E5E-B972-2F517B8D5A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5510" y="1131885"/>
              <a:ext cx="1413797" cy="79375"/>
            </a:xfrm>
            <a:prstGeom prst="rect">
              <a:avLst/>
            </a:prstGeom>
            <a:solidFill>
              <a:schemeClr val="accent1">
                <a:lumMod val="50000"/>
                <a:alpha val="6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800"/>
            </a:p>
          </p:txBody>
        </p:sp>
        <p:sp>
          <p:nvSpPr>
            <p:cNvPr id="13" name="Freeform 23">
              <a:extLst>
                <a:ext uri="{FF2B5EF4-FFF2-40B4-BE49-F238E27FC236}">
                  <a16:creationId xmlns:a16="http://schemas.microsoft.com/office/drawing/2014/main" id="{8DC349E1-8DD2-4683-B1D7-726AE8EF43C4}"/>
                </a:ext>
              </a:extLst>
            </p:cNvPr>
            <p:cNvSpPr>
              <a:spLocks/>
            </p:cNvSpPr>
            <p:nvPr/>
          </p:nvSpPr>
          <p:spPr bwMode="auto">
            <a:xfrm>
              <a:off x="1504950" y="4303707"/>
              <a:ext cx="247650" cy="92075"/>
            </a:xfrm>
            <a:custGeom>
              <a:avLst/>
              <a:gdLst>
                <a:gd name="T0" fmla="*/ 47 w 47"/>
                <a:gd name="T1" fmla="*/ 4 h 17"/>
                <a:gd name="T2" fmla="*/ 25 w 47"/>
                <a:gd name="T3" fmla="*/ 17 h 17"/>
                <a:gd name="T4" fmla="*/ 24 w 47"/>
                <a:gd name="T5" fmla="*/ 17 h 17"/>
                <a:gd name="T6" fmla="*/ 23 w 47"/>
                <a:gd name="T7" fmla="*/ 17 h 17"/>
                <a:gd name="T8" fmla="*/ 0 w 47"/>
                <a:gd name="T9" fmla="*/ 4 h 17"/>
                <a:gd name="T10" fmla="*/ 2 w 47"/>
                <a:gd name="T11" fmla="*/ 0 h 17"/>
                <a:gd name="T12" fmla="*/ 24 w 47"/>
                <a:gd name="T13" fmla="*/ 13 h 17"/>
                <a:gd name="T14" fmla="*/ 46 w 47"/>
                <a:gd name="T15" fmla="*/ 0 h 17"/>
                <a:gd name="T16" fmla="*/ 47 w 47"/>
                <a:gd name="T17" fmla="*/ 4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17">
                  <a:moveTo>
                    <a:pt x="47" y="4"/>
                  </a:moveTo>
                  <a:lnTo>
                    <a:pt x="25" y="17"/>
                  </a:lnTo>
                  <a:lnTo>
                    <a:pt x="24" y="17"/>
                  </a:lnTo>
                  <a:lnTo>
                    <a:pt x="23" y="17"/>
                  </a:lnTo>
                  <a:lnTo>
                    <a:pt x="0" y="4"/>
                  </a:lnTo>
                  <a:lnTo>
                    <a:pt x="2" y="0"/>
                  </a:lnTo>
                  <a:lnTo>
                    <a:pt x="24" y="13"/>
                  </a:lnTo>
                  <a:lnTo>
                    <a:pt x="46" y="0"/>
                  </a:lnTo>
                  <a:lnTo>
                    <a:pt x="47" y="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800" dirty="0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4783AC7-91E1-4C78-8C69-EE1DC63A9540}"/>
              </a:ext>
            </a:extLst>
          </p:cNvPr>
          <p:cNvGrpSpPr/>
          <p:nvPr/>
        </p:nvGrpSpPr>
        <p:grpSpPr>
          <a:xfrm>
            <a:off x="4675463" y="1940697"/>
            <a:ext cx="1341810" cy="3629311"/>
            <a:chOff x="2400839" y="1131888"/>
            <a:chExt cx="1413796" cy="3468687"/>
          </a:xfrm>
        </p:grpSpPr>
        <p:sp>
          <p:nvSpPr>
            <p:cNvPr id="15" name="Freeform 6">
              <a:extLst>
                <a:ext uri="{FF2B5EF4-FFF2-40B4-BE49-F238E27FC236}">
                  <a16:creationId xmlns:a16="http://schemas.microsoft.com/office/drawing/2014/main" id="{A5CCD2A3-1AEC-4AA4-A190-EC35633B675D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0839" y="1131888"/>
              <a:ext cx="1413796" cy="3468687"/>
            </a:xfrm>
            <a:custGeom>
              <a:avLst/>
              <a:gdLst>
                <a:gd name="T0" fmla="*/ 210 w 210"/>
                <a:gd name="T1" fmla="*/ 0 h 647"/>
                <a:gd name="T2" fmla="*/ 210 w 210"/>
                <a:gd name="T3" fmla="*/ 595 h 647"/>
                <a:gd name="T4" fmla="*/ 105 w 210"/>
                <a:gd name="T5" fmla="*/ 647 h 647"/>
                <a:gd name="T6" fmla="*/ 0 w 210"/>
                <a:gd name="T7" fmla="*/ 595 h 647"/>
                <a:gd name="T8" fmla="*/ 0 w 210"/>
                <a:gd name="T9" fmla="*/ 0 h 647"/>
                <a:gd name="T10" fmla="*/ 210 w 210"/>
                <a:gd name="T11" fmla="*/ 0 h 6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0" h="647">
                  <a:moveTo>
                    <a:pt x="210" y="0"/>
                  </a:moveTo>
                  <a:lnTo>
                    <a:pt x="210" y="595"/>
                  </a:lnTo>
                  <a:lnTo>
                    <a:pt x="105" y="647"/>
                  </a:lnTo>
                  <a:lnTo>
                    <a:pt x="0" y="595"/>
                  </a:lnTo>
                  <a:lnTo>
                    <a:pt x="0" y="0"/>
                  </a:lnTo>
                  <a:lnTo>
                    <a:pt x="210" y="0"/>
                  </a:lnTo>
                  <a:close/>
                </a:path>
              </a:pathLst>
            </a:cu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>
              <a:reflection blurRad="6350" stA="37000" endPos="8000" dir="5400000" sy="-100000" algn="bl" rotWithShape="0"/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800"/>
            </a:p>
          </p:txBody>
        </p:sp>
        <p:sp>
          <p:nvSpPr>
            <p:cNvPr id="16" name="Rectangle 11">
              <a:extLst>
                <a:ext uri="{FF2B5EF4-FFF2-40B4-BE49-F238E27FC236}">
                  <a16:creationId xmlns:a16="http://schemas.microsoft.com/office/drawing/2014/main" id="{B469A9A1-52D7-459A-888C-4E8CD702AA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0839" y="1131888"/>
              <a:ext cx="1413796" cy="79375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800"/>
            </a:p>
          </p:txBody>
        </p:sp>
        <p:sp>
          <p:nvSpPr>
            <p:cNvPr id="17" name="Freeform 23">
              <a:extLst>
                <a:ext uri="{FF2B5EF4-FFF2-40B4-BE49-F238E27FC236}">
                  <a16:creationId xmlns:a16="http://schemas.microsoft.com/office/drawing/2014/main" id="{EC7AFA35-0DC6-4EEA-8EAC-D44DCF6C1AB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7824" y="4235127"/>
              <a:ext cx="247650" cy="92075"/>
            </a:xfrm>
            <a:custGeom>
              <a:avLst/>
              <a:gdLst>
                <a:gd name="T0" fmla="*/ 47 w 47"/>
                <a:gd name="T1" fmla="*/ 4 h 17"/>
                <a:gd name="T2" fmla="*/ 25 w 47"/>
                <a:gd name="T3" fmla="*/ 17 h 17"/>
                <a:gd name="T4" fmla="*/ 24 w 47"/>
                <a:gd name="T5" fmla="*/ 17 h 17"/>
                <a:gd name="T6" fmla="*/ 23 w 47"/>
                <a:gd name="T7" fmla="*/ 17 h 17"/>
                <a:gd name="T8" fmla="*/ 0 w 47"/>
                <a:gd name="T9" fmla="*/ 4 h 17"/>
                <a:gd name="T10" fmla="*/ 2 w 47"/>
                <a:gd name="T11" fmla="*/ 0 h 17"/>
                <a:gd name="T12" fmla="*/ 24 w 47"/>
                <a:gd name="T13" fmla="*/ 13 h 17"/>
                <a:gd name="T14" fmla="*/ 46 w 47"/>
                <a:gd name="T15" fmla="*/ 0 h 17"/>
                <a:gd name="T16" fmla="*/ 47 w 47"/>
                <a:gd name="T17" fmla="*/ 4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17">
                  <a:moveTo>
                    <a:pt x="47" y="4"/>
                  </a:moveTo>
                  <a:lnTo>
                    <a:pt x="25" y="17"/>
                  </a:lnTo>
                  <a:lnTo>
                    <a:pt x="24" y="17"/>
                  </a:lnTo>
                  <a:lnTo>
                    <a:pt x="23" y="17"/>
                  </a:lnTo>
                  <a:lnTo>
                    <a:pt x="0" y="4"/>
                  </a:lnTo>
                  <a:lnTo>
                    <a:pt x="2" y="0"/>
                  </a:lnTo>
                  <a:lnTo>
                    <a:pt x="24" y="13"/>
                  </a:lnTo>
                  <a:lnTo>
                    <a:pt x="46" y="0"/>
                  </a:lnTo>
                  <a:lnTo>
                    <a:pt x="47" y="4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800" dirty="0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4CAB218-B8A1-4D36-B8C0-75E86796117C}"/>
              </a:ext>
            </a:extLst>
          </p:cNvPr>
          <p:cNvGrpSpPr/>
          <p:nvPr/>
        </p:nvGrpSpPr>
        <p:grpSpPr>
          <a:xfrm>
            <a:off x="6074282" y="1940697"/>
            <a:ext cx="1343201" cy="3416702"/>
            <a:chOff x="3874703" y="1131888"/>
            <a:chExt cx="1415261" cy="3265487"/>
          </a:xfrm>
        </p:grpSpPr>
        <p:sp>
          <p:nvSpPr>
            <p:cNvPr id="19" name="Freeform 7">
              <a:extLst>
                <a:ext uri="{FF2B5EF4-FFF2-40B4-BE49-F238E27FC236}">
                  <a16:creationId xmlns:a16="http://schemas.microsoft.com/office/drawing/2014/main" id="{99ADBBE7-8337-45BA-A71F-55EE4F8570BC}"/>
                </a:ext>
              </a:extLst>
            </p:cNvPr>
            <p:cNvSpPr>
              <a:spLocks/>
            </p:cNvSpPr>
            <p:nvPr/>
          </p:nvSpPr>
          <p:spPr bwMode="auto">
            <a:xfrm>
              <a:off x="3874703" y="1131888"/>
              <a:ext cx="1415261" cy="3265487"/>
            </a:xfrm>
            <a:custGeom>
              <a:avLst/>
              <a:gdLst>
                <a:gd name="T0" fmla="*/ 210 w 210"/>
                <a:gd name="T1" fmla="*/ 0 h 609"/>
                <a:gd name="T2" fmla="*/ 210 w 210"/>
                <a:gd name="T3" fmla="*/ 556 h 609"/>
                <a:gd name="T4" fmla="*/ 105 w 210"/>
                <a:gd name="T5" fmla="*/ 609 h 609"/>
                <a:gd name="T6" fmla="*/ 0 w 210"/>
                <a:gd name="T7" fmla="*/ 556 h 609"/>
                <a:gd name="T8" fmla="*/ 0 w 210"/>
                <a:gd name="T9" fmla="*/ 0 h 609"/>
                <a:gd name="T10" fmla="*/ 210 w 210"/>
                <a:gd name="T11" fmla="*/ 0 h 6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0" h="609">
                  <a:moveTo>
                    <a:pt x="210" y="0"/>
                  </a:moveTo>
                  <a:lnTo>
                    <a:pt x="210" y="556"/>
                  </a:lnTo>
                  <a:lnTo>
                    <a:pt x="105" y="609"/>
                  </a:lnTo>
                  <a:lnTo>
                    <a:pt x="0" y="556"/>
                  </a:lnTo>
                  <a:lnTo>
                    <a:pt x="0" y="0"/>
                  </a:lnTo>
                  <a:lnTo>
                    <a:pt x="210" y="0"/>
                  </a:lnTo>
                  <a:close/>
                </a:path>
              </a:pathLst>
            </a:custGeom>
            <a:solidFill>
              <a:schemeClr val="accent3"/>
            </a:solidFill>
            <a:ln w="9525">
              <a:noFill/>
              <a:round/>
              <a:headEnd/>
              <a:tailEnd/>
            </a:ln>
            <a:effectLst>
              <a:reflection blurRad="6350" stA="37000" endPos="8000" dir="5400000" sy="-100000" algn="bl" rotWithShape="0"/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800"/>
            </a:p>
          </p:txBody>
        </p:sp>
        <p:sp>
          <p:nvSpPr>
            <p:cNvPr id="20" name="Rectangle 12">
              <a:extLst>
                <a:ext uri="{FF2B5EF4-FFF2-40B4-BE49-F238E27FC236}">
                  <a16:creationId xmlns:a16="http://schemas.microsoft.com/office/drawing/2014/main" id="{9D2512D1-BD27-4740-B5BB-9F14E667A0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74703" y="1131888"/>
              <a:ext cx="1415261" cy="79375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800"/>
            </a:p>
          </p:txBody>
        </p:sp>
        <p:sp>
          <p:nvSpPr>
            <p:cNvPr id="21" name="Freeform 23">
              <a:extLst>
                <a:ext uri="{FF2B5EF4-FFF2-40B4-BE49-F238E27FC236}">
                  <a16:creationId xmlns:a16="http://schemas.microsoft.com/office/drawing/2014/main" id="{49004580-6C0F-4D56-9908-45BE6EE1EAD6}"/>
                </a:ext>
              </a:extLst>
            </p:cNvPr>
            <p:cNvSpPr>
              <a:spLocks/>
            </p:cNvSpPr>
            <p:nvPr/>
          </p:nvSpPr>
          <p:spPr bwMode="auto">
            <a:xfrm>
              <a:off x="4454272" y="4052247"/>
              <a:ext cx="247650" cy="92075"/>
            </a:xfrm>
            <a:custGeom>
              <a:avLst/>
              <a:gdLst>
                <a:gd name="T0" fmla="*/ 47 w 47"/>
                <a:gd name="T1" fmla="*/ 4 h 17"/>
                <a:gd name="T2" fmla="*/ 25 w 47"/>
                <a:gd name="T3" fmla="*/ 17 h 17"/>
                <a:gd name="T4" fmla="*/ 24 w 47"/>
                <a:gd name="T5" fmla="*/ 17 h 17"/>
                <a:gd name="T6" fmla="*/ 23 w 47"/>
                <a:gd name="T7" fmla="*/ 17 h 17"/>
                <a:gd name="T8" fmla="*/ 0 w 47"/>
                <a:gd name="T9" fmla="*/ 4 h 17"/>
                <a:gd name="T10" fmla="*/ 2 w 47"/>
                <a:gd name="T11" fmla="*/ 0 h 17"/>
                <a:gd name="T12" fmla="*/ 24 w 47"/>
                <a:gd name="T13" fmla="*/ 13 h 17"/>
                <a:gd name="T14" fmla="*/ 46 w 47"/>
                <a:gd name="T15" fmla="*/ 0 h 17"/>
                <a:gd name="T16" fmla="*/ 47 w 47"/>
                <a:gd name="T17" fmla="*/ 4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17">
                  <a:moveTo>
                    <a:pt x="47" y="4"/>
                  </a:moveTo>
                  <a:lnTo>
                    <a:pt x="25" y="17"/>
                  </a:lnTo>
                  <a:lnTo>
                    <a:pt x="24" y="17"/>
                  </a:lnTo>
                  <a:lnTo>
                    <a:pt x="23" y="17"/>
                  </a:lnTo>
                  <a:lnTo>
                    <a:pt x="0" y="4"/>
                  </a:lnTo>
                  <a:lnTo>
                    <a:pt x="2" y="0"/>
                  </a:lnTo>
                  <a:lnTo>
                    <a:pt x="24" y="13"/>
                  </a:lnTo>
                  <a:lnTo>
                    <a:pt x="46" y="0"/>
                  </a:lnTo>
                  <a:lnTo>
                    <a:pt x="47" y="4"/>
                  </a:ln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800" dirty="0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671E96CC-49EC-4B72-B9F3-7E65D47760CC}"/>
              </a:ext>
            </a:extLst>
          </p:cNvPr>
          <p:cNvGrpSpPr/>
          <p:nvPr/>
        </p:nvGrpSpPr>
        <p:grpSpPr>
          <a:xfrm>
            <a:off x="7485132" y="1940697"/>
            <a:ext cx="1334858" cy="3303754"/>
            <a:chOff x="5357357" y="1131888"/>
            <a:chExt cx="1406471" cy="3157537"/>
          </a:xfrm>
        </p:grpSpPr>
        <p:sp>
          <p:nvSpPr>
            <p:cNvPr id="23" name="Freeform 8">
              <a:extLst>
                <a:ext uri="{FF2B5EF4-FFF2-40B4-BE49-F238E27FC236}">
                  <a16:creationId xmlns:a16="http://schemas.microsoft.com/office/drawing/2014/main" id="{9E94D998-11BA-477E-89E5-C85EB768DD87}"/>
                </a:ext>
              </a:extLst>
            </p:cNvPr>
            <p:cNvSpPr>
              <a:spLocks/>
            </p:cNvSpPr>
            <p:nvPr/>
          </p:nvSpPr>
          <p:spPr bwMode="auto">
            <a:xfrm>
              <a:off x="5357357" y="1131888"/>
              <a:ext cx="1406471" cy="3157537"/>
            </a:xfrm>
            <a:custGeom>
              <a:avLst/>
              <a:gdLst>
                <a:gd name="T0" fmla="*/ 209 w 209"/>
                <a:gd name="T1" fmla="*/ 0 h 589"/>
                <a:gd name="T2" fmla="*/ 209 w 209"/>
                <a:gd name="T3" fmla="*/ 537 h 589"/>
                <a:gd name="T4" fmla="*/ 104 w 209"/>
                <a:gd name="T5" fmla="*/ 589 h 589"/>
                <a:gd name="T6" fmla="*/ 0 w 209"/>
                <a:gd name="T7" fmla="*/ 537 h 589"/>
                <a:gd name="T8" fmla="*/ 0 w 209"/>
                <a:gd name="T9" fmla="*/ 0 h 589"/>
                <a:gd name="T10" fmla="*/ 209 w 209"/>
                <a:gd name="T11" fmla="*/ 0 h 5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9" h="589">
                  <a:moveTo>
                    <a:pt x="209" y="0"/>
                  </a:moveTo>
                  <a:lnTo>
                    <a:pt x="209" y="537"/>
                  </a:lnTo>
                  <a:lnTo>
                    <a:pt x="104" y="589"/>
                  </a:lnTo>
                  <a:lnTo>
                    <a:pt x="0" y="537"/>
                  </a:lnTo>
                  <a:lnTo>
                    <a:pt x="0" y="0"/>
                  </a:lnTo>
                  <a:lnTo>
                    <a:pt x="209" y="0"/>
                  </a:lnTo>
                  <a:close/>
                </a:path>
              </a:pathLst>
            </a:custGeom>
            <a:solidFill>
              <a:schemeClr val="accent4"/>
            </a:solidFill>
            <a:ln w="9525">
              <a:noFill/>
              <a:round/>
              <a:headEnd/>
              <a:tailEnd/>
            </a:ln>
            <a:effectLst>
              <a:reflection blurRad="6350" stA="37000" endPos="8000" dir="5400000" sy="-100000" algn="bl" rotWithShape="0"/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800"/>
            </a:p>
          </p:txBody>
        </p:sp>
        <p:sp>
          <p:nvSpPr>
            <p:cNvPr id="24" name="Rectangle 13">
              <a:extLst>
                <a:ext uri="{FF2B5EF4-FFF2-40B4-BE49-F238E27FC236}">
                  <a16:creationId xmlns:a16="http://schemas.microsoft.com/office/drawing/2014/main" id="{78F49771-4168-4416-987D-E2F8F3C291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57357" y="1131888"/>
              <a:ext cx="1406471" cy="79375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800"/>
            </a:p>
          </p:txBody>
        </p:sp>
        <p:sp>
          <p:nvSpPr>
            <p:cNvPr id="25" name="Freeform 23">
              <a:extLst>
                <a:ext uri="{FF2B5EF4-FFF2-40B4-BE49-F238E27FC236}">
                  <a16:creationId xmlns:a16="http://schemas.microsoft.com/office/drawing/2014/main" id="{79952551-D4A5-44FC-A0F3-56B5FB6959C9}"/>
                </a:ext>
              </a:extLst>
            </p:cNvPr>
            <p:cNvSpPr>
              <a:spLocks/>
            </p:cNvSpPr>
            <p:nvPr/>
          </p:nvSpPr>
          <p:spPr bwMode="auto">
            <a:xfrm>
              <a:off x="5932532" y="3960807"/>
              <a:ext cx="247650" cy="92075"/>
            </a:xfrm>
            <a:custGeom>
              <a:avLst/>
              <a:gdLst>
                <a:gd name="T0" fmla="*/ 47 w 47"/>
                <a:gd name="T1" fmla="*/ 4 h 17"/>
                <a:gd name="T2" fmla="*/ 25 w 47"/>
                <a:gd name="T3" fmla="*/ 17 h 17"/>
                <a:gd name="T4" fmla="*/ 24 w 47"/>
                <a:gd name="T5" fmla="*/ 17 h 17"/>
                <a:gd name="T6" fmla="*/ 23 w 47"/>
                <a:gd name="T7" fmla="*/ 17 h 17"/>
                <a:gd name="T8" fmla="*/ 0 w 47"/>
                <a:gd name="T9" fmla="*/ 4 h 17"/>
                <a:gd name="T10" fmla="*/ 2 w 47"/>
                <a:gd name="T11" fmla="*/ 0 h 17"/>
                <a:gd name="T12" fmla="*/ 24 w 47"/>
                <a:gd name="T13" fmla="*/ 13 h 17"/>
                <a:gd name="T14" fmla="*/ 46 w 47"/>
                <a:gd name="T15" fmla="*/ 0 h 17"/>
                <a:gd name="T16" fmla="*/ 47 w 47"/>
                <a:gd name="T17" fmla="*/ 4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17">
                  <a:moveTo>
                    <a:pt x="47" y="4"/>
                  </a:moveTo>
                  <a:lnTo>
                    <a:pt x="25" y="17"/>
                  </a:lnTo>
                  <a:lnTo>
                    <a:pt x="24" y="17"/>
                  </a:lnTo>
                  <a:lnTo>
                    <a:pt x="23" y="17"/>
                  </a:lnTo>
                  <a:lnTo>
                    <a:pt x="0" y="4"/>
                  </a:lnTo>
                  <a:lnTo>
                    <a:pt x="2" y="0"/>
                  </a:lnTo>
                  <a:lnTo>
                    <a:pt x="24" y="13"/>
                  </a:lnTo>
                  <a:lnTo>
                    <a:pt x="46" y="0"/>
                  </a:lnTo>
                  <a:lnTo>
                    <a:pt x="47" y="4"/>
                  </a:ln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800" dirty="0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1D678CCB-BAA4-4B87-8F68-BE7A0AEEC56F}"/>
              </a:ext>
            </a:extLst>
          </p:cNvPr>
          <p:cNvGrpSpPr/>
          <p:nvPr/>
        </p:nvGrpSpPr>
        <p:grpSpPr>
          <a:xfrm>
            <a:off x="8880369" y="1940696"/>
            <a:ext cx="1336249" cy="3214058"/>
            <a:chOff x="6831221" y="1131888"/>
            <a:chExt cx="1407936" cy="3071812"/>
          </a:xfrm>
        </p:grpSpPr>
        <p:sp>
          <p:nvSpPr>
            <p:cNvPr id="27" name="Freeform 9">
              <a:extLst>
                <a:ext uri="{FF2B5EF4-FFF2-40B4-BE49-F238E27FC236}">
                  <a16:creationId xmlns:a16="http://schemas.microsoft.com/office/drawing/2014/main" id="{87020EA8-E0E2-4DCE-A745-B65FA2619B77}"/>
                </a:ext>
              </a:extLst>
            </p:cNvPr>
            <p:cNvSpPr>
              <a:spLocks/>
            </p:cNvSpPr>
            <p:nvPr/>
          </p:nvSpPr>
          <p:spPr bwMode="auto">
            <a:xfrm>
              <a:off x="6831221" y="1131888"/>
              <a:ext cx="1407936" cy="3071812"/>
            </a:xfrm>
            <a:custGeom>
              <a:avLst/>
              <a:gdLst>
                <a:gd name="T0" fmla="*/ 209 w 209"/>
                <a:gd name="T1" fmla="*/ 0 h 573"/>
                <a:gd name="T2" fmla="*/ 209 w 209"/>
                <a:gd name="T3" fmla="*/ 520 h 573"/>
                <a:gd name="T4" fmla="*/ 105 w 209"/>
                <a:gd name="T5" fmla="*/ 573 h 573"/>
                <a:gd name="T6" fmla="*/ 0 w 209"/>
                <a:gd name="T7" fmla="*/ 520 h 573"/>
                <a:gd name="T8" fmla="*/ 0 w 209"/>
                <a:gd name="T9" fmla="*/ 0 h 573"/>
                <a:gd name="T10" fmla="*/ 209 w 209"/>
                <a:gd name="T11" fmla="*/ 0 h 5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9" h="573">
                  <a:moveTo>
                    <a:pt x="209" y="0"/>
                  </a:moveTo>
                  <a:lnTo>
                    <a:pt x="209" y="520"/>
                  </a:lnTo>
                  <a:lnTo>
                    <a:pt x="105" y="573"/>
                  </a:lnTo>
                  <a:lnTo>
                    <a:pt x="0" y="520"/>
                  </a:lnTo>
                  <a:lnTo>
                    <a:pt x="0" y="0"/>
                  </a:lnTo>
                  <a:lnTo>
                    <a:pt x="209" y="0"/>
                  </a:lnTo>
                  <a:close/>
                </a:path>
              </a:pathLst>
            </a:custGeom>
            <a:solidFill>
              <a:schemeClr val="accent5"/>
            </a:solidFill>
            <a:ln w="9525">
              <a:noFill/>
              <a:round/>
              <a:headEnd/>
              <a:tailEnd/>
            </a:ln>
            <a:effectLst>
              <a:reflection blurRad="6350" stA="45000" endPos="8000" dir="5400000" sy="-100000" algn="bl" rotWithShape="0"/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800"/>
            </a:p>
          </p:txBody>
        </p:sp>
        <p:sp>
          <p:nvSpPr>
            <p:cNvPr id="28" name="Rectangle 14">
              <a:extLst>
                <a:ext uri="{FF2B5EF4-FFF2-40B4-BE49-F238E27FC236}">
                  <a16:creationId xmlns:a16="http://schemas.microsoft.com/office/drawing/2014/main" id="{484B025D-4D35-43C9-BE37-6CDC9BE65A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31221" y="1131888"/>
              <a:ext cx="1407936" cy="79375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800"/>
            </a:p>
          </p:txBody>
        </p:sp>
        <p:sp>
          <p:nvSpPr>
            <p:cNvPr id="29" name="Freeform 23">
              <a:extLst>
                <a:ext uri="{FF2B5EF4-FFF2-40B4-BE49-F238E27FC236}">
                  <a16:creationId xmlns:a16="http://schemas.microsoft.com/office/drawing/2014/main" id="{77FC8405-A396-4C39-9831-AE6C9999E358}"/>
                </a:ext>
              </a:extLst>
            </p:cNvPr>
            <p:cNvSpPr>
              <a:spLocks/>
            </p:cNvSpPr>
            <p:nvPr/>
          </p:nvSpPr>
          <p:spPr bwMode="auto">
            <a:xfrm>
              <a:off x="7410792" y="3876987"/>
              <a:ext cx="247650" cy="92075"/>
            </a:xfrm>
            <a:custGeom>
              <a:avLst/>
              <a:gdLst>
                <a:gd name="T0" fmla="*/ 47 w 47"/>
                <a:gd name="T1" fmla="*/ 4 h 17"/>
                <a:gd name="T2" fmla="*/ 25 w 47"/>
                <a:gd name="T3" fmla="*/ 17 h 17"/>
                <a:gd name="T4" fmla="*/ 24 w 47"/>
                <a:gd name="T5" fmla="*/ 17 h 17"/>
                <a:gd name="T6" fmla="*/ 23 w 47"/>
                <a:gd name="T7" fmla="*/ 17 h 17"/>
                <a:gd name="T8" fmla="*/ 0 w 47"/>
                <a:gd name="T9" fmla="*/ 4 h 17"/>
                <a:gd name="T10" fmla="*/ 2 w 47"/>
                <a:gd name="T11" fmla="*/ 0 h 17"/>
                <a:gd name="T12" fmla="*/ 24 w 47"/>
                <a:gd name="T13" fmla="*/ 13 h 17"/>
                <a:gd name="T14" fmla="*/ 46 w 47"/>
                <a:gd name="T15" fmla="*/ 0 h 17"/>
                <a:gd name="T16" fmla="*/ 47 w 47"/>
                <a:gd name="T17" fmla="*/ 4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17">
                  <a:moveTo>
                    <a:pt x="47" y="4"/>
                  </a:moveTo>
                  <a:lnTo>
                    <a:pt x="25" y="17"/>
                  </a:lnTo>
                  <a:lnTo>
                    <a:pt x="24" y="17"/>
                  </a:lnTo>
                  <a:lnTo>
                    <a:pt x="23" y="17"/>
                  </a:lnTo>
                  <a:lnTo>
                    <a:pt x="0" y="4"/>
                  </a:lnTo>
                  <a:lnTo>
                    <a:pt x="2" y="0"/>
                  </a:lnTo>
                  <a:lnTo>
                    <a:pt x="24" y="13"/>
                  </a:lnTo>
                  <a:lnTo>
                    <a:pt x="46" y="0"/>
                  </a:lnTo>
                  <a:lnTo>
                    <a:pt x="47" y="4"/>
                  </a:ln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800" dirty="0"/>
            </a:p>
          </p:txBody>
        </p:sp>
      </p:grpSp>
      <p:sp>
        <p:nvSpPr>
          <p:cNvPr id="30" name="Text Placeholder 16">
            <a:extLst>
              <a:ext uri="{FF2B5EF4-FFF2-40B4-BE49-F238E27FC236}">
                <a16:creationId xmlns:a16="http://schemas.microsoft.com/office/drawing/2014/main" id="{25B2DDD3-93F8-4F3C-A976-C8738443800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85662" y="2028585"/>
            <a:ext cx="1320990" cy="570216"/>
          </a:xfrm>
        </p:spPr>
        <p:txBody>
          <a:bodyPr wrap="square" lIns="52832" tIns="26416" rIns="52832" bIns="26416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 b="0" i="0">
                <a:solidFill>
                  <a:schemeClr val="accent1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400"/>
            </a:lvl2pPr>
            <a:lvl3pPr marL="914309" indent="0">
              <a:buFontTx/>
              <a:buNone/>
              <a:defRPr sz="1200"/>
            </a:lvl3pPr>
            <a:lvl4pPr marL="1371463" indent="0">
              <a:buFontTx/>
              <a:buNone/>
              <a:defRPr sz="1100"/>
            </a:lvl4pPr>
            <a:lvl5pPr marL="1828617" indent="0">
              <a:buFontTx/>
              <a:buNone/>
              <a:defRPr sz="1100"/>
            </a:lvl5pPr>
          </a:lstStyle>
          <a:p>
            <a:pPr lvl="0"/>
            <a:r>
              <a:rPr lang="en-US" dirty="0"/>
              <a:t>Add label 1</a:t>
            </a:r>
          </a:p>
        </p:txBody>
      </p:sp>
      <p:sp>
        <p:nvSpPr>
          <p:cNvPr id="31" name="Text Placeholder 16">
            <a:extLst>
              <a:ext uri="{FF2B5EF4-FFF2-40B4-BE49-F238E27FC236}">
                <a16:creationId xmlns:a16="http://schemas.microsoft.com/office/drawing/2014/main" id="{6854C1F6-6739-4F38-8DB4-FFBF0E4F1BB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285662" y="2634350"/>
            <a:ext cx="1320990" cy="1781878"/>
          </a:xfrm>
        </p:spPr>
        <p:txBody>
          <a:bodyPr wrap="square" lIns="52832" tIns="26416" rIns="52832" bIns="26416">
            <a:normAutofit/>
          </a:bodyPr>
          <a:lstStyle>
            <a:lvl1pPr marL="0" indent="0" algn="ctr">
              <a:lnSpc>
                <a:spcPct val="90000"/>
              </a:lnSpc>
              <a:spcBef>
                <a:spcPts val="571"/>
              </a:spcBef>
              <a:spcAft>
                <a:spcPts val="0"/>
              </a:spcAft>
              <a:buFontTx/>
              <a:buNone/>
              <a:defRPr sz="1600" b="0" i="0">
                <a:solidFill>
                  <a:schemeClr val="accent1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400"/>
            </a:lvl2pPr>
            <a:lvl3pPr marL="914309" indent="0">
              <a:buFontTx/>
              <a:buNone/>
              <a:defRPr sz="1200"/>
            </a:lvl3pPr>
            <a:lvl4pPr marL="1371463" indent="0">
              <a:buFontTx/>
              <a:buNone/>
              <a:defRPr sz="1100"/>
            </a:lvl4pPr>
            <a:lvl5pPr marL="1828617" indent="0">
              <a:buFontTx/>
              <a:buNone/>
              <a:defRPr sz="11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2" name="Text Placeholder 16">
            <a:extLst>
              <a:ext uri="{FF2B5EF4-FFF2-40B4-BE49-F238E27FC236}">
                <a16:creationId xmlns:a16="http://schemas.microsoft.com/office/drawing/2014/main" id="{20EBC3DC-B74B-4716-B7B1-A7083A704C7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685873" y="2028585"/>
            <a:ext cx="1320990" cy="570216"/>
          </a:xfrm>
        </p:spPr>
        <p:txBody>
          <a:bodyPr wrap="square" lIns="52832" tIns="26416" rIns="52832" bIns="26416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 b="0" i="0">
                <a:solidFill>
                  <a:schemeClr val="accent2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400"/>
            </a:lvl2pPr>
            <a:lvl3pPr marL="914309" indent="0">
              <a:buFontTx/>
              <a:buNone/>
              <a:defRPr sz="1200"/>
            </a:lvl3pPr>
            <a:lvl4pPr marL="1371463" indent="0">
              <a:buFontTx/>
              <a:buNone/>
              <a:defRPr sz="1100"/>
            </a:lvl4pPr>
            <a:lvl5pPr marL="1828617" indent="0">
              <a:buFontTx/>
              <a:buNone/>
              <a:defRPr sz="1100"/>
            </a:lvl5pPr>
          </a:lstStyle>
          <a:p>
            <a:pPr lvl="0"/>
            <a:r>
              <a:rPr lang="en-US" dirty="0"/>
              <a:t>Add label 2</a:t>
            </a:r>
          </a:p>
        </p:txBody>
      </p:sp>
      <p:sp>
        <p:nvSpPr>
          <p:cNvPr id="33" name="Text Placeholder 16">
            <a:extLst>
              <a:ext uri="{FF2B5EF4-FFF2-40B4-BE49-F238E27FC236}">
                <a16:creationId xmlns:a16="http://schemas.microsoft.com/office/drawing/2014/main" id="{CDEB879E-2B7D-46AC-9894-15ED81DE4C4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685873" y="2634350"/>
            <a:ext cx="1320990" cy="1781878"/>
          </a:xfrm>
        </p:spPr>
        <p:txBody>
          <a:bodyPr wrap="square" lIns="52832" tIns="26416" rIns="52832" bIns="26416">
            <a:normAutofit/>
          </a:bodyPr>
          <a:lstStyle>
            <a:lvl1pPr marL="0" indent="0" algn="ctr">
              <a:lnSpc>
                <a:spcPct val="90000"/>
              </a:lnSpc>
              <a:spcBef>
                <a:spcPts val="571"/>
              </a:spcBef>
              <a:spcAft>
                <a:spcPts val="0"/>
              </a:spcAft>
              <a:buFontTx/>
              <a:buNone/>
              <a:defRPr sz="1600" b="0" i="0">
                <a:solidFill>
                  <a:schemeClr val="accent2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400"/>
            </a:lvl2pPr>
            <a:lvl3pPr marL="914309" indent="0">
              <a:buFontTx/>
              <a:buNone/>
              <a:defRPr sz="1200"/>
            </a:lvl3pPr>
            <a:lvl4pPr marL="1371463" indent="0">
              <a:buFontTx/>
              <a:buNone/>
              <a:defRPr sz="1100"/>
            </a:lvl4pPr>
            <a:lvl5pPr marL="1828617" indent="0">
              <a:buFontTx/>
              <a:buNone/>
              <a:defRPr sz="11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4" name="Text Placeholder 16">
            <a:extLst>
              <a:ext uri="{FF2B5EF4-FFF2-40B4-BE49-F238E27FC236}">
                <a16:creationId xmlns:a16="http://schemas.microsoft.com/office/drawing/2014/main" id="{7E884F26-A263-4A73-991B-357469E04D8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085388" y="2028585"/>
            <a:ext cx="1320990" cy="570216"/>
          </a:xfrm>
        </p:spPr>
        <p:txBody>
          <a:bodyPr wrap="square" lIns="52832" tIns="26416" rIns="52832" bIns="26416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 b="0" i="0">
                <a:solidFill>
                  <a:schemeClr val="accent3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400"/>
            </a:lvl2pPr>
            <a:lvl3pPr marL="914309" indent="0">
              <a:buFontTx/>
              <a:buNone/>
              <a:defRPr sz="1200"/>
            </a:lvl3pPr>
            <a:lvl4pPr marL="1371463" indent="0">
              <a:buFontTx/>
              <a:buNone/>
              <a:defRPr sz="1100"/>
            </a:lvl4pPr>
            <a:lvl5pPr marL="1828617" indent="0">
              <a:buFontTx/>
              <a:buNone/>
              <a:defRPr sz="1100"/>
            </a:lvl5pPr>
          </a:lstStyle>
          <a:p>
            <a:pPr lvl="0"/>
            <a:r>
              <a:rPr lang="en-US" dirty="0"/>
              <a:t>Add label 3</a:t>
            </a:r>
          </a:p>
        </p:txBody>
      </p:sp>
      <p:sp>
        <p:nvSpPr>
          <p:cNvPr id="35" name="Text Placeholder 16">
            <a:extLst>
              <a:ext uri="{FF2B5EF4-FFF2-40B4-BE49-F238E27FC236}">
                <a16:creationId xmlns:a16="http://schemas.microsoft.com/office/drawing/2014/main" id="{7A26BFD0-08F5-427C-8861-1870E9DDCF0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085388" y="2634350"/>
            <a:ext cx="1320990" cy="1781878"/>
          </a:xfrm>
        </p:spPr>
        <p:txBody>
          <a:bodyPr wrap="square" lIns="52832" tIns="26416" rIns="52832" bIns="26416">
            <a:normAutofit/>
          </a:bodyPr>
          <a:lstStyle>
            <a:lvl1pPr marL="0" indent="0" algn="ctr">
              <a:lnSpc>
                <a:spcPct val="90000"/>
              </a:lnSpc>
              <a:spcBef>
                <a:spcPts val="571"/>
              </a:spcBef>
              <a:spcAft>
                <a:spcPts val="0"/>
              </a:spcAft>
              <a:buFontTx/>
              <a:buNone/>
              <a:defRPr sz="1600" b="0" i="0">
                <a:solidFill>
                  <a:schemeClr val="accent3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400"/>
            </a:lvl2pPr>
            <a:lvl3pPr marL="914309" indent="0">
              <a:buFontTx/>
              <a:buNone/>
              <a:defRPr sz="1200"/>
            </a:lvl3pPr>
            <a:lvl4pPr marL="1371463" indent="0">
              <a:buFontTx/>
              <a:buNone/>
              <a:defRPr sz="1100"/>
            </a:lvl4pPr>
            <a:lvl5pPr marL="1828617" indent="0">
              <a:buFontTx/>
              <a:buNone/>
              <a:defRPr sz="11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6" name="Text Placeholder 16">
            <a:extLst>
              <a:ext uri="{FF2B5EF4-FFF2-40B4-BE49-F238E27FC236}">
                <a16:creationId xmlns:a16="http://schemas.microsoft.com/office/drawing/2014/main" id="{3A11A20D-4EF6-420C-AAD3-436AFF5B015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492067" y="2028585"/>
            <a:ext cx="1320990" cy="570216"/>
          </a:xfrm>
        </p:spPr>
        <p:txBody>
          <a:bodyPr wrap="square" lIns="52832" tIns="26416" rIns="52832" bIns="26416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 b="0" i="0">
                <a:solidFill>
                  <a:schemeClr val="accent4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400"/>
            </a:lvl2pPr>
            <a:lvl3pPr marL="914309" indent="0">
              <a:buFontTx/>
              <a:buNone/>
              <a:defRPr sz="1200"/>
            </a:lvl3pPr>
            <a:lvl4pPr marL="1371463" indent="0">
              <a:buFontTx/>
              <a:buNone/>
              <a:defRPr sz="1100"/>
            </a:lvl4pPr>
            <a:lvl5pPr marL="1828617" indent="0">
              <a:buFontTx/>
              <a:buNone/>
              <a:defRPr sz="1100"/>
            </a:lvl5pPr>
          </a:lstStyle>
          <a:p>
            <a:pPr lvl="0"/>
            <a:r>
              <a:rPr lang="en-US" dirty="0"/>
              <a:t>Add label 4</a:t>
            </a:r>
          </a:p>
        </p:txBody>
      </p:sp>
      <p:sp>
        <p:nvSpPr>
          <p:cNvPr id="37" name="Text Placeholder 16">
            <a:extLst>
              <a:ext uri="{FF2B5EF4-FFF2-40B4-BE49-F238E27FC236}">
                <a16:creationId xmlns:a16="http://schemas.microsoft.com/office/drawing/2014/main" id="{99FDD980-DCC1-4926-AEE8-2EE310D1E521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492067" y="2634350"/>
            <a:ext cx="1320990" cy="1781878"/>
          </a:xfrm>
        </p:spPr>
        <p:txBody>
          <a:bodyPr wrap="square" lIns="52832" tIns="26416" rIns="52832" bIns="26416">
            <a:normAutofit/>
          </a:bodyPr>
          <a:lstStyle>
            <a:lvl1pPr marL="0" indent="0" algn="ctr">
              <a:lnSpc>
                <a:spcPct val="90000"/>
              </a:lnSpc>
              <a:spcBef>
                <a:spcPts val="571"/>
              </a:spcBef>
              <a:spcAft>
                <a:spcPts val="0"/>
              </a:spcAft>
              <a:buFontTx/>
              <a:buNone/>
              <a:defRPr sz="1600" b="0" i="0">
                <a:solidFill>
                  <a:schemeClr val="accent4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400"/>
            </a:lvl2pPr>
            <a:lvl3pPr marL="914309" indent="0">
              <a:buFontTx/>
              <a:buNone/>
              <a:defRPr sz="1200"/>
            </a:lvl3pPr>
            <a:lvl4pPr marL="1371463" indent="0">
              <a:buFontTx/>
              <a:buNone/>
              <a:defRPr sz="1100"/>
            </a:lvl4pPr>
            <a:lvl5pPr marL="1828617" indent="0">
              <a:buFontTx/>
              <a:buNone/>
              <a:defRPr sz="11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8" name="Text Placeholder 16">
            <a:extLst>
              <a:ext uri="{FF2B5EF4-FFF2-40B4-BE49-F238E27FC236}">
                <a16:creationId xmlns:a16="http://schemas.microsoft.com/office/drawing/2014/main" id="{F5A561BF-96CB-460F-AC2E-A92E803F4639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888000" y="2028585"/>
            <a:ext cx="1320990" cy="570216"/>
          </a:xfrm>
        </p:spPr>
        <p:txBody>
          <a:bodyPr wrap="square" lIns="52832" tIns="26416" rIns="52832" bIns="26416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 b="0" i="0">
                <a:solidFill>
                  <a:schemeClr val="accent5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400"/>
            </a:lvl2pPr>
            <a:lvl3pPr marL="914309" indent="0">
              <a:buFontTx/>
              <a:buNone/>
              <a:defRPr sz="1200"/>
            </a:lvl3pPr>
            <a:lvl4pPr marL="1371463" indent="0">
              <a:buFontTx/>
              <a:buNone/>
              <a:defRPr sz="1100"/>
            </a:lvl4pPr>
            <a:lvl5pPr marL="1828617" indent="0">
              <a:buFontTx/>
              <a:buNone/>
              <a:defRPr sz="1100"/>
            </a:lvl5pPr>
          </a:lstStyle>
          <a:p>
            <a:pPr lvl="0"/>
            <a:r>
              <a:rPr lang="en-US" dirty="0"/>
              <a:t>Add label 5</a:t>
            </a:r>
          </a:p>
        </p:txBody>
      </p:sp>
      <p:sp>
        <p:nvSpPr>
          <p:cNvPr id="39" name="Text Placeholder 16">
            <a:extLst>
              <a:ext uri="{FF2B5EF4-FFF2-40B4-BE49-F238E27FC236}">
                <a16:creationId xmlns:a16="http://schemas.microsoft.com/office/drawing/2014/main" id="{D8A36923-DDBC-41D9-8DB6-0336077B852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88000" y="2634350"/>
            <a:ext cx="1320990" cy="1781878"/>
          </a:xfrm>
        </p:spPr>
        <p:txBody>
          <a:bodyPr wrap="square" lIns="52832" tIns="26416" rIns="52832" bIns="26416">
            <a:normAutofit/>
          </a:bodyPr>
          <a:lstStyle>
            <a:lvl1pPr marL="0" indent="0" algn="ctr">
              <a:lnSpc>
                <a:spcPct val="90000"/>
              </a:lnSpc>
              <a:spcBef>
                <a:spcPts val="571"/>
              </a:spcBef>
              <a:spcAft>
                <a:spcPts val="0"/>
              </a:spcAft>
              <a:buFontTx/>
              <a:buNone/>
              <a:defRPr sz="1600" b="0" i="0">
                <a:solidFill>
                  <a:schemeClr val="accent5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400"/>
            </a:lvl2pPr>
            <a:lvl3pPr marL="914309" indent="0">
              <a:buFontTx/>
              <a:buNone/>
              <a:defRPr sz="1200"/>
            </a:lvl3pPr>
            <a:lvl4pPr marL="1371463" indent="0">
              <a:buFontTx/>
              <a:buNone/>
              <a:defRPr sz="1100"/>
            </a:lvl4pPr>
            <a:lvl5pPr marL="1828617" indent="0">
              <a:buFontTx/>
              <a:buNone/>
              <a:defRPr sz="11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169001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hf sldNum="0" hdr="0" ftr="0" dt="0"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 P’s of Marketing 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AA4416-6EF5-4861-8342-06CA5AC1DB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A1BED20-63B5-48FE-A4FE-629A256EBF51}" type="datetime1">
              <a:rPr lang="en-IN" smtClean="0"/>
              <a:t>25-07-2026</a:t>
            </a:fld>
            <a:endParaRPr lang="en-IN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ECCBA54-53D8-4096-9E27-324B687C4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27B06194-B45B-4874-A691-21AB55FCD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F2AB8F2-7686-4971-BD89-DC5252206682}" type="slidenum">
              <a:rPr lang="en-IN" smtClean="0"/>
              <a:t>‹#›</a:t>
            </a:fld>
            <a:endParaRPr lang="en-IN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7D9B802-C4AA-4117-AC54-70C7203625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Flowchart: Off-page Connector 8">
            <a:extLst>
              <a:ext uri="{FF2B5EF4-FFF2-40B4-BE49-F238E27FC236}">
                <a16:creationId xmlns:a16="http://schemas.microsoft.com/office/drawing/2014/main" id="{C35ED528-7A8B-4877-A62F-42A77B153098}"/>
              </a:ext>
            </a:extLst>
          </p:cNvPr>
          <p:cNvSpPr/>
          <p:nvPr/>
        </p:nvSpPr>
        <p:spPr>
          <a:xfrm>
            <a:off x="3281640" y="2633766"/>
            <a:ext cx="1038938" cy="1039314"/>
          </a:xfrm>
          <a:prstGeom prst="flowChartOffpageConnector">
            <a:avLst/>
          </a:prstGeom>
          <a:solidFill>
            <a:schemeClr val="accent1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801"/>
          </a:p>
        </p:txBody>
      </p:sp>
      <p:sp>
        <p:nvSpPr>
          <p:cNvPr id="10" name="Flowchart: Off-page Connector 9">
            <a:extLst>
              <a:ext uri="{FF2B5EF4-FFF2-40B4-BE49-F238E27FC236}">
                <a16:creationId xmlns:a16="http://schemas.microsoft.com/office/drawing/2014/main" id="{A681CF1E-29F8-4FEA-9294-D1E41545A387}"/>
              </a:ext>
            </a:extLst>
          </p:cNvPr>
          <p:cNvSpPr/>
          <p:nvPr/>
        </p:nvSpPr>
        <p:spPr>
          <a:xfrm>
            <a:off x="4740557" y="2633766"/>
            <a:ext cx="1038938" cy="1039314"/>
          </a:xfrm>
          <a:prstGeom prst="flowChartOffpageConnector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801"/>
          </a:p>
        </p:txBody>
      </p:sp>
      <p:sp>
        <p:nvSpPr>
          <p:cNvPr id="11" name="Flowchart: Off-page Connector 10">
            <a:extLst>
              <a:ext uri="{FF2B5EF4-FFF2-40B4-BE49-F238E27FC236}">
                <a16:creationId xmlns:a16="http://schemas.microsoft.com/office/drawing/2014/main" id="{6DE94AB7-2641-45B0-9C79-64C6DB3EFA4F}"/>
              </a:ext>
            </a:extLst>
          </p:cNvPr>
          <p:cNvSpPr/>
          <p:nvPr/>
        </p:nvSpPr>
        <p:spPr>
          <a:xfrm>
            <a:off x="6181707" y="2633766"/>
            <a:ext cx="1038938" cy="1039314"/>
          </a:xfrm>
          <a:prstGeom prst="flowChartOffpageConnector">
            <a:avLst/>
          </a:prstGeom>
          <a:solidFill>
            <a:schemeClr val="accent3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801"/>
          </a:p>
        </p:txBody>
      </p:sp>
      <p:sp>
        <p:nvSpPr>
          <p:cNvPr id="13" name="Flowchart: Off-page Connector 12">
            <a:extLst>
              <a:ext uri="{FF2B5EF4-FFF2-40B4-BE49-F238E27FC236}">
                <a16:creationId xmlns:a16="http://schemas.microsoft.com/office/drawing/2014/main" id="{084BD35C-19F5-4DD9-BBBA-2F9D390C4485}"/>
              </a:ext>
            </a:extLst>
          </p:cNvPr>
          <p:cNvSpPr/>
          <p:nvPr/>
        </p:nvSpPr>
        <p:spPr>
          <a:xfrm>
            <a:off x="7622855" y="2633766"/>
            <a:ext cx="1038938" cy="1039314"/>
          </a:xfrm>
          <a:prstGeom prst="flowChartOffpageConnector">
            <a:avLst/>
          </a:prstGeom>
          <a:solidFill>
            <a:schemeClr val="accent4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801"/>
          </a:p>
        </p:txBody>
      </p:sp>
      <p:sp>
        <p:nvSpPr>
          <p:cNvPr id="14" name="Flowchart: Off-page Connector 13">
            <a:extLst>
              <a:ext uri="{FF2B5EF4-FFF2-40B4-BE49-F238E27FC236}">
                <a16:creationId xmlns:a16="http://schemas.microsoft.com/office/drawing/2014/main" id="{CBE87A34-D7B6-4B92-999A-E6EB911BBA59}"/>
              </a:ext>
            </a:extLst>
          </p:cNvPr>
          <p:cNvSpPr/>
          <p:nvPr/>
        </p:nvSpPr>
        <p:spPr>
          <a:xfrm>
            <a:off x="9118294" y="2633766"/>
            <a:ext cx="1038938" cy="1039314"/>
          </a:xfrm>
          <a:prstGeom prst="flowChartOffpageConnector">
            <a:avLst/>
          </a:prstGeom>
          <a:solidFill>
            <a:schemeClr val="accent5"/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801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876C076-3DC9-45EC-8A62-940DAD9310C2}"/>
              </a:ext>
            </a:extLst>
          </p:cNvPr>
          <p:cNvCxnSpPr/>
          <p:nvPr/>
        </p:nvCxnSpPr>
        <p:spPr>
          <a:xfrm>
            <a:off x="4533269" y="2614697"/>
            <a:ext cx="0" cy="2460027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5D668A1-03EC-4DD4-8DDA-50251396BB0D}"/>
              </a:ext>
            </a:extLst>
          </p:cNvPr>
          <p:cNvCxnSpPr/>
          <p:nvPr/>
        </p:nvCxnSpPr>
        <p:spPr>
          <a:xfrm>
            <a:off x="5983302" y="2614697"/>
            <a:ext cx="0" cy="2460027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AC575E4-027D-41EB-90D8-DE3430AF3184}"/>
              </a:ext>
            </a:extLst>
          </p:cNvPr>
          <p:cNvCxnSpPr/>
          <p:nvPr/>
        </p:nvCxnSpPr>
        <p:spPr>
          <a:xfrm>
            <a:off x="7433335" y="2614697"/>
            <a:ext cx="0" cy="2460027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E8B84CE-6C18-40F2-931B-E6FCE0FC4C43}"/>
              </a:ext>
            </a:extLst>
          </p:cNvPr>
          <p:cNvCxnSpPr/>
          <p:nvPr/>
        </p:nvCxnSpPr>
        <p:spPr>
          <a:xfrm>
            <a:off x="8911005" y="2614697"/>
            <a:ext cx="0" cy="2460027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A08FD3A-FBBD-4863-923B-7D4B075BCEC4}"/>
              </a:ext>
            </a:extLst>
          </p:cNvPr>
          <p:cNvGrpSpPr/>
          <p:nvPr/>
        </p:nvGrpSpPr>
        <p:grpSpPr>
          <a:xfrm>
            <a:off x="7936652" y="2910281"/>
            <a:ext cx="411432" cy="379811"/>
            <a:chOff x="476250" y="200025"/>
            <a:chExt cx="452438" cy="417513"/>
          </a:xfrm>
          <a:solidFill>
            <a:schemeClr val="bg1">
              <a:alpha val="90000"/>
            </a:schemeClr>
          </a:solidFill>
        </p:grpSpPr>
        <p:sp>
          <p:nvSpPr>
            <p:cNvPr id="20" name="Freeform 14">
              <a:extLst>
                <a:ext uri="{FF2B5EF4-FFF2-40B4-BE49-F238E27FC236}">
                  <a16:creationId xmlns:a16="http://schemas.microsoft.com/office/drawing/2014/main" id="{770F78ED-85C2-4701-9103-3A2EEC6CB6D4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250" y="280988"/>
              <a:ext cx="254000" cy="336550"/>
            </a:xfrm>
            <a:custGeom>
              <a:avLst/>
              <a:gdLst>
                <a:gd name="T0" fmla="*/ 58 w 58"/>
                <a:gd name="T1" fmla="*/ 41 h 76"/>
                <a:gd name="T2" fmla="*/ 58 w 58"/>
                <a:gd name="T3" fmla="*/ 6 h 76"/>
                <a:gd name="T4" fmla="*/ 58 w 58"/>
                <a:gd name="T5" fmla="*/ 0 h 76"/>
                <a:gd name="T6" fmla="*/ 29 w 58"/>
                <a:gd name="T7" fmla="*/ 0 h 76"/>
                <a:gd name="T8" fmla="*/ 20 w 58"/>
                <a:gd name="T9" fmla="*/ 1 h 76"/>
                <a:gd name="T10" fmla="*/ 4 w 58"/>
                <a:gd name="T11" fmla="*/ 31 h 76"/>
                <a:gd name="T12" fmla="*/ 20 w 58"/>
                <a:gd name="T13" fmla="*/ 45 h 76"/>
                <a:gd name="T14" fmla="*/ 21 w 58"/>
                <a:gd name="T15" fmla="*/ 47 h 76"/>
                <a:gd name="T16" fmla="*/ 21 w 58"/>
                <a:gd name="T17" fmla="*/ 67 h 76"/>
                <a:gd name="T18" fmla="*/ 30 w 58"/>
                <a:gd name="T19" fmla="*/ 76 h 76"/>
                <a:gd name="T20" fmla="*/ 33 w 58"/>
                <a:gd name="T21" fmla="*/ 76 h 76"/>
                <a:gd name="T22" fmla="*/ 42 w 58"/>
                <a:gd name="T23" fmla="*/ 68 h 76"/>
                <a:gd name="T24" fmla="*/ 42 w 58"/>
                <a:gd name="T25" fmla="*/ 48 h 76"/>
                <a:gd name="T26" fmla="*/ 43 w 58"/>
                <a:gd name="T27" fmla="*/ 46 h 76"/>
                <a:gd name="T28" fmla="*/ 58 w 58"/>
                <a:gd name="T29" fmla="*/ 46 h 76"/>
                <a:gd name="T30" fmla="*/ 58 w 58"/>
                <a:gd name="T31" fmla="*/ 41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8" h="76">
                  <a:moveTo>
                    <a:pt x="58" y="41"/>
                  </a:moveTo>
                  <a:lnTo>
                    <a:pt x="58" y="6"/>
                  </a:lnTo>
                  <a:lnTo>
                    <a:pt x="58" y="0"/>
                  </a:lnTo>
                  <a:cubicBezTo>
                    <a:pt x="48" y="0"/>
                    <a:pt x="39" y="0"/>
                    <a:pt x="29" y="0"/>
                  </a:cubicBezTo>
                  <a:cubicBezTo>
                    <a:pt x="26" y="0"/>
                    <a:pt x="23" y="0"/>
                    <a:pt x="20" y="1"/>
                  </a:cubicBezTo>
                  <a:cubicBezTo>
                    <a:pt x="5" y="6"/>
                    <a:pt x="0" y="19"/>
                    <a:pt x="4" y="31"/>
                  </a:cubicBezTo>
                  <a:cubicBezTo>
                    <a:pt x="7" y="38"/>
                    <a:pt x="12" y="43"/>
                    <a:pt x="20" y="45"/>
                  </a:cubicBezTo>
                  <a:cubicBezTo>
                    <a:pt x="21" y="45"/>
                    <a:pt x="21" y="46"/>
                    <a:pt x="21" y="47"/>
                  </a:cubicBezTo>
                  <a:cubicBezTo>
                    <a:pt x="21" y="54"/>
                    <a:pt x="21" y="60"/>
                    <a:pt x="21" y="67"/>
                  </a:cubicBezTo>
                  <a:cubicBezTo>
                    <a:pt x="21" y="73"/>
                    <a:pt x="24" y="76"/>
                    <a:pt x="30" y="76"/>
                  </a:cubicBezTo>
                  <a:cubicBezTo>
                    <a:pt x="33" y="76"/>
                    <a:pt x="30" y="76"/>
                    <a:pt x="33" y="76"/>
                  </a:cubicBezTo>
                  <a:cubicBezTo>
                    <a:pt x="38" y="76"/>
                    <a:pt x="42" y="72"/>
                    <a:pt x="42" y="68"/>
                  </a:cubicBezTo>
                  <a:cubicBezTo>
                    <a:pt x="42" y="61"/>
                    <a:pt x="42" y="54"/>
                    <a:pt x="42" y="48"/>
                  </a:cubicBezTo>
                  <a:cubicBezTo>
                    <a:pt x="42" y="47"/>
                    <a:pt x="42" y="46"/>
                    <a:pt x="43" y="46"/>
                  </a:cubicBezTo>
                  <a:cubicBezTo>
                    <a:pt x="47" y="46"/>
                    <a:pt x="52" y="46"/>
                    <a:pt x="58" y="46"/>
                  </a:cubicBezTo>
                  <a:lnTo>
                    <a:pt x="58" y="4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800"/>
            </a:p>
          </p:txBody>
        </p:sp>
        <p:sp>
          <p:nvSpPr>
            <p:cNvPr id="21" name="Freeform 15">
              <a:extLst>
                <a:ext uri="{FF2B5EF4-FFF2-40B4-BE49-F238E27FC236}">
                  <a16:creationId xmlns:a16="http://schemas.microsoft.com/office/drawing/2014/main" id="{44EFB51D-31AB-4600-B891-DF6904F08903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700" y="200025"/>
              <a:ext cx="153988" cy="363537"/>
            </a:xfrm>
            <a:custGeom>
              <a:avLst/>
              <a:gdLst>
                <a:gd name="T0" fmla="*/ 35 w 35"/>
                <a:gd name="T1" fmla="*/ 9 h 82"/>
                <a:gd name="T2" fmla="*/ 28 w 35"/>
                <a:gd name="T3" fmla="*/ 0 h 82"/>
                <a:gd name="T4" fmla="*/ 25 w 35"/>
                <a:gd name="T5" fmla="*/ 1 h 82"/>
                <a:gd name="T6" fmla="*/ 0 w 35"/>
                <a:gd name="T7" fmla="*/ 17 h 82"/>
                <a:gd name="T8" fmla="*/ 0 w 35"/>
                <a:gd name="T9" fmla="*/ 18 h 82"/>
                <a:gd name="T10" fmla="*/ 0 w 35"/>
                <a:gd name="T11" fmla="*/ 65 h 82"/>
                <a:gd name="T12" fmla="*/ 0 w 35"/>
                <a:gd name="T13" fmla="*/ 65 h 82"/>
                <a:gd name="T14" fmla="*/ 25 w 35"/>
                <a:gd name="T15" fmla="*/ 82 h 82"/>
                <a:gd name="T16" fmla="*/ 27 w 35"/>
                <a:gd name="T17" fmla="*/ 82 h 82"/>
                <a:gd name="T18" fmla="*/ 35 w 35"/>
                <a:gd name="T19" fmla="*/ 74 h 82"/>
                <a:gd name="T20" fmla="*/ 35 w 35"/>
                <a:gd name="T21" fmla="*/ 41 h 82"/>
                <a:gd name="T22" fmla="*/ 35 w 35"/>
                <a:gd name="T23" fmla="*/ 9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5" h="82">
                  <a:moveTo>
                    <a:pt x="35" y="9"/>
                  </a:moveTo>
                  <a:cubicBezTo>
                    <a:pt x="35" y="4"/>
                    <a:pt x="32" y="1"/>
                    <a:pt x="28" y="0"/>
                  </a:cubicBezTo>
                  <a:cubicBezTo>
                    <a:pt x="27" y="0"/>
                    <a:pt x="26" y="0"/>
                    <a:pt x="25" y="1"/>
                  </a:cubicBezTo>
                  <a:cubicBezTo>
                    <a:pt x="17" y="6"/>
                    <a:pt x="9" y="12"/>
                    <a:pt x="0" y="17"/>
                  </a:cubicBezTo>
                  <a:cubicBezTo>
                    <a:pt x="0" y="17"/>
                    <a:pt x="0" y="18"/>
                    <a:pt x="0" y="18"/>
                  </a:cubicBezTo>
                  <a:lnTo>
                    <a:pt x="0" y="65"/>
                  </a:lnTo>
                  <a:cubicBezTo>
                    <a:pt x="0" y="65"/>
                    <a:pt x="0" y="65"/>
                    <a:pt x="0" y="65"/>
                  </a:cubicBezTo>
                  <a:cubicBezTo>
                    <a:pt x="9" y="71"/>
                    <a:pt x="17" y="76"/>
                    <a:pt x="25" y="82"/>
                  </a:cubicBezTo>
                  <a:cubicBezTo>
                    <a:pt x="26" y="82"/>
                    <a:pt x="27" y="82"/>
                    <a:pt x="27" y="82"/>
                  </a:cubicBezTo>
                  <a:cubicBezTo>
                    <a:pt x="32" y="82"/>
                    <a:pt x="35" y="78"/>
                    <a:pt x="35" y="74"/>
                  </a:cubicBezTo>
                  <a:cubicBezTo>
                    <a:pt x="35" y="63"/>
                    <a:pt x="35" y="52"/>
                    <a:pt x="35" y="41"/>
                  </a:cubicBezTo>
                  <a:cubicBezTo>
                    <a:pt x="35" y="30"/>
                    <a:pt x="35" y="20"/>
                    <a:pt x="35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800"/>
            </a:p>
          </p:txBody>
        </p:sp>
      </p:grpSp>
      <p:sp>
        <p:nvSpPr>
          <p:cNvPr id="22" name="Freeform 16">
            <a:extLst>
              <a:ext uri="{FF2B5EF4-FFF2-40B4-BE49-F238E27FC236}">
                <a16:creationId xmlns:a16="http://schemas.microsoft.com/office/drawing/2014/main" id="{2F374D46-DD63-4343-B1E8-274B54859261}"/>
              </a:ext>
            </a:extLst>
          </p:cNvPr>
          <p:cNvSpPr>
            <a:spLocks noEditPoints="1"/>
          </p:cNvSpPr>
          <p:nvPr/>
        </p:nvSpPr>
        <p:spPr bwMode="auto">
          <a:xfrm>
            <a:off x="6448093" y="2903924"/>
            <a:ext cx="557595" cy="376631"/>
          </a:xfrm>
          <a:custGeom>
            <a:avLst/>
            <a:gdLst>
              <a:gd name="T0" fmla="*/ 96 w 127"/>
              <a:gd name="T1" fmla="*/ 0 h 85"/>
              <a:gd name="T2" fmla="*/ 80 w 127"/>
              <a:gd name="T3" fmla="*/ 15 h 85"/>
              <a:gd name="T4" fmla="*/ 96 w 127"/>
              <a:gd name="T5" fmla="*/ 30 h 85"/>
              <a:gd name="T6" fmla="*/ 111 w 127"/>
              <a:gd name="T7" fmla="*/ 15 h 85"/>
              <a:gd name="T8" fmla="*/ 96 w 127"/>
              <a:gd name="T9" fmla="*/ 0 h 85"/>
              <a:gd name="T10" fmla="*/ 58 w 127"/>
              <a:gd name="T11" fmla="*/ 12 h 85"/>
              <a:gd name="T12" fmla="*/ 45 w 127"/>
              <a:gd name="T13" fmla="*/ 24 h 85"/>
              <a:gd name="T14" fmla="*/ 58 w 127"/>
              <a:gd name="T15" fmla="*/ 36 h 85"/>
              <a:gd name="T16" fmla="*/ 70 w 127"/>
              <a:gd name="T17" fmla="*/ 24 h 85"/>
              <a:gd name="T18" fmla="*/ 58 w 127"/>
              <a:gd name="T19" fmla="*/ 12 h 85"/>
              <a:gd name="T20" fmla="*/ 23 w 127"/>
              <a:gd name="T21" fmla="*/ 26 h 85"/>
              <a:gd name="T22" fmla="*/ 14 w 127"/>
              <a:gd name="T23" fmla="*/ 35 h 85"/>
              <a:gd name="T24" fmla="*/ 23 w 127"/>
              <a:gd name="T25" fmla="*/ 44 h 85"/>
              <a:gd name="T26" fmla="*/ 32 w 127"/>
              <a:gd name="T27" fmla="*/ 35 h 85"/>
              <a:gd name="T28" fmla="*/ 23 w 127"/>
              <a:gd name="T29" fmla="*/ 26 h 85"/>
              <a:gd name="T30" fmla="*/ 96 w 127"/>
              <a:gd name="T31" fmla="*/ 42 h 85"/>
              <a:gd name="T32" fmla="*/ 74 w 127"/>
              <a:gd name="T33" fmla="*/ 47 h 85"/>
              <a:gd name="T34" fmla="*/ 79 w 127"/>
              <a:gd name="T35" fmla="*/ 49 h 85"/>
              <a:gd name="T36" fmla="*/ 89 w 127"/>
              <a:gd name="T37" fmla="*/ 63 h 85"/>
              <a:gd name="T38" fmla="*/ 89 w 127"/>
              <a:gd name="T39" fmla="*/ 85 h 85"/>
              <a:gd name="T40" fmla="*/ 127 w 127"/>
              <a:gd name="T41" fmla="*/ 85 h 85"/>
              <a:gd name="T42" fmla="*/ 127 w 127"/>
              <a:gd name="T43" fmla="*/ 60 h 85"/>
              <a:gd name="T44" fmla="*/ 96 w 127"/>
              <a:gd name="T45" fmla="*/ 42 h 85"/>
              <a:gd name="T46" fmla="*/ 58 w 127"/>
              <a:gd name="T47" fmla="*/ 47 h 85"/>
              <a:gd name="T48" fmla="*/ 35 w 127"/>
              <a:gd name="T49" fmla="*/ 53 h 85"/>
              <a:gd name="T50" fmla="*/ 40 w 127"/>
              <a:gd name="T51" fmla="*/ 55 h 85"/>
              <a:gd name="T52" fmla="*/ 49 w 127"/>
              <a:gd name="T53" fmla="*/ 66 h 85"/>
              <a:gd name="T54" fmla="*/ 49 w 127"/>
              <a:gd name="T55" fmla="*/ 85 h 85"/>
              <a:gd name="T56" fmla="*/ 86 w 127"/>
              <a:gd name="T57" fmla="*/ 85 h 85"/>
              <a:gd name="T58" fmla="*/ 86 w 127"/>
              <a:gd name="T59" fmla="*/ 63 h 85"/>
              <a:gd name="T60" fmla="*/ 58 w 127"/>
              <a:gd name="T61" fmla="*/ 47 h 85"/>
              <a:gd name="T62" fmla="*/ 23 w 127"/>
              <a:gd name="T63" fmla="*/ 54 h 85"/>
              <a:gd name="T64" fmla="*/ 0 w 127"/>
              <a:gd name="T65" fmla="*/ 66 h 85"/>
              <a:gd name="T66" fmla="*/ 0 w 127"/>
              <a:gd name="T67" fmla="*/ 85 h 85"/>
              <a:gd name="T68" fmla="*/ 45 w 127"/>
              <a:gd name="T69" fmla="*/ 85 h 85"/>
              <a:gd name="T70" fmla="*/ 45 w 127"/>
              <a:gd name="T71" fmla="*/ 66 h 85"/>
              <a:gd name="T72" fmla="*/ 23 w 127"/>
              <a:gd name="T73" fmla="*/ 54 h 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127" h="85">
                <a:moveTo>
                  <a:pt x="96" y="0"/>
                </a:moveTo>
                <a:cubicBezTo>
                  <a:pt x="87" y="0"/>
                  <a:pt x="80" y="7"/>
                  <a:pt x="80" y="15"/>
                </a:cubicBezTo>
                <a:cubicBezTo>
                  <a:pt x="80" y="23"/>
                  <a:pt x="87" y="30"/>
                  <a:pt x="96" y="30"/>
                </a:cubicBezTo>
                <a:cubicBezTo>
                  <a:pt x="104" y="30"/>
                  <a:pt x="111" y="23"/>
                  <a:pt x="111" y="15"/>
                </a:cubicBezTo>
                <a:cubicBezTo>
                  <a:pt x="111" y="7"/>
                  <a:pt x="104" y="0"/>
                  <a:pt x="96" y="0"/>
                </a:cubicBezTo>
                <a:close/>
                <a:moveTo>
                  <a:pt x="58" y="12"/>
                </a:moveTo>
                <a:cubicBezTo>
                  <a:pt x="51" y="12"/>
                  <a:pt x="45" y="17"/>
                  <a:pt x="45" y="24"/>
                </a:cubicBezTo>
                <a:cubicBezTo>
                  <a:pt x="45" y="31"/>
                  <a:pt x="51" y="36"/>
                  <a:pt x="58" y="36"/>
                </a:cubicBezTo>
                <a:cubicBezTo>
                  <a:pt x="64" y="36"/>
                  <a:pt x="70" y="31"/>
                  <a:pt x="70" y="24"/>
                </a:cubicBezTo>
                <a:cubicBezTo>
                  <a:pt x="70" y="17"/>
                  <a:pt x="64" y="12"/>
                  <a:pt x="58" y="12"/>
                </a:cubicBezTo>
                <a:close/>
                <a:moveTo>
                  <a:pt x="23" y="26"/>
                </a:moveTo>
                <a:cubicBezTo>
                  <a:pt x="18" y="26"/>
                  <a:pt x="14" y="30"/>
                  <a:pt x="14" y="35"/>
                </a:cubicBezTo>
                <a:cubicBezTo>
                  <a:pt x="14" y="40"/>
                  <a:pt x="18" y="44"/>
                  <a:pt x="23" y="44"/>
                </a:cubicBezTo>
                <a:cubicBezTo>
                  <a:pt x="28" y="44"/>
                  <a:pt x="32" y="40"/>
                  <a:pt x="32" y="35"/>
                </a:cubicBezTo>
                <a:cubicBezTo>
                  <a:pt x="32" y="30"/>
                  <a:pt x="28" y="26"/>
                  <a:pt x="23" y="26"/>
                </a:cubicBezTo>
                <a:close/>
                <a:moveTo>
                  <a:pt x="96" y="42"/>
                </a:moveTo>
                <a:cubicBezTo>
                  <a:pt x="87" y="42"/>
                  <a:pt x="80" y="44"/>
                  <a:pt x="74" y="47"/>
                </a:cubicBezTo>
                <a:cubicBezTo>
                  <a:pt x="76" y="47"/>
                  <a:pt x="78" y="48"/>
                  <a:pt x="79" y="49"/>
                </a:cubicBezTo>
                <a:cubicBezTo>
                  <a:pt x="85" y="52"/>
                  <a:pt x="89" y="57"/>
                  <a:pt x="89" y="63"/>
                </a:cubicBezTo>
                <a:lnTo>
                  <a:pt x="89" y="85"/>
                </a:lnTo>
                <a:lnTo>
                  <a:pt x="127" y="85"/>
                </a:lnTo>
                <a:lnTo>
                  <a:pt x="127" y="60"/>
                </a:lnTo>
                <a:cubicBezTo>
                  <a:pt x="127" y="50"/>
                  <a:pt x="113" y="42"/>
                  <a:pt x="96" y="42"/>
                </a:cubicBezTo>
                <a:close/>
                <a:moveTo>
                  <a:pt x="58" y="47"/>
                </a:moveTo>
                <a:cubicBezTo>
                  <a:pt x="48" y="47"/>
                  <a:pt x="40" y="49"/>
                  <a:pt x="35" y="53"/>
                </a:cubicBezTo>
                <a:cubicBezTo>
                  <a:pt x="37" y="53"/>
                  <a:pt x="39" y="54"/>
                  <a:pt x="40" y="55"/>
                </a:cubicBezTo>
                <a:cubicBezTo>
                  <a:pt x="45" y="57"/>
                  <a:pt x="49" y="61"/>
                  <a:pt x="49" y="66"/>
                </a:cubicBezTo>
                <a:lnTo>
                  <a:pt x="49" y="85"/>
                </a:lnTo>
                <a:lnTo>
                  <a:pt x="86" y="85"/>
                </a:lnTo>
                <a:lnTo>
                  <a:pt x="86" y="63"/>
                </a:lnTo>
                <a:cubicBezTo>
                  <a:pt x="86" y="54"/>
                  <a:pt x="73" y="47"/>
                  <a:pt x="58" y="47"/>
                </a:cubicBezTo>
                <a:close/>
                <a:moveTo>
                  <a:pt x="23" y="54"/>
                </a:moveTo>
                <a:cubicBezTo>
                  <a:pt x="10" y="54"/>
                  <a:pt x="0" y="59"/>
                  <a:pt x="0" y="66"/>
                </a:cubicBezTo>
                <a:lnTo>
                  <a:pt x="0" y="85"/>
                </a:lnTo>
                <a:lnTo>
                  <a:pt x="45" y="85"/>
                </a:lnTo>
                <a:lnTo>
                  <a:pt x="45" y="66"/>
                </a:lnTo>
                <a:cubicBezTo>
                  <a:pt x="45" y="59"/>
                  <a:pt x="35" y="54"/>
                  <a:pt x="23" y="54"/>
                </a:cubicBezTo>
                <a:close/>
              </a:path>
            </a:pathLst>
          </a:custGeom>
          <a:solidFill>
            <a:schemeClr val="bg1">
              <a:alpha val="90000"/>
            </a:schemeClr>
          </a:solidFill>
          <a:ln>
            <a:noFill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IN" sz="1801"/>
          </a:p>
        </p:txBody>
      </p:sp>
      <p:sp>
        <p:nvSpPr>
          <p:cNvPr id="23" name="Freeform 17">
            <a:extLst>
              <a:ext uri="{FF2B5EF4-FFF2-40B4-BE49-F238E27FC236}">
                <a16:creationId xmlns:a16="http://schemas.microsoft.com/office/drawing/2014/main" id="{20982CFD-D103-4AFF-81F1-7C3B10E2E4AC}"/>
              </a:ext>
            </a:extLst>
          </p:cNvPr>
          <p:cNvSpPr>
            <a:spLocks noEditPoints="1"/>
          </p:cNvSpPr>
          <p:nvPr/>
        </p:nvSpPr>
        <p:spPr bwMode="auto">
          <a:xfrm>
            <a:off x="3583472" y="2891211"/>
            <a:ext cx="442349" cy="425897"/>
          </a:xfrm>
          <a:custGeom>
            <a:avLst/>
            <a:gdLst>
              <a:gd name="T0" fmla="*/ 106 w 106"/>
              <a:gd name="T1" fmla="*/ 19 h 101"/>
              <a:gd name="T2" fmla="*/ 106 w 106"/>
              <a:gd name="T3" fmla="*/ 19 h 101"/>
              <a:gd name="T4" fmla="*/ 102 w 106"/>
              <a:gd name="T5" fmla="*/ 14 h 101"/>
              <a:gd name="T6" fmla="*/ 56 w 106"/>
              <a:gd name="T7" fmla="*/ 0 h 101"/>
              <a:gd name="T8" fmla="*/ 53 w 106"/>
              <a:gd name="T9" fmla="*/ 0 h 101"/>
              <a:gd name="T10" fmla="*/ 50 w 106"/>
              <a:gd name="T11" fmla="*/ 0 h 101"/>
              <a:gd name="T12" fmla="*/ 30 w 106"/>
              <a:gd name="T13" fmla="*/ 6 h 101"/>
              <a:gd name="T14" fmla="*/ 30 w 106"/>
              <a:gd name="T15" fmla="*/ 32 h 101"/>
              <a:gd name="T16" fmla="*/ 20 w 106"/>
              <a:gd name="T17" fmla="*/ 34 h 101"/>
              <a:gd name="T18" fmla="*/ 20 w 106"/>
              <a:gd name="T19" fmla="*/ 9 h 101"/>
              <a:gd name="T20" fmla="*/ 4 w 106"/>
              <a:gd name="T21" fmla="*/ 14 h 101"/>
              <a:gd name="T22" fmla="*/ 0 w 106"/>
              <a:gd name="T23" fmla="*/ 19 h 101"/>
              <a:gd name="T24" fmla="*/ 0 w 106"/>
              <a:gd name="T25" fmla="*/ 81 h 101"/>
              <a:gd name="T26" fmla="*/ 0 w 106"/>
              <a:gd name="T27" fmla="*/ 81 h 101"/>
              <a:gd name="T28" fmla="*/ 4 w 106"/>
              <a:gd name="T29" fmla="*/ 87 h 101"/>
              <a:gd name="T30" fmla="*/ 50 w 106"/>
              <a:gd name="T31" fmla="*/ 100 h 101"/>
              <a:gd name="T32" fmla="*/ 53 w 106"/>
              <a:gd name="T33" fmla="*/ 101 h 101"/>
              <a:gd name="T34" fmla="*/ 56 w 106"/>
              <a:gd name="T35" fmla="*/ 100 h 101"/>
              <a:gd name="T36" fmla="*/ 102 w 106"/>
              <a:gd name="T37" fmla="*/ 87 h 101"/>
              <a:gd name="T38" fmla="*/ 106 w 106"/>
              <a:gd name="T39" fmla="*/ 81 h 101"/>
              <a:gd name="T40" fmla="*/ 106 w 106"/>
              <a:gd name="T41" fmla="*/ 19 h 101"/>
              <a:gd name="T42" fmla="*/ 94 w 106"/>
              <a:gd name="T43" fmla="*/ 77 h 101"/>
              <a:gd name="T44" fmla="*/ 59 w 106"/>
              <a:gd name="T45" fmla="*/ 88 h 101"/>
              <a:gd name="T46" fmla="*/ 59 w 106"/>
              <a:gd name="T47" fmla="*/ 13 h 101"/>
              <a:gd name="T48" fmla="*/ 94 w 106"/>
              <a:gd name="T49" fmla="*/ 23 h 101"/>
              <a:gd name="T50" fmla="*/ 94 w 106"/>
              <a:gd name="T51" fmla="*/ 77 h 101"/>
              <a:gd name="T52" fmla="*/ 64 w 106"/>
              <a:gd name="T53" fmla="*/ 46 h 101"/>
              <a:gd name="T54" fmla="*/ 65 w 106"/>
              <a:gd name="T55" fmla="*/ 46 h 101"/>
              <a:gd name="T56" fmla="*/ 73 w 106"/>
              <a:gd name="T57" fmla="*/ 45 h 101"/>
              <a:gd name="T58" fmla="*/ 76 w 106"/>
              <a:gd name="T59" fmla="*/ 36 h 101"/>
              <a:gd name="T60" fmla="*/ 76 w 106"/>
              <a:gd name="T61" fmla="*/ 36 h 101"/>
              <a:gd name="T62" fmla="*/ 79 w 106"/>
              <a:gd name="T63" fmla="*/ 45 h 101"/>
              <a:gd name="T64" fmla="*/ 85 w 106"/>
              <a:gd name="T65" fmla="*/ 47 h 101"/>
              <a:gd name="T66" fmla="*/ 85 w 106"/>
              <a:gd name="T67" fmla="*/ 48 h 101"/>
              <a:gd name="T68" fmla="*/ 81 w 106"/>
              <a:gd name="T69" fmla="*/ 54 h 101"/>
              <a:gd name="T70" fmla="*/ 82 w 106"/>
              <a:gd name="T71" fmla="*/ 63 h 101"/>
              <a:gd name="T72" fmla="*/ 81 w 106"/>
              <a:gd name="T73" fmla="*/ 64 h 101"/>
              <a:gd name="T74" fmla="*/ 84 w 106"/>
              <a:gd name="T75" fmla="*/ 64 h 101"/>
              <a:gd name="T76" fmla="*/ 84 w 106"/>
              <a:gd name="T77" fmla="*/ 64 h 101"/>
              <a:gd name="T78" fmla="*/ 84 w 106"/>
              <a:gd name="T79" fmla="*/ 64 h 101"/>
              <a:gd name="T80" fmla="*/ 84 w 106"/>
              <a:gd name="T81" fmla="*/ 63 h 101"/>
              <a:gd name="T82" fmla="*/ 78 w 106"/>
              <a:gd name="T83" fmla="*/ 60 h 101"/>
              <a:gd name="T84" fmla="*/ 71 w 106"/>
              <a:gd name="T85" fmla="*/ 65 h 101"/>
              <a:gd name="T86" fmla="*/ 71 w 106"/>
              <a:gd name="T87" fmla="*/ 65 h 101"/>
              <a:gd name="T88" fmla="*/ 71 w 106"/>
              <a:gd name="T89" fmla="*/ 65 h 101"/>
              <a:gd name="T90" fmla="*/ 71 w 106"/>
              <a:gd name="T91" fmla="*/ 65 h 101"/>
              <a:gd name="T92" fmla="*/ 71 w 106"/>
              <a:gd name="T93" fmla="*/ 65 h 101"/>
              <a:gd name="T94" fmla="*/ 70 w 106"/>
              <a:gd name="T95" fmla="*/ 65 h 101"/>
              <a:gd name="T96" fmla="*/ 71 w 106"/>
              <a:gd name="T97" fmla="*/ 64 h 101"/>
              <a:gd name="T98" fmla="*/ 72 w 106"/>
              <a:gd name="T99" fmla="*/ 54 h 101"/>
              <a:gd name="T100" fmla="*/ 66 w 106"/>
              <a:gd name="T101" fmla="*/ 47 h 101"/>
              <a:gd name="T102" fmla="*/ 66 w 106"/>
              <a:gd name="T103" fmla="*/ 47 h 101"/>
              <a:gd name="T104" fmla="*/ 64 w 106"/>
              <a:gd name="T105" fmla="*/ 46 h 1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106" h="101">
                <a:moveTo>
                  <a:pt x="106" y="19"/>
                </a:moveTo>
                <a:cubicBezTo>
                  <a:pt x="106" y="19"/>
                  <a:pt x="106" y="19"/>
                  <a:pt x="106" y="19"/>
                </a:cubicBezTo>
                <a:cubicBezTo>
                  <a:pt x="106" y="17"/>
                  <a:pt x="104" y="14"/>
                  <a:pt x="102" y="14"/>
                </a:cubicBezTo>
                <a:lnTo>
                  <a:pt x="56" y="0"/>
                </a:lnTo>
                <a:cubicBezTo>
                  <a:pt x="55" y="0"/>
                  <a:pt x="54" y="0"/>
                  <a:pt x="53" y="0"/>
                </a:cubicBezTo>
                <a:cubicBezTo>
                  <a:pt x="52" y="0"/>
                  <a:pt x="51" y="0"/>
                  <a:pt x="50" y="0"/>
                </a:cubicBezTo>
                <a:lnTo>
                  <a:pt x="30" y="6"/>
                </a:lnTo>
                <a:lnTo>
                  <a:pt x="30" y="32"/>
                </a:lnTo>
                <a:lnTo>
                  <a:pt x="20" y="34"/>
                </a:lnTo>
                <a:lnTo>
                  <a:pt x="20" y="9"/>
                </a:lnTo>
                <a:lnTo>
                  <a:pt x="4" y="14"/>
                </a:lnTo>
                <a:cubicBezTo>
                  <a:pt x="2" y="14"/>
                  <a:pt x="0" y="17"/>
                  <a:pt x="0" y="19"/>
                </a:cubicBezTo>
                <a:lnTo>
                  <a:pt x="0" y="81"/>
                </a:lnTo>
                <a:cubicBezTo>
                  <a:pt x="0" y="81"/>
                  <a:pt x="0" y="81"/>
                  <a:pt x="0" y="81"/>
                </a:cubicBezTo>
                <a:cubicBezTo>
                  <a:pt x="0" y="84"/>
                  <a:pt x="2" y="86"/>
                  <a:pt x="4" y="87"/>
                </a:cubicBezTo>
                <a:lnTo>
                  <a:pt x="50" y="100"/>
                </a:lnTo>
                <a:cubicBezTo>
                  <a:pt x="51" y="101"/>
                  <a:pt x="52" y="101"/>
                  <a:pt x="53" y="101"/>
                </a:cubicBezTo>
                <a:cubicBezTo>
                  <a:pt x="54" y="101"/>
                  <a:pt x="55" y="101"/>
                  <a:pt x="56" y="100"/>
                </a:cubicBezTo>
                <a:lnTo>
                  <a:pt x="102" y="87"/>
                </a:lnTo>
                <a:cubicBezTo>
                  <a:pt x="104" y="86"/>
                  <a:pt x="106" y="84"/>
                  <a:pt x="106" y="81"/>
                </a:cubicBezTo>
                <a:lnTo>
                  <a:pt x="106" y="19"/>
                </a:lnTo>
                <a:close/>
                <a:moveTo>
                  <a:pt x="94" y="77"/>
                </a:moveTo>
                <a:lnTo>
                  <a:pt x="59" y="88"/>
                </a:lnTo>
                <a:lnTo>
                  <a:pt x="59" y="13"/>
                </a:lnTo>
                <a:lnTo>
                  <a:pt x="94" y="23"/>
                </a:lnTo>
                <a:lnTo>
                  <a:pt x="94" y="77"/>
                </a:lnTo>
                <a:close/>
                <a:moveTo>
                  <a:pt x="64" y="46"/>
                </a:moveTo>
                <a:cubicBezTo>
                  <a:pt x="64" y="46"/>
                  <a:pt x="65" y="46"/>
                  <a:pt x="65" y="46"/>
                </a:cubicBezTo>
                <a:lnTo>
                  <a:pt x="73" y="45"/>
                </a:lnTo>
                <a:lnTo>
                  <a:pt x="76" y="36"/>
                </a:lnTo>
                <a:cubicBezTo>
                  <a:pt x="76" y="36"/>
                  <a:pt x="76" y="36"/>
                  <a:pt x="76" y="36"/>
                </a:cubicBezTo>
                <a:lnTo>
                  <a:pt x="79" y="45"/>
                </a:lnTo>
                <a:lnTo>
                  <a:pt x="85" y="47"/>
                </a:lnTo>
                <a:cubicBezTo>
                  <a:pt x="85" y="47"/>
                  <a:pt x="85" y="47"/>
                  <a:pt x="85" y="48"/>
                </a:cubicBezTo>
                <a:lnTo>
                  <a:pt x="81" y="54"/>
                </a:lnTo>
                <a:lnTo>
                  <a:pt x="82" y="63"/>
                </a:lnTo>
                <a:cubicBezTo>
                  <a:pt x="81" y="63"/>
                  <a:pt x="81" y="63"/>
                  <a:pt x="81" y="64"/>
                </a:cubicBezTo>
                <a:lnTo>
                  <a:pt x="84" y="64"/>
                </a:lnTo>
                <a:lnTo>
                  <a:pt x="84" y="64"/>
                </a:lnTo>
                <a:lnTo>
                  <a:pt x="84" y="64"/>
                </a:lnTo>
                <a:lnTo>
                  <a:pt x="84" y="63"/>
                </a:lnTo>
                <a:lnTo>
                  <a:pt x="78" y="60"/>
                </a:lnTo>
                <a:lnTo>
                  <a:pt x="71" y="65"/>
                </a:lnTo>
                <a:lnTo>
                  <a:pt x="71" y="65"/>
                </a:lnTo>
                <a:lnTo>
                  <a:pt x="71" y="65"/>
                </a:lnTo>
                <a:lnTo>
                  <a:pt x="71" y="65"/>
                </a:lnTo>
                <a:lnTo>
                  <a:pt x="71" y="65"/>
                </a:lnTo>
                <a:cubicBezTo>
                  <a:pt x="70" y="65"/>
                  <a:pt x="70" y="65"/>
                  <a:pt x="70" y="65"/>
                </a:cubicBezTo>
                <a:cubicBezTo>
                  <a:pt x="70" y="65"/>
                  <a:pt x="70" y="64"/>
                  <a:pt x="71" y="64"/>
                </a:cubicBezTo>
                <a:lnTo>
                  <a:pt x="72" y="54"/>
                </a:lnTo>
                <a:lnTo>
                  <a:pt x="66" y="47"/>
                </a:lnTo>
                <a:cubicBezTo>
                  <a:pt x="66" y="47"/>
                  <a:pt x="66" y="47"/>
                  <a:pt x="66" y="47"/>
                </a:cubicBezTo>
                <a:cubicBezTo>
                  <a:pt x="65" y="47"/>
                  <a:pt x="65" y="47"/>
                  <a:pt x="64" y="46"/>
                </a:cubicBezTo>
                <a:close/>
              </a:path>
            </a:pathLst>
          </a:custGeom>
          <a:solidFill>
            <a:schemeClr val="bg1">
              <a:alpha val="90000"/>
            </a:schemeClr>
          </a:solidFill>
          <a:ln>
            <a:noFill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IN" sz="1801"/>
          </a:p>
        </p:txBody>
      </p:sp>
      <p:sp>
        <p:nvSpPr>
          <p:cNvPr id="24" name="Freeform 18">
            <a:extLst>
              <a:ext uri="{FF2B5EF4-FFF2-40B4-BE49-F238E27FC236}">
                <a16:creationId xmlns:a16="http://schemas.microsoft.com/office/drawing/2014/main" id="{C4B7B50C-745A-4652-8B98-68EECD7DD809}"/>
              </a:ext>
            </a:extLst>
          </p:cNvPr>
          <p:cNvSpPr>
            <a:spLocks noEditPoints="1"/>
          </p:cNvSpPr>
          <p:nvPr/>
        </p:nvSpPr>
        <p:spPr bwMode="auto">
          <a:xfrm>
            <a:off x="5032610" y="2872141"/>
            <a:ext cx="595745" cy="492641"/>
          </a:xfrm>
          <a:custGeom>
            <a:avLst/>
            <a:gdLst>
              <a:gd name="T0" fmla="*/ 61 w 144"/>
              <a:gd name="T1" fmla="*/ 45 h 118"/>
              <a:gd name="T2" fmla="*/ 65 w 144"/>
              <a:gd name="T3" fmla="*/ 47 h 118"/>
              <a:gd name="T4" fmla="*/ 63 w 144"/>
              <a:gd name="T5" fmla="*/ 53 h 118"/>
              <a:gd name="T6" fmla="*/ 67 w 144"/>
              <a:gd name="T7" fmla="*/ 58 h 118"/>
              <a:gd name="T8" fmla="*/ 61 w 144"/>
              <a:gd name="T9" fmla="*/ 61 h 118"/>
              <a:gd name="T10" fmla="*/ 52 w 144"/>
              <a:gd name="T11" fmla="*/ 55 h 118"/>
              <a:gd name="T12" fmla="*/ 54 w 144"/>
              <a:gd name="T13" fmla="*/ 65 h 118"/>
              <a:gd name="T14" fmla="*/ 55 w 144"/>
              <a:gd name="T15" fmla="*/ 79 h 118"/>
              <a:gd name="T16" fmla="*/ 39 w 144"/>
              <a:gd name="T17" fmla="*/ 85 h 118"/>
              <a:gd name="T18" fmla="*/ 37 w 144"/>
              <a:gd name="T19" fmla="*/ 87 h 118"/>
              <a:gd name="T20" fmla="*/ 33 w 144"/>
              <a:gd name="T21" fmla="*/ 84 h 118"/>
              <a:gd name="T22" fmla="*/ 34 w 144"/>
              <a:gd name="T23" fmla="*/ 78 h 118"/>
              <a:gd name="T24" fmla="*/ 35 w 144"/>
              <a:gd name="T25" fmla="*/ 67 h 118"/>
              <a:gd name="T26" fmla="*/ 39 w 144"/>
              <a:gd name="T27" fmla="*/ 73 h 118"/>
              <a:gd name="T28" fmla="*/ 47 w 144"/>
              <a:gd name="T29" fmla="*/ 75 h 118"/>
              <a:gd name="T30" fmla="*/ 45 w 144"/>
              <a:gd name="T31" fmla="*/ 65 h 118"/>
              <a:gd name="T32" fmla="*/ 53 w 144"/>
              <a:gd name="T33" fmla="*/ 48 h 118"/>
              <a:gd name="T34" fmla="*/ 56 w 144"/>
              <a:gd name="T35" fmla="*/ 48 h 118"/>
              <a:gd name="T36" fmla="*/ 61 w 144"/>
              <a:gd name="T37" fmla="*/ 45 h 118"/>
              <a:gd name="T38" fmla="*/ 83 w 144"/>
              <a:gd name="T39" fmla="*/ 31 h 118"/>
              <a:gd name="T40" fmla="*/ 85 w 144"/>
              <a:gd name="T41" fmla="*/ 27 h 118"/>
              <a:gd name="T42" fmla="*/ 102 w 144"/>
              <a:gd name="T43" fmla="*/ 31 h 118"/>
              <a:gd name="T44" fmla="*/ 99 w 144"/>
              <a:gd name="T45" fmla="*/ 20 h 118"/>
              <a:gd name="T46" fmla="*/ 105 w 144"/>
              <a:gd name="T47" fmla="*/ 21 h 118"/>
              <a:gd name="T48" fmla="*/ 123 w 144"/>
              <a:gd name="T49" fmla="*/ 33 h 118"/>
              <a:gd name="T50" fmla="*/ 83 w 144"/>
              <a:gd name="T51" fmla="*/ 31 h 118"/>
              <a:gd name="T52" fmla="*/ 44 w 144"/>
              <a:gd name="T53" fmla="*/ 113 h 118"/>
              <a:gd name="T54" fmla="*/ 61 w 144"/>
              <a:gd name="T55" fmla="*/ 108 h 118"/>
              <a:gd name="T56" fmla="*/ 104 w 144"/>
              <a:gd name="T57" fmla="*/ 46 h 118"/>
              <a:gd name="T58" fmla="*/ 98 w 144"/>
              <a:gd name="T59" fmla="*/ 10 h 118"/>
              <a:gd name="T60" fmla="*/ 85 w 144"/>
              <a:gd name="T61" fmla="*/ 1 h 118"/>
              <a:gd name="T62" fmla="*/ 52 w 144"/>
              <a:gd name="T63" fmla="*/ 6 h 118"/>
              <a:gd name="T64" fmla="*/ 4 w 144"/>
              <a:gd name="T65" fmla="*/ 69 h 118"/>
              <a:gd name="T66" fmla="*/ 6 w 144"/>
              <a:gd name="T67" fmla="*/ 86 h 118"/>
              <a:gd name="T68" fmla="*/ 44 w 144"/>
              <a:gd name="T69" fmla="*/ 113 h 1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44" h="118">
                <a:moveTo>
                  <a:pt x="61" y="45"/>
                </a:moveTo>
                <a:cubicBezTo>
                  <a:pt x="62" y="45"/>
                  <a:pt x="64" y="47"/>
                  <a:pt x="65" y="47"/>
                </a:cubicBezTo>
                <a:cubicBezTo>
                  <a:pt x="63" y="51"/>
                  <a:pt x="62" y="51"/>
                  <a:pt x="63" y="53"/>
                </a:cubicBezTo>
                <a:cubicBezTo>
                  <a:pt x="64" y="54"/>
                  <a:pt x="67" y="56"/>
                  <a:pt x="67" y="58"/>
                </a:cubicBezTo>
                <a:cubicBezTo>
                  <a:pt x="67" y="58"/>
                  <a:pt x="63" y="64"/>
                  <a:pt x="61" y="61"/>
                </a:cubicBezTo>
                <a:cubicBezTo>
                  <a:pt x="59" y="58"/>
                  <a:pt x="56" y="54"/>
                  <a:pt x="52" y="55"/>
                </a:cubicBezTo>
                <a:cubicBezTo>
                  <a:pt x="47" y="56"/>
                  <a:pt x="53" y="64"/>
                  <a:pt x="54" y="65"/>
                </a:cubicBezTo>
                <a:cubicBezTo>
                  <a:pt x="56" y="69"/>
                  <a:pt x="58" y="74"/>
                  <a:pt x="55" y="79"/>
                </a:cubicBezTo>
                <a:cubicBezTo>
                  <a:pt x="49" y="88"/>
                  <a:pt x="43" y="79"/>
                  <a:pt x="39" y="85"/>
                </a:cubicBezTo>
                <a:cubicBezTo>
                  <a:pt x="38" y="86"/>
                  <a:pt x="38" y="86"/>
                  <a:pt x="37" y="87"/>
                </a:cubicBezTo>
                <a:cubicBezTo>
                  <a:pt x="35" y="86"/>
                  <a:pt x="34" y="85"/>
                  <a:pt x="33" y="84"/>
                </a:cubicBezTo>
                <a:cubicBezTo>
                  <a:pt x="34" y="80"/>
                  <a:pt x="36" y="80"/>
                  <a:pt x="34" y="78"/>
                </a:cubicBezTo>
                <a:cubicBezTo>
                  <a:pt x="30" y="74"/>
                  <a:pt x="27" y="69"/>
                  <a:pt x="35" y="67"/>
                </a:cubicBezTo>
                <a:cubicBezTo>
                  <a:pt x="36" y="69"/>
                  <a:pt x="37" y="71"/>
                  <a:pt x="39" y="73"/>
                </a:cubicBezTo>
                <a:cubicBezTo>
                  <a:pt x="41" y="76"/>
                  <a:pt x="45" y="77"/>
                  <a:pt x="47" y="75"/>
                </a:cubicBezTo>
                <a:cubicBezTo>
                  <a:pt x="50" y="72"/>
                  <a:pt x="46" y="67"/>
                  <a:pt x="45" y="65"/>
                </a:cubicBezTo>
                <a:cubicBezTo>
                  <a:pt x="39" y="57"/>
                  <a:pt x="43" y="46"/>
                  <a:pt x="53" y="48"/>
                </a:cubicBezTo>
                <a:cubicBezTo>
                  <a:pt x="54" y="48"/>
                  <a:pt x="56" y="48"/>
                  <a:pt x="56" y="48"/>
                </a:cubicBezTo>
                <a:cubicBezTo>
                  <a:pt x="58" y="48"/>
                  <a:pt x="58" y="46"/>
                  <a:pt x="61" y="45"/>
                </a:cubicBezTo>
                <a:close/>
                <a:moveTo>
                  <a:pt x="83" y="31"/>
                </a:moveTo>
                <a:cubicBezTo>
                  <a:pt x="58" y="42"/>
                  <a:pt x="68" y="3"/>
                  <a:pt x="85" y="27"/>
                </a:cubicBezTo>
                <a:cubicBezTo>
                  <a:pt x="88" y="28"/>
                  <a:pt x="98" y="30"/>
                  <a:pt x="102" y="31"/>
                </a:cubicBezTo>
                <a:cubicBezTo>
                  <a:pt x="101" y="28"/>
                  <a:pt x="101" y="23"/>
                  <a:pt x="99" y="20"/>
                </a:cubicBezTo>
                <a:lnTo>
                  <a:pt x="105" y="21"/>
                </a:lnTo>
                <a:cubicBezTo>
                  <a:pt x="109" y="22"/>
                  <a:pt x="122" y="27"/>
                  <a:pt x="123" y="33"/>
                </a:cubicBezTo>
                <a:cubicBezTo>
                  <a:pt x="125" y="42"/>
                  <a:pt x="89" y="34"/>
                  <a:pt x="83" y="31"/>
                </a:cubicBezTo>
                <a:close/>
                <a:moveTo>
                  <a:pt x="44" y="113"/>
                </a:moveTo>
                <a:cubicBezTo>
                  <a:pt x="52" y="118"/>
                  <a:pt x="57" y="114"/>
                  <a:pt x="61" y="108"/>
                </a:cubicBezTo>
                <a:cubicBezTo>
                  <a:pt x="71" y="95"/>
                  <a:pt x="99" y="58"/>
                  <a:pt x="104" y="46"/>
                </a:cubicBezTo>
                <a:cubicBezTo>
                  <a:pt x="144" y="58"/>
                  <a:pt x="143" y="12"/>
                  <a:pt x="98" y="10"/>
                </a:cubicBezTo>
                <a:cubicBezTo>
                  <a:pt x="96" y="3"/>
                  <a:pt x="91" y="0"/>
                  <a:pt x="85" y="1"/>
                </a:cubicBezTo>
                <a:cubicBezTo>
                  <a:pt x="76" y="1"/>
                  <a:pt x="61" y="4"/>
                  <a:pt x="52" y="6"/>
                </a:cubicBezTo>
                <a:cubicBezTo>
                  <a:pt x="45" y="7"/>
                  <a:pt x="12" y="57"/>
                  <a:pt x="4" y="69"/>
                </a:cubicBezTo>
                <a:cubicBezTo>
                  <a:pt x="0" y="76"/>
                  <a:pt x="0" y="82"/>
                  <a:pt x="6" y="86"/>
                </a:cubicBezTo>
                <a:lnTo>
                  <a:pt x="44" y="113"/>
                </a:lnTo>
                <a:close/>
              </a:path>
            </a:pathLst>
          </a:custGeom>
          <a:solidFill>
            <a:schemeClr val="bg1">
              <a:alpha val="90000"/>
            </a:schemeClr>
          </a:solidFill>
          <a:ln>
            <a:noFill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IN" sz="1801"/>
          </a:p>
        </p:txBody>
      </p:sp>
      <p:sp>
        <p:nvSpPr>
          <p:cNvPr id="25" name="Freeform 19">
            <a:extLst>
              <a:ext uri="{FF2B5EF4-FFF2-40B4-BE49-F238E27FC236}">
                <a16:creationId xmlns:a16="http://schemas.microsoft.com/office/drawing/2014/main" id="{8658BBAC-6908-432A-8276-21134189ECC4}"/>
              </a:ext>
            </a:extLst>
          </p:cNvPr>
          <p:cNvSpPr>
            <a:spLocks noEditPoints="1"/>
          </p:cNvSpPr>
          <p:nvPr/>
        </p:nvSpPr>
        <p:spPr bwMode="auto">
          <a:xfrm>
            <a:off x="9442963" y="2886761"/>
            <a:ext cx="424153" cy="452593"/>
          </a:xfrm>
          <a:custGeom>
            <a:avLst/>
            <a:gdLst>
              <a:gd name="T0" fmla="*/ 92 w 103"/>
              <a:gd name="T1" fmla="*/ 2 h 109"/>
              <a:gd name="T2" fmla="*/ 13 w 103"/>
              <a:gd name="T3" fmla="*/ 0 h 109"/>
              <a:gd name="T4" fmla="*/ 0 w 103"/>
              <a:gd name="T5" fmla="*/ 28 h 109"/>
              <a:gd name="T6" fmla="*/ 0 w 103"/>
              <a:gd name="T7" fmla="*/ 36 h 109"/>
              <a:gd name="T8" fmla="*/ 12 w 103"/>
              <a:gd name="T9" fmla="*/ 71 h 109"/>
              <a:gd name="T10" fmla="*/ 12 w 103"/>
              <a:gd name="T11" fmla="*/ 101 h 109"/>
              <a:gd name="T12" fmla="*/ 12 w 103"/>
              <a:gd name="T13" fmla="*/ 109 h 109"/>
              <a:gd name="T14" fmla="*/ 19 w 103"/>
              <a:gd name="T15" fmla="*/ 104 h 109"/>
              <a:gd name="T16" fmla="*/ 84 w 103"/>
              <a:gd name="T17" fmla="*/ 109 h 109"/>
              <a:gd name="T18" fmla="*/ 90 w 103"/>
              <a:gd name="T19" fmla="*/ 101 h 109"/>
              <a:gd name="T20" fmla="*/ 90 w 103"/>
              <a:gd name="T21" fmla="*/ 101 h 109"/>
              <a:gd name="T22" fmla="*/ 93 w 103"/>
              <a:gd name="T23" fmla="*/ 47 h 109"/>
              <a:gd name="T24" fmla="*/ 103 w 103"/>
              <a:gd name="T25" fmla="*/ 30 h 109"/>
              <a:gd name="T26" fmla="*/ 94 w 103"/>
              <a:gd name="T27" fmla="*/ 26 h 109"/>
              <a:gd name="T28" fmla="*/ 81 w 103"/>
              <a:gd name="T29" fmla="*/ 7 h 109"/>
              <a:gd name="T30" fmla="*/ 94 w 103"/>
              <a:gd name="T31" fmla="*/ 26 h 109"/>
              <a:gd name="T32" fmla="*/ 26 w 103"/>
              <a:gd name="T33" fmla="*/ 26 h 109"/>
              <a:gd name="T34" fmla="*/ 39 w 103"/>
              <a:gd name="T35" fmla="*/ 7 h 109"/>
              <a:gd name="T36" fmla="*/ 46 w 103"/>
              <a:gd name="T37" fmla="*/ 7 h 109"/>
              <a:gd name="T38" fmla="*/ 57 w 103"/>
              <a:gd name="T39" fmla="*/ 26 h 109"/>
              <a:gd name="T40" fmla="*/ 46 w 103"/>
              <a:gd name="T41" fmla="*/ 7 h 109"/>
              <a:gd name="T42" fmla="*/ 38 w 103"/>
              <a:gd name="T43" fmla="*/ 33 h 109"/>
              <a:gd name="T44" fmla="*/ 38 w 103"/>
              <a:gd name="T45" fmla="*/ 36 h 109"/>
              <a:gd name="T46" fmla="*/ 32 w 103"/>
              <a:gd name="T47" fmla="*/ 41 h 109"/>
              <a:gd name="T48" fmla="*/ 26 w 103"/>
              <a:gd name="T49" fmla="*/ 33 h 109"/>
              <a:gd name="T50" fmla="*/ 57 w 103"/>
              <a:gd name="T51" fmla="*/ 33 h 109"/>
              <a:gd name="T52" fmla="*/ 51 w 103"/>
              <a:gd name="T53" fmla="*/ 41 h 109"/>
              <a:gd name="T54" fmla="*/ 45 w 103"/>
              <a:gd name="T55" fmla="*/ 33 h 109"/>
              <a:gd name="T56" fmla="*/ 76 w 103"/>
              <a:gd name="T57" fmla="*/ 33 h 109"/>
              <a:gd name="T58" fmla="*/ 70 w 103"/>
              <a:gd name="T59" fmla="*/ 41 h 109"/>
              <a:gd name="T60" fmla="*/ 64 w 103"/>
              <a:gd name="T61" fmla="*/ 36 h 109"/>
              <a:gd name="T62" fmla="*/ 64 w 103"/>
              <a:gd name="T63" fmla="*/ 33 h 109"/>
              <a:gd name="T64" fmla="*/ 63 w 103"/>
              <a:gd name="T65" fmla="*/ 7 h 109"/>
              <a:gd name="T66" fmla="*/ 76 w 103"/>
              <a:gd name="T67" fmla="*/ 26 h 109"/>
              <a:gd name="T68" fmla="*/ 15 w 103"/>
              <a:gd name="T69" fmla="*/ 7 h 109"/>
              <a:gd name="T70" fmla="*/ 20 w 103"/>
              <a:gd name="T71" fmla="*/ 26 h 109"/>
              <a:gd name="T72" fmla="*/ 15 w 103"/>
              <a:gd name="T73" fmla="*/ 7 h 109"/>
              <a:gd name="T74" fmla="*/ 6 w 103"/>
              <a:gd name="T75" fmla="*/ 33 h 109"/>
              <a:gd name="T76" fmla="*/ 19 w 103"/>
              <a:gd name="T77" fmla="*/ 35 h 109"/>
              <a:gd name="T78" fmla="*/ 19 w 103"/>
              <a:gd name="T79" fmla="*/ 36 h 109"/>
              <a:gd name="T80" fmla="*/ 6 w 103"/>
              <a:gd name="T81" fmla="*/ 36 h 109"/>
              <a:gd name="T82" fmla="*/ 15 w 103"/>
              <a:gd name="T83" fmla="*/ 47 h 109"/>
              <a:gd name="T84" fmla="*/ 32 w 103"/>
              <a:gd name="T85" fmla="*/ 48 h 109"/>
              <a:gd name="T86" fmla="*/ 51 w 103"/>
              <a:gd name="T87" fmla="*/ 48 h 109"/>
              <a:gd name="T88" fmla="*/ 70 w 103"/>
              <a:gd name="T89" fmla="*/ 48 h 109"/>
              <a:gd name="T90" fmla="*/ 87 w 103"/>
              <a:gd name="T91" fmla="*/ 47 h 109"/>
              <a:gd name="T92" fmla="*/ 18 w 103"/>
              <a:gd name="T93" fmla="*/ 64 h 109"/>
              <a:gd name="T94" fmla="*/ 83 w 103"/>
              <a:gd name="T95" fmla="*/ 36 h 109"/>
              <a:gd name="T96" fmla="*/ 83 w 103"/>
              <a:gd name="T97" fmla="*/ 35 h 109"/>
              <a:gd name="T98" fmla="*/ 96 w 103"/>
              <a:gd name="T99" fmla="*/ 33 h 109"/>
              <a:gd name="T100" fmla="*/ 90 w 103"/>
              <a:gd name="T101" fmla="*/ 41 h 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103" h="109">
                <a:moveTo>
                  <a:pt x="102" y="28"/>
                </a:moveTo>
                <a:lnTo>
                  <a:pt x="92" y="2"/>
                </a:lnTo>
                <a:cubicBezTo>
                  <a:pt x="92" y="1"/>
                  <a:pt x="90" y="0"/>
                  <a:pt x="89" y="0"/>
                </a:cubicBezTo>
                <a:lnTo>
                  <a:pt x="13" y="0"/>
                </a:lnTo>
                <a:cubicBezTo>
                  <a:pt x="12" y="0"/>
                  <a:pt x="11" y="1"/>
                  <a:pt x="10" y="2"/>
                </a:cubicBezTo>
                <a:lnTo>
                  <a:pt x="0" y="28"/>
                </a:lnTo>
                <a:cubicBezTo>
                  <a:pt x="0" y="29"/>
                  <a:pt x="0" y="29"/>
                  <a:pt x="0" y="30"/>
                </a:cubicBezTo>
                <a:lnTo>
                  <a:pt x="0" y="36"/>
                </a:lnTo>
                <a:cubicBezTo>
                  <a:pt x="0" y="41"/>
                  <a:pt x="4" y="46"/>
                  <a:pt x="9" y="47"/>
                </a:cubicBezTo>
                <a:lnTo>
                  <a:pt x="12" y="71"/>
                </a:lnTo>
                <a:lnTo>
                  <a:pt x="12" y="101"/>
                </a:lnTo>
                <a:cubicBezTo>
                  <a:pt x="12" y="101"/>
                  <a:pt x="12" y="101"/>
                  <a:pt x="12" y="101"/>
                </a:cubicBezTo>
                <a:lnTo>
                  <a:pt x="12" y="101"/>
                </a:lnTo>
                <a:lnTo>
                  <a:pt x="12" y="109"/>
                </a:lnTo>
                <a:lnTo>
                  <a:pt x="19" y="109"/>
                </a:lnTo>
                <a:lnTo>
                  <a:pt x="19" y="104"/>
                </a:lnTo>
                <a:lnTo>
                  <a:pt x="84" y="104"/>
                </a:lnTo>
                <a:lnTo>
                  <a:pt x="84" y="109"/>
                </a:lnTo>
                <a:lnTo>
                  <a:pt x="90" y="109"/>
                </a:lnTo>
                <a:lnTo>
                  <a:pt x="90" y="101"/>
                </a:lnTo>
                <a:lnTo>
                  <a:pt x="90" y="101"/>
                </a:lnTo>
                <a:cubicBezTo>
                  <a:pt x="90" y="101"/>
                  <a:pt x="90" y="101"/>
                  <a:pt x="90" y="101"/>
                </a:cubicBezTo>
                <a:lnTo>
                  <a:pt x="90" y="71"/>
                </a:lnTo>
                <a:lnTo>
                  <a:pt x="93" y="47"/>
                </a:lnTo>
                <a:cubicBezTo>
                  <a:pt x="99" y="46"/>
                  <a:pt x="103" y="41"/>
                  <a:pt x="103" y="36"/>
                </a:cubicBezTo>
                <a:lnTo>
                  <a:pt x="103" y="30"/>
                </a:lnTo>
                <a:cubicBezTo>
                  <a:pt x="103" y="29"/>
                  <a:pt x="102" y="29"/>
                  <a:pt x="102" y="28"/>
                </a:cubicBezTo>
                <a:close/>
                <a:moveTo>
                  <a:pt x="94" y="26"/>
                </a:moveTo>
                <a:lnTo>
                  <a:pt x="82" y="26"/>
                </a:lnTo>
                <a:lnTo>
                  <a:pt x="81" y="7"/>
                </a:lnTo>
                <a:lnTo>
                  <a:pt x="87" y="7"/>
                </a:lnTo>
                <a:lnTo>
                  <a:pt x="94" y="26"/>
                </a:lnTo>
                <a:close/>
                <a:moveTo>
                  <a:pt x="38" y="26"/>
                </a:moveTo>
                <a:lnTo>
                  <a:pt x="26" y="26"/>
                </a:lnTo>
                <a:lnTo>
                  <a:pt x="28" y="7"/>
                </a:lnTo>
                <a:lnTo>
                  <a:pt x="39" y="7"/>
                </a:lnTo>
                <a:lnTo>
                  <a:pt x="38" y="26"/>
                </a:lnTo>
                <a:close/>
                <a:moveTo>
                  <a:pt x="46" y="7"/>
                </a:moveTo>
                <a:lnTo>
                  <a:pt x="57" y="7"/>
                </a:lnTo>
                <a:lnTo>
                  <a:pt x="57" y="26"/>
                </a:lnTo>
                <a:lnTo>
                  <a:pt x="45" y="26"/>
                </a:lnTo>
                <a:lnTo>
                  <a:pt x="46" y="7"/>
                </a:lnTo>
                <a:close/>
                <a:moveTo>
                  <a:pt x="26" y="33"/>
                </a:moveTo>
                <a:lnTo>
                  <a:pt x="38" y="33"/>
                </a:lnTo>
                <a:lnTo>
                  <a:pt x="38" y="36"/>
                </a:lnTo>
                <a:lnTo>
                  <a:pt x="38" y="36"/>
                </a:lnTo>
                <a:cubicBezTo>
                  <a:pt x="38" y="36"/>
                  <a:pt x="38" y="36"/>
                  <a:pt x="38" y="36"/>
                </a:cubicBezTo>
                <a:cubicBezTo>
                  <a:pt x="38" y="39"/>
                  <a:pt x="35" y="41"/>
                  <a:pt x="32" y="41"/>
                </a:cubicBezTo>
                <a:cubicBezTo>
                  <a:pt x="28" y="41"/>
                  <a:pt x="25" y="39"/>
                  <a:pt x="25" y="36"/>
                </a:cubicBezTo>
                <a:lnTo>
                  <a:pt x="26" y="33"/>
                </a:lnTo>
                <a:close/>
                <a:moveTo>
                  <a:pt x="45" y="33"/>
                </a:moveTo>
                <a:lnTo>
                  <a:pt x="57" y="33"/>
                </a:lnTo>
                <a:lnTo>
                  <a:pt x="57" y="36"/>
                </a:lnTo>
                <a:cubicBezTo>
                  <a:pt x="57" y="39"/>
                  <a:pt x="55" y="41"/>
                  <a:pt x="51" y="41"/>
                </a:cubicBezTo>
                <a:cubicBezTo>
                  <a:pt x="48" y="41"/>
                  <a:pt x="45" y="39"/>
                  <a:pt x="45" y="36"/>
                </a:cubicBezTo>
                <a:lnTo>
                  <a:pt x="45" y="33"/>
                </a:lnTo>
                <a:close/>
                <a:moveTo>
                  <a:pt x="64" y="33"/>
                </a:moveTo>
                <a:lnTo>
                  <a:pt x="76" y="33"/>
                </a:lnTo>
                <a:lnTo>
                  <a:pt x="77" y="36"/>
                </a:lnTo>
                <a:cubicBezTo>
                  <a:pt x="77" y="39"/>
                  <a:pt x="74" y="41"/>
                  <a:pt x="70" y="41"/>
                </a:cubicBezTo>
                <a:cubicBezTo>
                  <a:pt x="67" y="41"/>
                  <a:pt x="64" y="39"/>
                  <a:pt x="64" y="36"/>
                </a:cubicBezTo>
                <a:cubicBezTo>
                  <a:pt x="64" y="36"/>
                  <a:pt x="64" y="36"/>
                  <a:pt x="64" y="36"/>
                </a:cubicBezTo>
                <a:lnTo>
                  <a:pt x="64" y="36"/>
                </a:lnTo>
                <a:lnTo>
                  <a:pt x="64" y="33"/>
                </a:lnTo>
                <a:close/>
                <a:moveTo>
                  <a:pt x="64" y="26"/>
                </a:moveTo>
                <a:lnTo>
                  <a:pt x="63" y="7"/>
                </a:lnTo>
                <a:lnTo>
                  <a:pt x="74" y="7"/>
                </a:lnTo>
                <a:lnTo>
                  <a:pt x="76" y="26"/>
                </a:lnTo>
                <a:lnTo>
                  <a:pt x="64" y="26"/>
                </a:lnTo>
                <a:close/>
                <a:moveTo>
                  <a:pt x="15" y="7"/>
                </a:moveTo>
                <a:lnTo>
                  <a:pt x="21" y="7"/>
                </a:lnTo>
                <a:lnTo>
                  <a:pt x="20" y="26"/>
                </a:lnTo>
                <a:lnTo>
                  <a:pt x="8" y="26"/>
                </a:lnTo>
                <a:lnTo>
                  <a:pt x="15" y="7"/>
                </a:lnTo>
                <a:close/>
                <a:moveTo>
                  <a:pt x="6" y="36"/>
                </a:moveTo>
                <a:lnTo>
                  <a:pt x="6" y="33"/>
                </a:lnTo>
                <a:lnTo>
                  <a:pt x="19" y="33"/>
                </a:lnTo>
                <a:lnTo>
                  <a:pt x="19" y="35"/>
                </a:lnTo>
                <a:lnTo>
                  <a:pt x="19" y="35"/>
                </a:lnTo>
                <a:cubicBezTo>
                  <a:pt x="19" y="35"/>
                  <a:pt x="19" y="36"/>
                  <a:pt x="19" y="36"/>
                </a:cubicBezTo>
                <a:cubicBezTo>
                  <a:pt x="19" y="39"/>
                  <a:pt x="16" y="41"/>
                  <a:pt x="13" y="41"/>
                </a:cubicBezTo>
                <a:cubicBezTo>
                  <a:pt x="9" y="41"/>
                  <a:pt x="6" y="39"/>
                  <a:pt x="6" y="36"/>
                </a:cubicBezTo>
                <a:close/>
                <a:moveTo>
                  <a:pt x="18" y="64"/>
                </a:moveTo>
                <a:lnTo>
                  <a:pt x="15" y="47"/>
                </a:lnTo>
                <a:cubicBezTo>
                  <a:pt x="18" y="47"/>
                  <a:pt x="20" y="45"/>
                  <a:pt x="22" y="44"/>
                </a:cubicBezTo>
                <a:cubicBezTo>
                  <a:pt x="25" y="46"/>
                  <a:pt x="28" y="48"/>
                  <a:pt x="32" y="48"/>
                </a:cubicBezTo>
                <a:cubicBezTo>
                  <a:pt x="36" y="48"/>
                  <a:pt x="39" y="46"/>
                  <a:pt x="41" y="44"/>
                </a:cubicBezTo>
                <a:cubicBezTo>
                  <a:pt x="44" y="46"/>
                  <a:pt x="47" y="48"/>
                  <a:pt x="51" y="48"/>
                </a:cubicBezTo>
                <a:cubicBezTo>
                  <a:pt x="55" y="48"/>
                  <a:pt x="58" y="46"/>
                  <a:pt x="61" y="44"/>
                </a:cubicBezTo>
                <a:cubicBezTo>
                  <a:pt x="63" y="46"/>
                  <a:pt x="67" y="48"/>
                  <a:pt x="70" y="48"/>
                </a:cubicBezTo>
                <a:cubicBezTo>
                  <a:pt x="74" y="48"/>
                  <a:pt x="78" y="46"/>
                  <a:pt x="80" y="44"/>
                </a:cubicBezTo>
                <a:cubicBezTo>
                  <a:pt x="82" y="45"/>
                  <a:pt x="84" y="47"/>
                  <a:pt x="87" y="47"/>
                </a:cubicBezTo>
                <a:lnTo>
                  <a:pt x="84" y="64"/>
                </a:lnTo>
                <a:lnTo>
                  <a:pt x="18" y="64"/>
                </a:lnTo>
                <a:close/>
                <a:moveTo>
                  <a:pt x="90" y="41"/>
                </a:moveTo>
                <a:cubicBezTo>
                  <a:pt x="86" y="41"/>
                  <a:pt x="83" y="39"/>
                  <a:pt x="83" y="36"/>
                </a:cubicBezTo>
                <a:cubicBezTo>
                  <a:pt x="83" y="36"/>
                  <a:pt x="83" y="35"/>
                  <a:pt x="83" y="35"/>
                </a:cubicBezTo>
                <a:lnTo>
                  <a:pt x="83" y="35"/>
                </a:lnTo>
                <a:lnTo>
                  <a:pt x="83" y="33"/>
                </a:lnTo>
                <a:lnTo>
                  <a:pt x="96" y="33"/>
                </a:lnTo>
                <a:lnTo>
                  <a:pt x="96" y="36"/>
                </a:lnTo>
                <a:cubicBezTo>
                  <a:pt x="96" y="39"/>
                  <a:pt x="93" y="41"/>
                  <a:pt x="90" y="41"/>
                </a:cubicBezTo>
                <a:close/>
              </a:path>
            </a:pathLst>
          </a:custGeom>
          <a:solidFill>
            <a:schemeClr val="bg1">
              <a:alpha val="90000"/>
            </a:schemeClr>
          </a:solidFill>
          <a:ln>
            <a:noFill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IN" sz="1801"/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35F0A609-E9B8-43E6-ACEA-E752E9C8140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184171" y="3760415"/>
            <a:ext cx="1261023" cy="308587"/>
          </a:xfrm>
          <a:gradFill flip="none" rotWithShape="1">
            <a:gsLst>
              <a:gs pos="0">
                <a:schemeClr val="accent1">
                  <a:lumMod val="90000"/>
                  <a:lumOff val="10000"/>
                </a:schemeClr>
              </a:gs>
              <a:gs pos="100000">
                <a:schemeClr val="accent1">
                  <a:lumMod val="9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square" lIns="50419" tIns="25273" rIns="50419" bIns="25273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 b="0" baseline="0">
                <a:solidFill>
                  <a:schemeClr val="accent1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Product</a:t>
            </a:r>
          </a:p>
        </p:txBody>
      </p:sp>
      <p:sp>
        <p:nvSpPr>
          <p:cNvPr id="27" name="Text Placeholder 22">
            <a:extLst>
              <a:ext uri="{FF2B5EF4-FFF2-40B4-BE49-F238E27FC236}">
                <a16:creationId xmlns:a16="http://schemas.microsoft.com/office/drawing/2014/main" id="{460B27A6-68AF-4C51-9976-ADCE0919A23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626067" y="3760415"/>
            <a:ext cx="1261023" cy="308587"/>
          </a:xfrm>
          <a:gradFill flip="none" rotWithShape="1">
            <a:gsLst>
              <a:gs pos="0">
                <a:schemeClr val="accent2">
                  <a:lumMod val="90000"/>
                  <a:lumOff val="10000"/>
                </a:schemeClr>
              </a:gs>
              <a:gs pos="100000">
                <a:schemeClr val="accent2">
                  <a:lumMod val="9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square" lIns="50419" tIns="25273" rIns="50419" bIns="25273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 b="0" baseline="0">
                <a:solidFill>
                  <a:schemeClr val="accent2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Price</a:t>
            </a:r>
          </a:p>
        </p:txBody>
      </p:sp>
      <p:sp>
        <p:nvSpPr>
          <p:cNvPr id="28" name="Text Placeholder 22">
            <a:extLst>
              <a:ext uri="{FF2B5EF4-FFF2-40B4-BE49-F238E27FC236}">
                <a16:creationId xmlns:a16="http://schemas.microsoft.com/office/drawing/2014/main" id="{7158C228-FC33-48CF-B9EC-B4339CAC64F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077084" y="3760415"/>
            <a:ext cx="1261023" cy="308587"/>
          </a:xfrm>
          <a:gradFill flip="none" rotWithShape="1">
            <a:gsLst>
              <a:gs pos="0">
                <a:schemeClr val="accent3">
                  <a:lumMod val="90000"/>
                  <a:lumOff val="10000"/>
                </a:schemeClr>
              </a:gs>
              <a:gs pos="100000">
                <a:schemeClr val="accent3">
                  <a:lumMod val="9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square" lIns="50419" tIns="25273" rIns="50419" bIns="25273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 b="0" baseline="0">
                <a:solidFill>
                  <a:schemeClr val="accent3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People</a:t>
            </a:r>
          </a:p>
        </p:txBody>
      </p:sp>
      <p:sp>
        <p:nvSpPr>
          <p:cNvPr id="29" name="Text Placeholder 22">
            <a:extLst>
              <a:ext uri="{FF2B5EF4-FFF2-40B4-BE49-F238E27FC236}">
                <a16:creationId xmlns:a16="http://schemas.microsoft.com/office/drawing/2014/main" id="{6FED4B92-AAD0-41B7-80D9-3A23C51A1CE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526134" y="3760415"/>
            <a:ext cx="1261023" cy="308587"/>
          </a:xfrm>
          <a:gradFill flip="none" rotWithShape="1">
            <a:gsLst>
              <a:gs pos="0">
                <a:schemeClr val="accent4">
                  <a:lumMod val="90000"/>
                  <a:lumOff val="10000"/>
                </a:schemeClr>
              </a:gs>
              <a:gs pos="100000">
                <a:schemeClr val="accent4">
                  <a:lumMod val="9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square" lIns="50419" tIns="25273" rIns="50419" bIns="25273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 b="0" baseline="0">
                <a:solidFill>
                  <a:schemeClr val="accent4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Promotion</a:t>
            </a:r>
          </a:p>
        </p:txBody>
      </p:sp>
      <p:sp>
        <p:nvSpPr>
          <p:cNvPr id="30" name="Text Placeholder 22">
            <a:extLst>
              <a:ext uri="{FF2B5EF4-FFF2-40B4-BE49-F238E27FC236}">
                <a16:creationId xmlns:a16="http://schemas.microsoft.com/office/drawing/2014/main" id="{AA218AD1-03A2-4F27-AA6C-91E40A5653E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022557" y="3760415"/>
            <a:ext cx="1261023" cy="308587"/>
          </a:xfrm>
          <a:gradFill flip="none" rotWithShape="1">
            <a:gsLst>
              <a:gs pos="0">
                <a:schemeClr val="accent5">
                  <a:lumMod val="90000"/>
                  <a:lumOff val="10000"/>
                </a:schemeClr>
              </a:gs>
              <a:gs pos="100000">
                <a:schemeClr val="accent5">
                  <a:lumMod val="9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square" lIns="50419" tIns="25273" rIns="50419" bIns="25273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 b="0" baseline="0">
                <a:solidFill>
                  <a:schemeClr val="accent5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Place</a:t>
            </a:r>
          </a:p>
        </p:txBody>
      </p:sp>
      <p:sp>
        <p:nvSpPr>
          <p:cNvPr id="31" name="Text Placeholder 22">
            <a:extLst>
              <a:ext uri="{FF2B5EF4-FFF2-40B4-BE49-F238E27FC236}">
                <a16:creationId xmlns:a16="http://schemas.microsoft.com/office/drawing/2014/main" id="{ADF17E86-A1F0-4A2F-ADA7-CB3F51D3F94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184171" y="4101231"/>
            <a:ext cx="1261023" cy="905378"/>
          </a:xfrm>
          <a:noFill/>
          <a:ln>
            <a:noFill/>
          </a:ln>
        </p:spPr>
        <p:txBody>
          <a:bodyPr wrap="square" lIns="50419" tIns="25273" rIns="50419" bIns="25273" anchor="t">
            <a:normAutofit/>
          </a:bodyPr>
          <a:lstStyle>
            <a:lvl1pPr marL="0" indent="0" algn="l">
              <a:lnSpc>
                <a:spcPct val="90000"/>
              </a:lnSpc>
              <a:spcBef>
                <a:spcPts val="571"/>
              </a:spcBef>
              <a:spcAft>
                <a:spcPts val="0"/>
              </a:spcAft>
              <a:buFontTx/>
              <a:buNone/>
              <a:defRPr sz="1600" b="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  <a:lvl2pPr marL="457192" indent="0">
              <a:buFontTx/>
              <a:buNone/>
              <a:defRPr sz="1600"/>
            </a:lvl2pPr>
            <a:lvl3pPr marL="914384" indent="0">
              <a:buFontTx/>
              <a:buNone/>
              <a:defRPr sz="1600"/>
            </a:lvl3pPr>
            <a:lvl4pPr marL="1371576" indent="0">
              <a:buFontTx/>
              <a:buNone/>
              <a:defRPr sz="1600"/>
            </a:lvl4pPr>
            <a:lvl5pPr marL="1828770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2" name="Text Placeholder 22">
            <a:extLst>
              <a:ext uri="{FF2B5EF4-FFF2-40B4-BE49-F238E27FC236}">
                <a16:creationId xmlns:a16="http://schemas.microsoft.com/office/drawing/2014/main" id="{986342C3-BA33-4996-92CC-56263063DCA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626067" y="4101231"/>
            <a:ext cx="1261023" cy="905378"/>
          </a:xfrm>
          <a:noFill/>
          <a:ln>
            <a:noFill/>
          </a:ln>
        </p:spPr>
        <p:txBody>
          <a:bodyPr wrap="square" lIns="50419" tIns="25273" rIns="50419" bIns="25273" anchor="t">
            <a:normAutofit/>
          </a:bodyPr>
          <a:lstStyle>
            <a:lvl1pPr marL="0" indent="0" algn="l">
              <a:lnSpc>
                <a:spcPct val="90000"/>
              </a:lnSpc>
              <a:spcBef>
                <a:spcPts val="571"/>
              </a:spcBef>
              <a:spcAft>
                <a:spcPts val="0"/>
              </a:spcAft>
              <a:buFontTx/>
              <a:buNone/>
              <a:defRPr sz="1600" b="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  <a:lvl2pPr marL="457192" indent="0">
              <a:buFontTx/>
              <a:buNone/>
              <a:defRPr sz="1600"/>
            </a:lvl2pPr>
            <a:lvl3pPr marL="914384" indent="0">
              <a:buFontTx/>
              <a:buNone/>
              <a:defRPr sz="1600"/>
            </a:lvl3pPr>
            <a:lvl4pPr marL="1371576" indent="0">
              <a:buFontTx/>
              <a:buNone/>
              <a:defRPr sz="1600"/>
            </a:lvl4pPr>
            <a:lvl5pPr marL="1828770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3" name="Text Placeholder 22">
            <a:extLst>
              <a:ext uri="{FF2B5EF4-FFF2-40B4-BE49-F238E27FC236}">
                <a16:creationId xmlns:a16="http://schemas.microsoft.com/office/drawing/2014/main" id="{7D0FD822-6AEC-4E10-B7D8-61CED3B2459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077084" y="4101231"/>
            <a:ext cx="1261023" cy="905378"/>
          </a:xfrm>
          <a:noFill/>
          <a:ln>
            <a:noFill/>
          </a:ln>
        </p:spPr>
        <p:txBody>
          <a:bodyPr wrap="square" lIns="50419" tIns="25273" rIns="50419" bIns="25273" anchor="t">
            <a:normAutofit/>
          </a:bodyPr>
          <a:lstStyle>
            <a:lvl1pPr marL="0" indent="0" algn="l">
              <a:lnSpc>
                <a:spcPct val="90000"/>
              </a:lnSpc>
              <a:spcBef>
                <a:spcPts val="571"/>
              </a:spcBef>
              <a:spcAft>
                <a:spcPts val="0"/>
              </a:spcAft>
              <a:buFontTx/>
              <a:buNone/>
              <a:defRPr sz="1600" b="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  <a:lvl2pPr marL="457192" indent="0">
              <a:buFontTx/>
              <a:buNone/>
              <a:defRPr sz="1600"/>
            </a:lvl2pPr>
            <a:lvl3pPr marL="914384" indent="0">
              <a:buFontTx/>
              <a:buNone/>
              <a:defRPr sz="1600"/>
            </a:lvl3pPr>
            <a:lvl4pPr marL="1371576" indent="0">
              <a:buFontTx/>
              <a:buNone/>
              <a:defRPr sz="1600"/>
            </a:lvl4pPr>
            <a:lvl5pPr marL="1828770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4" name="Text Placeholder 22">
            <a:extLst>
              <a:ext uri="{FF2B5EF4-FFF2-40B4-BE49-F238E27FC236}">
                <a16:creationId xmlns:a16="http://schemas.microsoft.com/office/drawing/2014/main" id="{BD253458-7A51-40AF-A9F9-DFB56414BC09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526134" y="4101231"/>
            <a:ext cx="1261023" cy="905378"/>
          </a:xfrm>
          <a:noFill/>
          <a:ln>
            <a:noFill/>
          </a:ln>
        </p:spPr>
        <p:txBody>
          <a:bodyPr wrap="square" lIns="50419" tIns="25273" rIns="50419" bIns="25273" anchor="t">
            <a:normAutofit/>
          </a:bodyPr>
          <a:lstStyle>
            <a:lvl1pPr marL="0" indent="0" algn="l">
              <a:lnSpc>
                <a:spcPct val="90000"/>
              </a:lnSpc>
              <a:spcBef>
                <a:spcPts val="571"/>
              </a:spcBef>
              <a:spcAft>
                <a:spcPts val="0"/>
              </a:spcAft>
              <a:buFontTx/>
              <a:buNone/>
              <a:defRPr sz="1600" b="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  <a:lvl2pPr marL="457192" indent="0">
              <a:buFontTx/>
              <a:buNone/>
              <a:defRPr sz="1600"/>
            </a:lvl2pPr>
            <a:lvl3pPr marL="914384" indent="0">
              <a:buFontTx/>
              <a:buNone/>
              <a:defRPr sz="1600"/>
            </a:lvl3pPr>
            <a:lvl4pPr marL="1371576" indent="0">
              <a:buFontTx/>
              <a:buNone/>
              <a:defRPr sz="1600"/>
            </a:lvl4pPr>
            <a:lvl5pPr marL="1828770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5" name="Text Placeholder 22">
            <a:extLst>
              <a:ext uri="{FF2B5EF4-FFF2-40B4-BE49-F238E27FC236}">
                <a16:creationId xmlns:a16="http://schemas.microsoft.com/office/drawing/2014/main" id="{21AA8DA7-4455-4EAC-8F05-2ABF35CEE20E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9022557" y="4101231"/>
            <a:ext cx="1261023" cy="905378"/>
          </a:xfrm>
          <a:noFill/>
          <a:ln>
            <a:noFill/>
          </a:ln>
        </p:spPr>
        <p:txBody>
          <a:bodyPr wrap="square" lIns="50419" tIns="25273" rIns="50419" bIns="25273" anchor="t">
            <a:normAutofit/>
          </a:bodyPr>
          <a:lstStyle>
            <a:lvl1pPr marL="0" indent="0" algn="l">
              <a:lnSpc>
                <a:spcPct val="90000"/>
              </a:lnSpc>
              <a:spcBef>
                <a:spcPts val="571"/>
              </a:spcBef>
              <a:spcAft>
                <a:spcPts val="0"/>
              </a:spcAft>
              <a:buFontTx/>
              <a:buNone/>
              <a:defRPr sz="1600" b="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  <a:lvl2pPr marL="457192" indent="0">
              <a:buFontTx/>
              <a:buNone/>
              <a:defRPr sz="1600"/>
            </a:lvl2pPr>
            <a:lvl3pPr marL="914384" indent="0">
              <a:buFontTx/>
              <a:buNone/>
              <a:defRPr sz="1600"/>
            </a:lvl3pPr>
            <a:lvl4pPr marL="1371576" indent="0">
              <a:buFontTx/>
              <a:buNone/>
              <a:defRPr sz="1600"/>
            </a:lvl4pPr>
            <a:lvl5pPr marL="1828770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6" name="Rounded Rectangle 47">
            <a:extLst>
              <a:ext uri="{FF2B5EF4-FFF2-40B4-BE49-F238E27FC236}">
                <a16:creationId xmlns:a16="http://schemas.microsoft.com/office/drawing/2014/main" id="{74E200D3-AF17-45D4-8A58-3AFC1BC56F18}"/>
              </a:ext>
            </a:extLst>
          </p:cNvPr>
          <p:cNvSpPr/>
          <p:nvPr/>
        </p:nvSpPr>
        <p:spPr>
          <a:xfrm>
            <a:off x="3185984" y="3764235"/>
            <a:ext cx="1262739" cy="1263195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endParaRPr lang="en-US" sz="1801"/>
          </a:p>
        </p:txBody>
      </p:sp>
      <p:sp>
        <p:nvSpPr>
          <p:cNvPr id="37" name="Rounded Rectangle 47">
            <a:extLst>
              <a:ext uri="{FF2B5EF4-FFF2-40B4-BE49-F238E27FC236}">
                <a16:creationId xmlns:a16="http://schemas.microsoft.com/office/drawing/2014/main" id="{172DE20C-6760-491D-9D5F-5427D45E268B}"/>
              </a:ext>
            </a:extLst>
          </p:cNvPr>
          <p:cNvSpPr/>
          <p:nvPr/>
        </p:nvSpPr>
        <p:spPr>
          <a:xfrm>
            <a:off x="4622578" y="3764235"/>
            <a:ext cx="1262739" cy="1263195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endParaRPr lang="en-US" sz="1801"/>
          </a:p>
        </p:txBody>
      </p:sp>
      <p:sp>
        <p:nvSpPr>
          <p:cNvPr id="38" name="Rounded Rectangle 47">
            <a:extLst>
              <a:ext uri="{FF2B5EF4-FFF2-40B4-BE49-F238E27FC236}">
                <a16:creationId xmlns:a16="http://schemas.microsoft.com/office/drawing/2014/main" id="{CA836631-CA4F-435F-9F19-40387D65E0BE}"/>
              </a:ext>
            </a:extLst>
          </p:cNvPr>
          <p:cNvSpPr/>
          <p:nvPr/>
        </p:nvSpPr>
        <p:spPr>
          <a:xfrm>
            <a:off x="6077472" y="3764235"/>
            <a:ext cx="1262739" cy="1263195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endParaRPr lang="en-US" sz="1801"/>
          </a:p>
        </p:txBody>
      </p:sp>
      <p:sp>
        <p:nvSpPr>
          <p:cNvPr id="39" name="Rounded Rectangle 47">
            <a:extLst>
              <a:ext uri="{FF2B5EF4-FFF2-40B4-BE49-F238E27FC236}">
                <a16:creationId xmlns:a16="http://schemas.microsoft.com/office/drawing/2014/main" id="{CE9425DA-B28B-448B-9ABA-2A224B22219F}"/>
              </a:ext>
            </a:extLst>
          </p:cNvPr>
          <p:cNvSpPr/>
          <p:nvPr/>
        </p:nvSpPr>
        <p:spPr>
          <a:xfrm>
            <a:off x="7523216" y="3764235"/>
            <a:ext cx="1262739" cy="1263195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endParaRPr lang="en-US" sz="1801"/>
          </a:p>
        </p:txBody>
      </p:sp>
      <p:sp>
        <p:nvSpPr>
          <p:cNvPr id="40" name="Rounded Rectangle 47">
            <a:extLst>
              <a:ext uri="{FF2B5EF4-FFF2-40B4-BE49-F238E27FC236}">
                <a16:creationId xmlns:a16="http://schemas.microsoft.com/office/drawing/2014/main" id="{1CCE4D02-81D9-4FED-A04A-149F3D63EEA0}"/>
              </a:ext>
            </a:extLst>
          </p:cNvPr>
          <p:cNvSpPr/>
          <p:nvPr/>
        </p:nvSpPr>
        <p:spPr>
          <a:xfrm>
            <a:off x="9023863" y="3764235"/>
            <a:ext cx="1262739" cy="1263195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endParaRPr lang="en-US" sz="1801"/>
          </a:p>
        </p:txBody>
      </p:sp>
    </p:spTree>
    <p:extLst>
      <p:ext uri="{BB962C8B-B14F-4D97-AF65-F5344CB8AC3E}">
        <p14:creationId xmlns:p14="http://schemas.microsoft.com/office/powerpoint/2010/main" val="978452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hf sldNum="0" hdr="0" ftr="0" dt="0"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nsoff Matrix 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AA4416-6EF5-4861-8342-06CA5AC1DB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A1BED20-63B5-48FE-A4FE-629A256EBF51}" type="datetime1">
              <a:rPr lang="en-IN" smtClean="0"/>
              <a:t>25-07-2026</a:t>
            </a:fld>
            <a:endParaRPr lang="en-IN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ECCBA54-53D8-4096-9E27-324B687C4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27B06194-B45B-4874-A691-21AB55FCD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F2AB8F2-7686-4971-BD89-DC5252206682}" type="slidenum">
              <a:rPr lang="en-IN" smtClean="0"/>
              <a:t>‹#›</a:t>
            </a:fld>
            <a:endParaRPr lang="en-IN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7D9B802-C4AA-4117-AC54-70C7203625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CC80B31-ADEC-4F9D-96D8-C8DDAB685BF9}"/>
              </a:ext>
            </a:extLst>
          </p:cNvPr>
          <p:cNvGrpSpPr>
            <a:grpSpLocks noChangeAspect="1"/>
          </p:cNvGrpSpPr>
          <p:nvPr/>
        </p:nvGrpSpPr>
        <p:grpSpPr>
          <a:xfrm>
            <a:off x="4157174" y="2494753"/>
            <a:ext cx="5554480" cy="3044406"/>
            <a:chOff x="1749431" y="1378800"/>
            <a:chExt cx="5722882" cy="3135570"/>
          </a:xfrm>
        </p:grpSpPr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9CEA45D1-21D0-4236-9A16-7B3510A9C5BA}"/>
                </a:ext>
              </a:extLst>
            </p:cNvPr>
            <p:cNvCxnSpPr/>
            <p:nvPr/>
          </p:nvCxnSpPr>
          <p:spPr>
            <a:xfrm>
              <a:off x="4531970" y="1383528"/>
              <a:ext cx="0" cy="3130842"/>
            </a:xfrm>
            <a:prstGeom prst="straightConnector1">
              <a:avLst/>
            </a:prstGeom>
            <a:ln w="9525" cap="rnd">
              <a:solidFill>
                <a:schemeClr val="tx1">
                  <a:lumMod val="65000"/>
                  <a:lumOff val="35000"/>
                </a:schemeClr>
              </a:solidFill>
              <a:prstDash val="dash"/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B565CD03-BFB4-49BA-A82C-2A590E047A34}"/>
                </a:ext>
              </a:extLst>
            </p:cNvPr>
            <p:cNvCxnSpPr/>
            <p:nvPr/>
          </p:nvCxnSpPr>
          <p:spPr>
            <a:xfrm>
              <a:off x="1749431" y="2912166"/>
              <a:ext cx="5722882" cy="0"/>
            </a:xfrm>
            <a:prstGeom prst="straightConnector1">
              <a:avLst/>
            </a:prstGeom>
            <a:ln w="9525" cap="rnd">
              <a:solidFill>
                <a:schemeClr val="tx1">
                  <a:lumMod val="65000"/>
                  <a:lumOff val="35000"/>
                </a:schemeClr>
              </a:solidFill>
              <a:prstDash val="dash"/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ardrop 12">
              <a:extLst>
                <a:ext uri="{FF2B5EF4-FFF2-40B4-BE49-F238E27FC236}">
                  <a16:creationId xmlns:a16="http://schemas.microsoft.com/office/drawing/2014/main" id="{C4C99870-F630-4105-A32E-82DA2F1988C8}"/>
                </a:ext>
              </a:extLst>
            </p:cNvPr>
            <p:cNvSpPr/>
            <p:nvPr/>
          </p:nvSpPr>
          <p:spPr>
            <a:xfrm rot="5400000">
              <a:off x="2990625" y="1378800"/>
              <a:ext cx="1500491" cy="1500491"/>
            </a:xfrm>
            <a:prstGeom prst="teardrop">
              <a:avLst/>
            </a:prstGeom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1800" dirty="0"/>
            </a:p>
          </p:txBody>
        </p:sp>
        <p:sp>
          <p:nvSpPr>
            <p:cNvPr id="14" name="Teardrop 13">
              <a:extLst>
                <a:ext uri="{FF2B5EF4-FFF2-40B4-BE49-F238E27FC236}">
                  <a16:creationId xmlns:a16="http://schemas.microsoft.com/office/drawing/2014/main" id="{497D9A56-EBBD-4100-A17E-34BC04CF277B}"/>
                </a:ext>
              </a:extLst>
            </p:cNvPr>
            <p:cNvSpPr/>
            <p:nvPr/>
          </p:nvSpPr>
          <p:spPr>
            <a:xfrm rot="16200000" flipH="1">
              <a:off x="4582760" y="1378800"/>
              <a:ext cx="1500491" cy="1500491"/>
            </a:xfrm>
            <a:prstGeom prst="teardrop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1800" dirty="0"/>
            </a:p>
          </p:txBody>
        </p:sp>
        <p:sp>
          <p:nvSpPr>
            <p:cNvPr id="15" name="Teardrop 14">
              <a:extLst>
                <a:ext uri="{FF2B5EF4-FFF2-40B4-BE49-F238E27FC236}">
                  <a16:creationId xmlns:a16="http://schemas.microsoft.com/office/drawing/2014/main" id="{38B2B9F0-F0C8-491D-98CE-B7E002FDE22D}"/>
                </a:ext>
              </a:extLst>
            </p:cNvPr>
            <p:cNvSpPr/>
            <p:nvPr/>
          </p:nvSpPr>
          <p:spPr>
            <a:xfrm rot="16200000" flipV="1">
              <a:off x="2990624" y="2956411"/>
              <a:ext cx="1500491" cy="1500491"/>
            </a:xfrm>
            <a:prstGeom prst="teardrop">
              <a:avLst/>
            </a:prstGeom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1800"/>
            </a:p>
          </p:txBody>
        </p:sp>
        <p:sp>
          <p:nvSpPr>
            <p:cNvPr id="16" name="Teardrop 15">
              <a:extLst>
                <a:ext uri="{FF2B5EF4-FFF2-40B4-BE49-F238E27FC236}">
                  <a16:creationId xmlns:a16="http://schemas.microsoft.com/office/drawing/2014/main" id="{0BFB1108-019D-46AE-A955-7D76439EC73C}"/>
                </a:ext>
              </a:extLst>
            </p:cNvPr>
            <p:cNvSpPr/>
            <p:nvPr/>
          </p:nvSpPr>
          <p:spPr>
            <a:xfrm rot="5400000" flipH="1" flipV="1">
              <a:off x="4582759" y="2956411"/>
              <a:ext cx="1500491" cy="1500491"/>
            </a:xfrm>
            <a:prstGeom prst="teardrop">
              <a:avLst/>
            </a:prstGeom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1800"/>
            </a:p>
          </p:txBody>
        </p:sp>
      </p:grpSp>
      <p:sp>
        <p:nvSpPr>
          <p:cNvPr id="17" name="Text Placeholder 22">
            <a:extLst>
              <a:ext uri="{FF2B5EF4-FFF2-40B4-BE49-F238E27FC236}">
                <a16:creationId xmlns:a16="http://schemas.microsoft.com/office/drawing/2014/main" id="{6F4B0893-9F98-46A4-9A94-9161437FE77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 rot="16200000">
            <a:off x="4792832" y="3138113"/>
            <a:ext cx="823823" cy="277253"/>
          </a:xfrm>
          <a:noFill/>
          <a:ln>
            <a:noFill/>
          </a:ln>
        </p:spPr>
        <p:txBody>
          <a:bodyPr lIns="18288" tIns="9144" rIns="18288" bIns="9144" anchor="ctr">
            <a:normAutofit/>
          </a:bodyPr>
          <a:lstStyle>
            <a:lvl1pPr marL="0" indent="0" algn="ctr">
              <a:buFontTx/>
              <a:buNone/>
              <a:defRPr sz="1201" b="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Existing</a:t>
            </a:r>
          </a:p>
        </p:txBody>
      </p:sp>
      <p:sp>
        <p:nvSpPr>
          <p:cNvPr id="18" name="Text Placeholder 22">
            <a:extLst>
              <a:ext uri="{FF2B5EF4-FFF2-40B4-BE49-F238E27FC236}">
                <a16:creationId xmlns:a16="http://schemas.microsoft.com/office/drawing/2014/main" id="{CE77AA19-A96D-4F7E-8BFC-98B5956CDEE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04724" y="2176605"/>
            <a:ext cx="826219" cy="274608"/>
          </a:xfrm>
          <a:noFill/>
          <a:ln>
            <a:noFill/>
          </a:ln>
        </p:spPr>
        <p:txBody>
          <a:bodyPr lIns="18288" tIns="9144" rIns="18288" bIns="9144" anchor="ctr">
            <a:normAutofit/>
          </a:bodyPr>
          <a:lstStyle>
            <a:lvl1pPr marL="0" indent="0" algn="ctr">
              <a:buFontTx/>
              <a:buNone/>
              <a:defRPr sz="1201" b="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Existing</a:t>
            </a:r>
          </a:p>
        </p:txBody>
      </p:sp>
      <p:sp>
        <p:nvSpPr>
          <p:cNvPr id="19" name="Text Placeholder 22">
            <a:extLst>
              <a:ext uri="{FF2B5EF4-FFF2-40B4-BE49-F238E27FC236}">
                <a16:creationId xmlns:a16="http://schemas.microsoft.com/office/drawing/2014/main" id="{BE3489FB-B8A7-4DCD-AAED-20DF372CF7E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 rot="16200000">
            <a:off x="4795760" y="4854627"/>
            <a:ext cx="823823" cy="274508"/>
          </a:xfrm>
          <a:noFill/>
          <a:ln>
            <a:noFill/>
          </a:ln>
        </p:spPr>
        <p:txBody>
          <a:bodyPr lIns="18288" tIns="9144" rIns="18288" bIns="9144" anchor="ctr">
            <a:normAutofit/>
          </a:bodyPr>
          <a:lstStyle>
            <a:lvl1pPr marL="0" indent="0" algn="ctr">
              <a:buFontTx/>
              <a:buNone/>
              <a:defRPr sz="1201" b="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New</a:t>
            </a:r>
          </a:p>
        </p:txBody>
      </p:sp>
      <p:sp>
        <p:nvSpPr>
          <p:cNvPr id="20" name="Text Placeholder 22">
            <a:extLst>
              <a:ext uri="{FF2B5EF4-FFF2-40B4-BE49-F238E27FC236}">
                <a16:creationId xmlns:a16="http://schemas.microsoft.com/office/drawing/2014/main" id="{A25B6F37-01A1-4542-B7C0-51A87DEE7E3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356559" y="2176605"/>
            <a:ext cx="822455" cy="274608"/>
          </a:xfrm>
          <a:noFill/>
          <a:ln>
            <a:noFill/>
          </a:ln>
        </p:spPr>
        <p:txBody>
          <a:bodyPr lIns="18288" tIns="9144" rIns="18288" bIns="9144" anchor="ctr">
            <a:normAutofit/>
          </a:bodyPr>
          <a:lstStyle>
            <a:lvl1pPr marL="0" indent="0" algn="ctr">
              <a:buFontTx/>
              <a:buNone/>
              <a:defRPr sz="1201" b="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New</a:t>
            </a:r>
          </a:p>
        </p:txBody>
      </p:sp>
      <p:sp>
        <p:nvSpPr>
          <p:cNvPr id="21" name="Rounded Rectangle 47">
            <a:extLst>
              <a:ext uri="{FF2B5EF4-FFF2-40B4-BE49-F238E27FC236}">
                <a16:creationId xmlns:a16="http://schemas.microsoft.com/office/drawing/2014/main" id="{B48B9913-F261-407D-81B7-D4ABA2C80F8E}"/>
              </a:ext>
            </a:extLst>
          </p:cNvPr>
          <p:cNvSpPr/>
          <p:nvPr/>
        </p:nvSpPr>
        <p:spPr>
          <a:xfrm>
            <a:off x="8402468" y="2427873"/>
            <a:ext cx="1857507" cy="1295167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endParaRPr lang="en-US" sz="1801"/>
          </a:p>
        </p:txBody>
      </p:sp>
      <p:sp>
        <p:nvSpPr>
          <p:cNvPr id="22" name="Text Placeholder 22">
            <a:extLst>
              <a:ext uri="{FF2B5EF4-FFF2-40B4-BE49-F238E27FC236}">
                <a16:creationId xmlns:a16="http://schemas.microsoft.com/office/drawing/2014/main" id="{35E4A1FA-9BB3-424A-996A-AEF30ABABC45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401201" y="2427811"/>
            <a:ext cx="1857507" cy="366144"/>
          </a:xfrm>
          <a:gradFill flip="none" rotWithShape="1">
            <a:gsLst>
              <a:gs pos="0">
                <a:schemeClr val="accent2">
                  <a:lumMod val="90000"/>
                  <a:lumOff val="10000"/>
                </a:schemeClr>
              </a:gs>
              <a:gs pos="100000">
                <a:schemeClr val="accent2">
                  <a:lumMod val="9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lIns="64008" tIns="36576" rIns="64008" bIns="36576" anchor="ctr" anchorCtr="1">
            <a:noAutofit/>
          </a:bodyPr>
          <a:lstStyle>
            <a:lvl1pPr marL="0" indent="0" algn="ctr">
              <a:buFontTx/>
              <a:buNone/>
              <a:defRPr sz="2002" b="0" baseline="0">
                <a:solidFill>
                  <a:schemeClr val="accent2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92" indent="0">
              <a:buFontTx/>
              <a:buNone/>
              <a:defRPr sz="1600"/>
            </a:lvl2pPr>
            <a:lvl3pPr marL="914384" indent="0">
              <a:buFontTx/>
              <a:buNone/>
              <a:defRPr sz="1600"/>
            </a:lvl3pPr>
            <a:lvl4pPr marL="1371576" indent="0">
              <a:buFontTx/>
              <a:buNone/>
              <a:defRPr sz="1600"/>
            </a:lvl4pPr>
            <a:lvl5pPr marL="1828770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label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2C0885D1-2748-48CB-8121-B87A88F43896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01201" y="2817435"/>
            <a:ext cx="1857507" cy="905378"/>
          </a:xfrm>
          <a:noFill/>
          <a:ln>
            <a:noFill/>
          </a:ln>
        </p:spPr>
        <p:txBody>
          <a:bodyPr lIns="64008" tIns="36576" rIns="64008" bIns="36576" anchor="t">
            <a:normAutofit/>
          </a:bodyPr>
          <a:lstStyle>
            <a:lvl1pPr marL="0" indent="0" algn="l">
              <a:buFontTx/>
              <a:buNone/>
              <a:defRPr sz="1601" b="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  <a:lvl2pPr marL="457192" indent="0">
              <a:buFontTx/>
              <a:buNone/>
              <a:defRPr sz="1600"/>
            </a:lvl2pPr>
            <a:lvl3pPr marL="914384" indent="0">
              <a:buFontTx/>
              <a:buNone/>
              <a:defRPr sz="1600"/>
            </a:lvl3pPr>
            <a:lvl4pPr marL="1371576" indent="0">
              <a:buFontTx/>
              <a:buNone/>
              <a:defRPr sz="1600"/>
            </a:lvl4pPr>
            <a:lvl5pPr marL="1828770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4" name="Rounded Rectangle 47">
            <a:extLst>
              <a:ext uri="{FF2B5EF4-FFF2-40B4-BE49-F238E27FC236}">
                <a16:creationId xmlns:a16="http://schemas.microsoft.com/office/drawing/2014/main" id="{288D22BF-2A31-46B1-91C0-DB7B0BEE2B3A}"/>
              </a:ext>
            </a:extLst>
          </p:cNvPr>
          <p:cNvSpPr/>
          <p:nvPr/>
        </p:nvSpPr>
        <p:spPr>
          <a:xfrm>
            <a:off x="3210429" y="2427873"/>
            <a:ext cx="1857507" cy="1295167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endParaRPr lang="en-US" sz="1801"/>
          </a:p>
        </p:txBody>
      </p:sp>
      <p:sp>
        <p:nvSpPr>
          <p:cNvPr id="25" name="Text Placeholder 22">
            <a:extLst>
              <a:ext uri="{FF2B5EF4-FFF2-40B4-BE49-F238E27FC236}">
                <a16:creationId xmlns:a16="http://schemas.microsoft.com/office/drawing/2014/main" id="{A3EE1F80-1092-435D-87BD-C1BF2C809B4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210430" y="2427873"/>
            <a:ext cx="1857507" cy="366144"/>
          </a:xfrm>
          <a:gradFill flip="none" rotWithShape="1">
            <a:gsLst>
              <a:gs pos="0">
                <a:schemeClr val="accent5">
                  <a:lumMod val="90000"/>
                  <a:lumOff val="10000"/>
                </a:schemeClr>
              </a:gs>
              <a:gs pos="100000">
                <a:schemeClr val="accent5">
                  <a:lumMod val="9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lIns="64008" tIns="36576" rIns="64008" bIns="36576" anchor="ctr" anchorCtr="1">
            <a:noAutofit/>
          </a:bodyPr>
          <a:lstStyle>
            <a:lvl1pPr marL="0" indent="0" algn="ctr">
              <a:buFontTx/>
              <a:buNone/>
              <a:defRPr sz="2002" b="0" baseline="0">
                <a:solidFill>
                  <a:schemeClr val="accent5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92" indent="0">
              <a:buFontTx/>
              <a:buNone/>
              <a:defRPr sz="1600"/>
            </a:lvl2pPr>
            <a:lvl3pPr marL="914384" indent="0">
              <a:buFontTx/>
              <a:buNone/>
              <a:defRPr sz="1600"/>
            </a:lvl3pPr>
            <a:lvl4pPr marL="1371576" indent="0">
              <a:buFontTx/>
              <a:buNone/>
              <a:defRPr sz="1600"/>
            </a:lvl4pPr>
            <a:lvl5pPr marL="1828770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label</a:t>
            </a:r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4BF68DA9-27DB-4013-92B6-5340248DE5C4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210430" y="2817435"/>
            <a:ext cx="1857507" cy="905378"/>
          </a:xfrm>
          <a:noFill/>
          <a:ln>
            <a:noFill/>
          </a:ln>
        </p:spPr>
        <p:txBody>
          <a:bodyPr lIns="64008" tIns="36576" rIns="64008" bIns="36576" anchor="t">
            <a:normAutofit/>
          </a:bodyPr>
          <a:lstStyle>
            <a:lvl1pPr marL="0" indent="0" algn="l">
              <a:buFontTx/>
              <a:buNone/>
              <a:defRPr sz="1601" b="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  <a:lvl2pPr marL="457192" indent="0">
              <a:buFontTx/>
              <a:buNone/>
              <a:defRPr sz="1600"/>
            </a:lvl2pPr>
            <a:lvl3pPr marL="914384" indent="0">
              <a:buFontTx/>
              <a:buNone/>
              <a:defRPr sz="1600"/>
            </a:lvl3pPr>
            <a:lvl4pPr marL="1371576" indent="0">
              <a:buFontTx/>
              <a:buNone/>
              <a:defRPr sz="1600"/>
            </a:lvl4pPr>
            <a:lvl5pPr marL="1828770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7" name="Rounded Rectangle 47">
            <a:extLst>
              <a:ext uri="{FF2B5EF4-FFF2-40B4-BE49-F238E27FC236}">
                <a16:creationId xmlns:a16="http://schemas.microsoft.com/office/drawing/2014/main" id="{FA86B330-937C-46C0-AD8C-36102D69F2A5}"/>
              </a:ext>
            </a:extLst>
          </p:cNvPr>
          <p:cNvSpPr/>
          <p:nvPr/>
        </p:nvSpPr>
        <p:spPr>
          <a:xfrm>
            <a:off x="3210429" y="4280924"/>
            <a:ext cx="1857507" cy="1295167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endParaRPr lang="en-US" sz="1801"/>
          </a:p>
        </p:txBody>
      </p:sp>
      <p:sp>
        <p:nvSpPr>
          <p:cNvPr id="28" name="Text Placeholder 22">
            <a:extLst>
              <a:ext uri="{FF2B5EF4-FFF2-40B4-BE49-F238E27FC236}">
                <a16:creationId xmlns:a16="http://schemas.microsoft.com/office/drawing/2014/main" id="{DE01B1A9-4C1F-44B9-AA7E-AFFFED1A9DB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210430" y="4299163"/>
            <a:ext cx="1857507" cy="366144"/>
          </a:xfrm>
          <a:gradFill flip="none" rotWithShape="1">
            <a:gsLst>
              <a:gs pos="0">
                <a:schemeClr val="accent4">
                  <a:lumMod val="90000"/>
                  <a:lumOff val="10000"/>
                </a:schemeClr>
              </a:gs>
              <a:gs pos="100000">
                <a:schemeClr val="accent4">
                  <a:lumMod val="9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lIns="64008" tIns="36576" rIns="64008" bIns="36576" anchor="ctr" anchorCtr="1">
            <a:noAutofit/>
          </a:bodyPr>
          <a:lstStyle>
            <a:lvl1pPr marL="0" indent="0" algn="ctr">
              <a:buFontTx/>
              <a:buNone/>
              <a:defRPr sz="2002" b="0" baseline="0">
                <a:solidFill>
                  <a:schemeClr val="accent4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92" indent="0">
              <a:buFontTx/>
              <a:buNone/>
              <a:defRPr sz="1600"/>
            </a:lvl2pPr>
            <a:lvl3pPr marL="914384" indent="0">
              <a:buFontTx/>
              <a:buNone/>
              <a:defRPr sz="1600"/>
            </a:lvl3pPr>
            <a:lvl4pPr marL="1371576" indent="0">
              <a:buFontTx/>
              <a:buNone/>
              <a:defRPr sz="1600"/>
            </a:lvl4pPr>
            <a:lvl5pPr marL="1828770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label</a:t>
            </a:r>
          </a:p>
        </p:txBody>
      </p:sp>
      <p:sp>
        <p:nvSpPr>
          <p:cNvPr id="29" name="Text Placeholder 22">
            <a:extLst>
              <a:ext uri="{FF2B5EF4-FFF2-40B4-BE49-F238E27FC236}">
                <a16:creationId xmlns:a16="http://schemas.microsoft.com/office/drawing/2014/main" id="{B8CC23D0-1B8F-420B-A60B-B5758324421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210430" y="4670486"/>
            <a:ext cx="1857507" cy="905378"/>
          </a:xfrm>
          <a:noFill/>
          <a:ln>
            <a:noFill/>
          </a:ln>
        </p:spPr>
        <p:txBody>
          <a:bodyPr lIns="64008" tIns="36576" rIns="64008" bIns="36576" anchor="t">
            <a:normAutofit/>
          </a:bodyPr>
          <a:lstStyle>
            <a:lvl1pPr marL="0" indent="0" algn="l">
              <a:buFontTx/>
              <a:buNone/>
              <a:defRPr sz="1601" b="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  <a:lvl2pPr marL="457192" indent="0">
              <a:buFontTx/>
              <a:buNone/>
              <a:defRPr sz="1600"/>
            </a:lvl2pPr>
            <a:lvl3pPr marL="914384" indent="0">
              <a:buFontTx/>
              <a:buNone/>
              <a:defRPr sz="1600"/>
            </a:lvl3pPr>
            <a:lvl4pPr marL="1371576" indent="0">
              <a:buFontTx/>
              <a:buNone/>
              <a:defRPr sz="1600"/>
            </a:lvl4pPr>
            <a:lvl5pPr marL="1828770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0" name="Rounded Rectangle 47">
            <a:extLst>
              <a:ext uri="{FF2B5EF4-FFF2-40B4-BE49-F238E27FC236}">
                <a16:creationId xmlns:a16="http://schemas.microsoft.com/office/drawing/2014/main" id="{F07647D5-2A63-4020-A4B6-575FFF20E15F}"/>
              </a:ext>
            </a:extLst>
          </p:cNvPr>
          <p:cNvSpPr/>
          <p:nvPr/>
        </p:nvSpPr>
        <p:spPr>
          <a:xfrm>
            <a:off x="8402468" y="4295143"/>
            <a:ext cx="1857507" cy="1295167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endParaRPr lang="en-US" sz="1801"/>
          </a:p>
        </p:txBody>
      </p:sp>
      <p:sp>
        <p:nvSpPr>
          <p:cNvPr id="31" name="Text Placeholder 22">
            <a:extLst>
              <a:ext uri="{FF2B5EF4-FFF2-40B4-BE49-F238E27FC236}">
                <a16:creationId xmlns:a16="http://schemas.microsoft.com/office/drawing/2014/main" id="{E9310525-2694-41D6-BCE6-ABA703F1D54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8401201" y="4295143"/>
            <a:ext cx="1857507" cy="366144"/>
          </a:xfrm>
          <a:gradFill flip="none" rotWithShape="1">
            <a:gsLst>
              <a:gs pos="0">
                <a:schemeClr val="accent3">
                  <a:lumMod val="90000"/>
                  <a:lumOff val="10000"/>
                </a:schemeClr>
              </a:gs>
              <a:gs pos="100000">
                <a:schemeClr val="accent3">
                  <a:lumMod val="9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lIns="64008" tIns="36576" rIns="64008" bIns="36576" anchor="ctr" anchorCtr="1">
            <a:noAutofit/>
          </a:bodyPr>
          <a:lstStyle>
            <a:lvl1pPr marL="0" indent="0" algn="ctr">
              <a:buFontTx/>
              <a:buNone/>
              <a:defRPr sz="2002" b="0" baseline="0">
                <a:solidFill>
                  <a:schemeClr val="accent3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92" indent="0">
              <a:buFontTx/>
              <a:buNone/>
              <a:defRPr sz="1600"/>
            </a:lvl2pPr>
            <a:lvl3pPr marL="914384" indent="0">
              <a:buFontTx/>
              <a:buNone/>
              <a:defRPr sz="1600"/>
            </a:lvl3pPr>
            <a:lvl4pPr marL="1371576" indent="0">
              <a:buFontTx/>
              <a:buNone/>
              <a:defRPr sz="1600"/>
            </a:lvl4pPr>
            <a:lvl5pPr marL="1828770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label</a:t>
            </a:r>
          </a:p>
        </p:txBody>
      </p:sp>
      <p:sp>
        <p:nvSpPr>
          <p:cNvPr id="32" name="Text Placeholder 22">
            <a:extLst>
              <a:ext uri="{FF2B5EF4-FFF2-40B4-BE49-F238E27FC236}">
                <a16:creationId xmlns:a16="http://schemas.microsoft.com/office/drawing/2014/main" id="{6DEBE7A2-AA3E-4124-B513-F3269502797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401201" y="4670486"/>
            <a:ext cx="1857507" cy="905378"/>
          </a:xfrm>
          <a:noFill/>
          <a:ln>
            <a:noFill/>
          </a:ln>
        </p:spPr>
        <p:txBody>
          <a:bodyPr lIns="64008" tIns="36576" rIns="64008" bIns="36576" anchor="t">
            <a:normAutofit/>
          </a:bodyPr>
          <a:lstStyle>
            <a:lvl1pPr marL="0" indent="0" algn="l">
              <a:buFontTx/>
              <a:buNone/>
              <a:defRPr sz="1601" b="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  <a:lvl2pPr marL="457192" indent="0">
              <a:buFontTx/>
              <a:buNone/>
              <a:defRPr sz="1600"/>
            </a:lvl2pPr>
            <a:lvl3pPr marL="914384" indent="0">
              <a:buFontTx/>
              <a:buNone/>
              <a:defRPr sz="1600"/>
            </a:lvl3pPr>
            <a:lvl4pPr marL="1371576" indent="0">
              <a:buFontTx/>
              <a:buNone/>
              <a:defRPr sz="1600"/>
            </a:lvl4pPr>
            <a:lvl5pPr marL="1828770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3" name="Text Placeholder 22">
            <a:extLst>
              <a:ext uri="{FF2B5EF4-FFF2-40B4-BE49-F238E27FC236}">
                <a16:creationId xmlns:a16="http://schemas.microsoft.com/office/drawing/2014/main" id="{BA7FDF47-292F-4071-8942-48B7341D51DD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5398206" y="2936684"/>
            <a:ext cx="1338635" cy="677366"/>
          </a:xfrm>
          <a:noFill/>
          <a:ln>
            <a:noFill/>
          </a:ln>
        </p:spPr>
        <p:txBody>
          <a:bodyPr lIns="54864" tIns="27432" rIns="54864" bIns="27432" anchor="ctr" anchorCtr="1">
            <a:normAutofit/>
          </a:bodyPr>
          <a:lstStyle>
            <a:lvl1pPr marL="0" indent="0" algn="ctr">
              <a:buFontTx/>
              <a:buNone/>
              <a:defRPr sz="1401" b="0" i="0" baseline="0">
                <a:solidFill>
                  <a:schemeClr val="accent5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MARKET PENETRATION</a:t>
            </a:r>
          </a:p>
        </p:txBody>
      </p:sp>
      <p:sp>
        <p:nvSpPr>
          <p:cNvPr id="34" name="Text Placeholder 22">
            <a:extLst>
              <a:ext uri="{FF2B5EF4-FFF2-40B4-BE49-F238E27FC236}">
                <a16:creationId xmlns:a16="http://schemas.microsoft.com/office/drawing/2014/main" id="{F8CF8D30-FFAC-48BB-B865-029CDFEC4F14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5375869" y="4550379"/>
            <a:ext cx="1365541" cy="677366"/>
          </a:xfrm>
          <a:noFill/>
          <a:ln>
            <a:noFill/>
          </a:ln>
        </p:spPr>
        <p:txBody>
          <a:bodyPr lIns="54864" tIns="27432" rIns="54864" bIns="27432" anchor="ctr" anchorCtr="1">
            <a:normAutofit/>
          </a:bodyPr>
          <a:lstStyle>
            <a:lvl1pPr marL="0" indent="0" algn="ctr">
              <a:buFontTx/>
              <a:buNone/>
              <a:defRPr sz="1401" b="0" i="0" baseline="0">
                <a:solidFill>
                  <a:schemeClr val="accent4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MARKET DEVELOPMENT</a:t>
            </a:r>
          </a:p>
        </p:txBody>
      </p:sp>
      <p:sp>
        <p:nvSpPr>
          <p:cNvPr id="35" name="Text Placeholder 22">
            <a:extLst>
              <a:ext uri="{FF2B5EF4-FFF2-40B4-BE49-F238E27FC236}">
                <a16:creationId xmlns:a16="http://schemas.microsoft.com/office/drawing/2014/main" id="{8FFB96F5-A4C1-4C80-B13D-4E081759EDFC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6965173" y="2936684"/>
            <a:ext cx="1325380" cy="677366"/>
          </a:xfrm>
          <a:noFill/>
          <a:ln>
            <a:noFill/>
          </a:ln>
        </p:spPr>
        <p:txBody>
          <a:bodyPr lIns="54864" tIns="27432" rIns="54864" bIns="27432" anchor="ctr" anchorCtr="1">
            <a:normAutofit/>
          </a:bodyPr>
          <a:lstStyle>
            <a:lvl1pPr marL="0" indent="0" algn="ctr">
              <a:buFontTx/>
              <a:buNone/>
              <a:defRPr sz="1401" b="0" i="0" baseline="0">
                <a:solidFill>
                  <a:schemeClr val="accent2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PRODUCT DEVELOPMENT</a:t>
            </a:r>
          </a:p>
        </p:txBody>
      </p:sp>
      <p:sp>
        <p:nvSpPr>
          <p:cNvPr id="36" name="Text Placeholder 22">
            <a:extLst>
              <a:ext uri="{FF2B5EF4-FFF2-40B4-BE49-F238E27FC236}">
                <a16:creationId xmlns:a16="http://schemas.microsoft.com/office/drawing/2014/main" id="{222692FF-94EC-4560-886A-80DA3460E1EC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6927323" y="4550379"/>
            <a:ext cx="1365541" cy="677366"/>
          </a:xfrm>
          <a:noFill/>
          <a:ln>
            <a:noFill/>
          </a:ln>
        </p:spPr>
        <p:txBody>
          <a:bodyPr lIns="54864" tIns="27432" rIns="54864" bIns="27432" anchor="ctr" anchorCtr="1">
            <a:normAutofit/>
          </a:bodyPr>
          <a:lstStyle>
            <a:lvl1pPr marL="0" indent="0" algn="ctr">
              <a:buFontTx/>
              <a:buNone/>
              <a:defRPr sz="1401" b="0" i="0" baseline="0">
                <a:solidFill>
                  <a:schemeClr val="accent3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FontTx/>
              <a:buNone/>
              <a:defRPr sz="1600"/>
            </a:lvl2pPr>
            <a:lvl3pPr marL="914309" indent="0">
              <a:buFontTx/>
              <a:buNone/>
              <a:defRPr sz="1600"/>
            </a:lvl3pPr>
            <a:lvl4pPr marL="1371463" indent="0">
              <a:buFontTx/>
              <a:buNone/>
              <a:defRPr sz="1600"/>
            </a:lvl4pPr>
            <a:lvl5pPr marL="1828617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DIVERSIFICATION</a:t>
            </a:r>
          </a:p>
        </p:txBody>
      </p:sp>
    </p:spTree>
    <p:extLst>
      <p:ext uri="{BB962C8B-B14F-4D97-AF65-F5344CB8AC3E}">
        <p14:creationId xmlns:p14="http://schemas.microsoft.com/office/powerpoint/2010/main" val="4152844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hf sldNum="0" hdr="0" ftr="0" dt="0"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ocial Media Concept 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AA4416-6EF5-4861-8342-06CA5AC1DB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4F1830F-4774-47E2-9BF7-D86BEBCD2A6F}" type="datetime1">
              <a:rPr lang="en-IN" smtClean="0"/>
              <a:t>25-07-2026</a:t>
            </a:fld>
            <a:endParaRPr lang="en-IN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ECCBA54-53D8-4096-9E27-324B687C4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27B06194-B45B-4874-A691-21AB55FCD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F2AB8F2-7686-4971-BD89-DC5252206682}" type="slidenum">
              <a:rPr lang="en-IN" smtClean="0"/>
              <a:t>‹#›</a:t>
            </a:fld>
            <a:endParaRPr lang="en-IN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7D9B802-C4AA-4117-AC54-70C7203625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Rounded Rectangle 47">
            <a:extLst>
              <a:ext uri="{FF2B5EF4-FFF2-40B4-BE49-F238E27FC236}">
                <a16:creationId xmlns:a16="http://schemas.microsoft.com/office/drawing/2014/main" id="{B95E3C48-2175-4A22-93E0-A99459FF0D8E}"/>
              </a:ext>
            </a:extLst>
          </p:cNvPr>
          <p:cNvSpPr/>
          <p:nvPr/>
        </p:nvSpPr>
        <p:spPr>
          <a:xfrm>
            <a:off x="8393153" y="4280924"/>
            <a:ext cx="1875808" cy="1295167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endParaRPr lang="en-US" sz="1801"/>
          </a:p>
        </p:txBody>
      </p:sp>
      <p:sp>
        <p:nvSpPr>
          <p:cNvPr id="10" name="Rounded Rectangle 47">
            <a:extLst>
              <a:ext uri="{FF2B5EF4-FFF2-40B4-BE49-F238E27FC236}">
                <a16:creationId xmlns:a16="http://schemas.microsoft.com/office/drawing/2014/main" id="{F39AAA28-8314-42A5-9757-A07AB1DAF117}"/>
              </a:ext>
            </a:extLst>
          </p:cNvPr>
          <p:cNvSpPr/>
          <p:nvPr/>
        </p:nvSpPr>
        <p:spPr>
          <a:xfrm>
            <a:off x="3226744" y="4280924"/>
            <a:ext cx="1875808" cy="1295167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endParaRPr lang="en-US" sz="1801"/>
          </a:p>
        </p:txBody>
      </p:sp>
      <p:sp>
        <p:nvSpPr>
          <p:cNvPr id="11" name="Rounded Rectangle 47">
            <a:extLst>
              <a:ext uri="{FF2B5EF4-FFF2-40B4-BE49-F238E27FC236}">
                <a16:creationId xmlns:a16="http://schemas.microsoft.com/office/drawing/2014/main" id="{D2AAD364-5C01-4C31-B6C2-572DD4C4DCC9}"/>
              </a:ext>
            </a:extLst>
          </p:cNvPr>
          <p:cNvSpPr/>
          <p:nvPr/>
        </p:nvSpPr>
        <p:spPr>
          <a:xfrm>
            <a:off x="8391331" y="2242657"/>
            <a:ext cx="1875808" cy="1295167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endParaRPr lang="en-US" sz="1801"/>
          </a:p>
        </p:txBody>
      </p:sp>
      <p:sp>
        <p:nvSpPr>
          <p:cNvPr id="13" name="Rounded Rectangle 47">
            <a:extLst>
              <a:ext uri="{FF2B5EF4-FFF2-40B4-BE49-F238E27FC236}">
                <a16:creationId xmlns:a16="http://schemas.microsoft.com/office/drawing/2014/main" id="{AF96E200-1083-4CF4-877E-EF85EBE748B7}"/>
              </a:ext>
            </a:extLst>
          </p:cNvPr>
          <p:cNvSpPr/>
          <p:nvPr/>
        </p:nvSpPr>
        <p:spPr>
          <a:xfrm>
            <a:off x="3226744" y="2242657"/>
            <a:ext cx="1875808" cy="1295167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endParaRPr lang="en-US" sz="1801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731A3D4-231C-4D0B-82FC-0E34EFE18F0B}"/>
              </a:ext>
            </a:extLst>
          </p:cNvPr>
          <p:cNvGrpSpPr>
            <a:grpSpLocks noChangeAspect="1"/>
          </p:cNvGrpSpPr>
          <p:nvPr/>
        </p:nvGrpSpPr>
        <p:grpSpPr>
          <a:xfrm>
            <a:off x="4907720" y="1775596"/>
            <a:ext cx="3676133" cy="3677462"/>
            <a:chOff x="2258618" y="1604419"/>
            <a:chExt cx="4714398" cy="4714396"/>
          </a:xfrm>
        </p:grpSpPr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6FDE09BB-8FB5-462C-8772-ED8FC51C40EA}"/>
                </a:ext>
              </a:extLst>
            </p:cNvPr>
            <p:cNvSpPr>
              <a:spLocks/>
            </p:cNvSpPr>
            <p:nvPr/>
          </p:nvSpPr>
          <p:spPr bwMode="auto">
            <a:xfrm rot="2425894">
              <a:off x="4722739" y="3426267"/>
              <a:ext cx="1575663" cy="2892548"/>
            </a:xfrm>
            <a:custGeom>
              <a:avLst/>
              <a:gdLst>
                <a:gd name="T0" fmla="*/ 584 w 848"/>
                <a:gd name="T1" fmla="*/ 0 h 1556"/>
                <a:gd name="T2" fmla="*/ 43 w 848"/>
                <a:gd name="T3" fmla="*/ 463 h 1556"/>
                <a:gd name="T4" fmla="*/ 136 w 848"/>
                <a:gd name="T5" fmla="*/ 717 h 1556"/>
                <a:gd name="T6" fmla="*/ 0 w 848"/>
                <a:gd name="T7" fmla="*/ 1015 h 1556"/>
                <a:gd name="T8" fmla="*/ 463 w 848"/>
                <a:gd name="T9" fmla="*/ 1556 h 1556"/>
                <a:gd name="T10" fmla="*/ 848 w 848"/>
                <a:gd name="T11" fmla="*/ 717 h 1556"/>
                <a:gd name="T12" fmla="*/ 584 w 848"/>
                <a:gd name="T13" fmla="*/ 0 h 1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48" h="1556">
                  <a:moveTo>
                    <a:pt x="584" y="0"/>
                  </a:moveTo>
                  <a:cubicBezTo>
                    <a:pt x="43" y="463"/>
                    <a:pt x="43" y="463"/>
                    <a:pt x="43" y="463"/>
                  </a:cubicBezTo>
                  <a:cubicBezTo>
                    <a:pt x="101" y="531"/>
                    <a:pt x="136" y="620"/>
                    <a:pt x="136" y="717"/>
                  </a:cubicBezTo>
                  <a:cubicBezTo>
                    <a:pt x="136" y="836"/>
                    <a:pt x="84" y="943"/>
                    <a:pt x="0" y="1015"/>
                  </a:cubicBezTo>
                  <a:cubicBezTo>
                    <a:pt x="463" y="1556"/>
                    <a:pt x="463" y="1556"/>
                    <a:pt x="463" y="1556"/>
                  </a:cubicBezTo>
                  <a:cubicBezTo>
                    <a:pt x="699" y="1353"/>
                    <a:pt x="848" y="1052"/>
                    <a:pt x="848" y="717"/>
                  </a:cubicBezTo>
                  <a:cubicBezTo>
                    <a:pt x="848" y="443"/>
                    <a:pt x="749" y="193"/>
                    <a:pt x="584" y="0"/>
                  </a:cubicBezTo>
                  <a:close/>
                </a:path>
              </a:pathLst>
            </a:custGeom>
            <a:solidFill>
              <a:schemeClr val="accent3">
                <a:alpha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800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2BA8D8BE-C4F4-4BAA-BA32-81F2C39C4F03}"/>
                </a:ext>
              </a:extLst>
            </p:cNvPr>
            <p:cNvSpPr>
              <a:spLocks/>
            </p:cNvSpPr>
            <p:nvPr/>
          </p:nvSpPr>
          <p:spPr bwMode="auto">
            <a:xfrm rot="2425894">
              <a:off x="4080466" y="2279032"/>
              <a:ext cx="2892550" cy="1575662"/>
            </a:xfrm>
            <a:custGeom>
              <a:avLst/>
              <a:gdLst>
                <a:gd name="T0" fmla="*/ 1015 w 1556"/>
                <a:gd name="T1" fmla="*/ 848 h 848"/>
                <a:gd name="T2" fmla="*/ 1556 w 1556"/>
                <a:gd name="T3" fmla="*/ 385 h 848"/>
                <a:gd name="T4" fmla="*/ 717 w 1556"/>
                <a:gd name="T5" fmla="*/ 0 h 848"/>
                <a:gd name="T6" fmla="*/ 0 w 1556"/>
                <a:gd name="T7" fmla="*/ 264 h 848"/>
                <a:gd name="T8" fmla="*/ 463 w 1556"/>
                <a:gd name="T9" fmla="*/ 805 h 848"/>
                <a:gd name="T10" fmla="*/ 717 w 1556"/>
                <a:gd name="T11" fmla="*/ 712 h 848"/>
                <a:gd name="T12" fmla="*/ 1015 w 1556"/>
                <a:gd name="T13" fmla="*/ 848 h 8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56" h="848">
                  <a:moveTo>
                    <a:pt x="1015" y="848"/>
                  </a:moveTo>
                  <a:cubicBezTo>
                    <a:pt x="1556" y="385"/>
                    <a:pt x="1556" y="385"/>
                    <a:pt x="1556" y="385"/>
                  </a:cubicBezTo>
                  <a:cubicBezTo>
                    <a:pt x="1353" y="149"/>
                    <a:pt x="1052" y="0"/>
                    <a:pt x="717" y="0"/>
                  </a:cubicBezTo>
                  <a:cubicBezTo>
                    <a:pt x="443" y="0"/>
                    <a:pt x="193" y="99"/>
                    <a:pt x="0" y="264"/>
                  </a:cubicBezTo>
                  <a:cubicBezTo>
                    <a:pt x="463" y="805"/>
                    <a:pt x="463" y="805"/>
                    <a:pt x="463" y="805"/>
                  </a:cubicBezTo>
                  <a:cubicBezTo>
                    <a:pt x="531" y="747"/>
                    <a:pt x="620" y="712"/>
                    <a:pt x="717" y="712"/>
                  </a:cubicBezTo>
                  <a:cubicBezTo>
                    <a:pt x="836" y="712"/>
                    <a:pt x="943" y="764"/>
                    <a:pt x="1015" y="848"/>
                  </a:cubicBezTo>
                  <a:close/>
                </a:path>
              </a:pathLst>
            </a:custGeom>
            <a:solidFill>
              <a:schemeClr val="accent2">
                <a:alpha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800"/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412C38F8-6C57-44AF-BA7F-DCA6F6DBA30F}"/>
                </a:ext>
              </a:extLst>
            </p:cNvPr>
            <p:cNvSpPr>
              <a:spLocks/>
            </p:cNvSpPr>
            <p:nvPr/>
          </p:nvSpPr>
          <p:spPr bwMode="auto">
            <a:xfrm rot="2425894">
              <a:off x="2258618" y="4068539"/>
              <a:ext cx="2892550" cy="1575662"/>
            </a:xfrm>
            <a:custGeom>
              <a:avLst/>
              <a:gdLst>
                <a:gd name="T0" fmla="*/ 541 w 1556"/>
                <a:gd name="T1" fmla="*/ 0 h 848"/>
                <a:gd name="T2" fmla="*/ 0 w 1556"/>
                <a:gd name="T3" fmla="*/ 463 h 848"/>
                <a:gd name="T4" fmla="*/ 839 w 1556"/>
                <a:gd name="T5" fmla="*/ 848 h 848"/>
                <a:gd name="T6" fmla="*/ 1556 w 1556"/>
                <a:gd name="T7" fmla="*/ 584 h 848"/>
                <a:gd name="T8" fmla="*/ 1093 w 1556"/>
                <a:gd name="T9" fmla="*/ 43 h 848"/>
                <a:gd name="T10" fmla="*/ 839 w 1556"/>
                <a:gd name="T11" fmla="*/ 136 h 848"/>
                <a:gd name="T12" fmla="*/ 541 w 1556"/>
                <a:gd name="T13" fmla="*/ 0 h 8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56" h="848">
                  <a:moveTo>
                    <a:pt x="541" y="0"/>
                  </a:moveTo>
                  <a:cubicBezTo>
                    <a:pt x="0" y="463"/>
                    <a:pt x="0" y="463"/>
                    <a:pt x="0" y="463"/>
                  </a:cubicBezTo>
                  <a:cubicBezTo>
                    <a:pt x="203" y="699"/>
                    <a:pt x="504" y="848"/>
                    <a:pt x="839" y="848"/>
                  </a:cubicBezTo>
                  <a:cubicBezTo>
                    <a:pt x="1113" y="848"/>
                    <a:pt x="1363" y="749"/>
                    <a:pt x="1556" y="584"/>
                  </a:cubicBezTo>
                  <a:cubicBezTo>
                    <a:pt x="1093" y="43"/>
                    <a:pt x="1093" y="43"/>
                    <a:pt x="1093" y="43"/>
                  </a:cubicBezTo>
                  <a:cubicBezTo>
                    <a:pt x="1025" y="101"/>
                    <a:pt x="936" y="136"/>
                    <a:pt x="839" y="136"/>
                  </a:cubicBezTo>
                  <a:cubicBezTo>
                    <a:pt x="720" y="136"/>
                    <a:pt x="613" y="84"/>
                    <a:pt x="541" y="0"/>
                  </a:cubicBezTo>
                  <a:close/>
                </a:path>
              </a:pathLst>
            </a:custGeom>
            <a:solidFill>
              <a:schemeClr val="accent4">
                <a:alpha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800"/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6548DB5E-9375-4F4A-94F5-22DFFECCE36E}"/>
                </a:ext>
              </a:extLst>
            </p:cNvPr>
            <p:cNvSpPr>
              <a:spLocks/>
            </p:cNvSpPr>
            <p:nvPr/>
          </p:nvSpPr>
          <p:spPr bwMode="auto">
            <a:xfrm rot="2425894">
              <a:off x="2933231" y="1604419"/>
              <a:ext cx="1575663" cy="2892548"/>
            </a:xfrm>
            <a:custGeom>
              <a:avLst/>
              <a:gdLst>
                <a:gd name="T0" fmla="*/ 848 w 848"/>
                <a:gd name="T1" fmla="*/ 541 h 1556"/>
                <a:gd name="T2" fmla="*/ 385 w 848"/>
                <a:gd name="T3" fmla="*/ 0 h 1556"/>
                <a:gd name="T4" fmla="*/ 0 w 848"/>
                <a:gd name="T5" fmla="*/ 839 h 1556"/>
                <a:gd name="T6" fmla="*/ 264 w 848"/>
                <a:gd name="T7" fmla="*/ 1556 h 1556"/>
                <a:gd name="T8" fmla="*/ 805 w 848"/>
                <a:gd name="T9" fmla="*/ 1093 h 1556"/>
                <a:gd name="T10" fmla="*/ 712 w 848"/>
                <a:gd name="T11" fmla="*/ 839 h 1556"/>
                <a:gd name="T12" fmla="*/ 848 w 848"/>
                <a:gd name="T13" fmla="*/ 541 h 1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48" h="1556">
                  <a:moveTo>
                    <a:pt x="848" y="541"/>
                  </a:moveTo>
                  <a:cubicBezTo>
                    <a:pt x="385" y="0"/>
                    <a:pt x="385" y="0"/>
                    <a:pt x="385" y="0"/>
                  </a:cubicBezTo>
                  <a:cubicBezTo>
                    <a:pt x="149" y="203"/>
                    <a:pt x="0" y="504"/>
                    <a:pt x="0" y="839"/>
                  </a:cubicBezTo>
                  <a:cubicBezTo>
                    <a:pt x="0" y="1113"/>
                    <a:pt x="99" y="1363"/>
                    <a:pt x="264" y="1556"/>
                  </a:cubicBezTo>
                  <a:cubicBezTo>
                    <a:pt x="805" y="1093"/>
                    <a:pt x="805" y="1093"/>
                    <a:pt x="805" y="1093"/>
                  </a:cubicBezTo>
                  <a:cubicBezTo>
                    <a:pt x="747" y="1025"/>
                    <a:pt x="712" y="936"/>
                    <a:pt x="712" y="839"/>
                  </a:cubicBezTo>
                  <a:cubicBezTo>
                    <a:pt x="712" y="720"/>
                    <a:pt x="764" y="613"/>
                    <a:pt x="848" y="541"/>
                  </a:cubicBezTo>
                  <a:close/>
                </a:path>
              </a:pathLst>
            </a:custGeom>
            <a:solidFill>
              <a:schemeClr val="accent5">
                <a:alpha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800"/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5DD09387-DDF4-495E-9AD7-C0954A29F3E2}"/>
                </a:ext>
              </a:extLst>
            </p:cNvPr>
            <p:cNvSpPr>
              <a:spLocks/>
            </p:cNvSpPr>
            <p:nvPr/>
          </p:nvSpPr>
          <p:spPr bwMode="auto">
            <a:xfrm rot="2425894">
              <a:off x="4510985" y="3721912"/>
              <a:ext cx="726492" cy="1025523"/>
            </a:xfrm>
            <a:custGeom>
              <a:avLst/>
              <a:gdLst>
                <a:gd name="T0" fmla="*/ 390 w 390"/>
                <a:gd name="T1" fmla="*/ 254 h 552"/>
                <a:gd name="T2" fmla="*/ 297 w 390"/>
                <a:gd name="T3" fmla="*/ 0 h 552"/>
                <a:gd name="T4" fmla="*/ 0 w 390"/>
                <a:gd name="T5" fmla="*/ 254 h 552"/>
                <a:gd name="T6" fmla="*/ 254 w 390"/>
                <a:gd name="T7" fmla="*/ 552 h 552"/>
                <a:gd name="T8" fmla="*/ 390 w 390"/>
                <a:gd name="T9" fmla="*/ 254 h 5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0" h="552">
                  <a:moveTo>
                    <a:pt x="390" y="254"/>
                  </a:moveTo>
                  <a:cubicBezTo>
                    <a:pt x="390" y="157"/>
                    <a:pt x="355" y="68"/>
                    <a:pt x="297" y="0"/>
                  </a:cubicBezTo>
                  <a:cubicBezTo>
                    <a:pt x="0" y="254"/>
                    <a:pt x="0" y="254"/>
                    <a:pt x="0" y="254"/>
                  </a:cubicBezTo>
                  <a:cubicBezTo>
                    <a:pt x="254" y="552"/>
                    <a:pt x="254" y="552"/>
                    <a:pt x="254" y="552"/>
                  </a:cubicBezTo>
                  <a:cubicBezTo>
                    <a:pt x="338" y="480"/>
                    <a:pt x="390" y="373"/>
                    <a:pt x="390" y="25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800"/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D8A9800B-0D3F-4BC5-A840-2DC599D02924}"/>
                </a:ext>
              </a:extLst>
            </p:cNvPr>
            <p:cNvSpPr>
              <a:spLocks/>
            </p:cNvSpPr>
            <p:nvPr/>
          </p:nvSpPr>
          <p:spPr bwMode="auto">
            <a:xfrm rot="2425894">
              <a:off x="4376112" y="3339956"/>
              <a:ext cx="1025523" cy="726492"/>
            </a:xfrm>
            <a:custGeom>
              <a:avLst/>
              <a:gdLst>
                <a:gd name="T0" fmla="*/ 552 w 552"/>
                <a:gd name="T1" fmla="*/ 136 h 390"/>
                <a:gd name="T2" fmla="*/ 254 w 552"/>
                <a:gd name="T3" fmla="*/ 0 h 390"/>
                <a:gd name="T4" fmla="*/ 0 w 552"/>
                <a:gd name="T5" fmla="*/ 93 h 390"/>
                <a:gd name="T6" fmla="*/ 254 w 552"/>
                <a:gd name="T7" fmla="*/ 390 h 390"/>
                <a:gd name="T8" fmla="*/ 552 w 552"/>
                <a:gd name="T9" fmla="*/ 136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2" h="390">
                  <a:moveTo>
                    <a:pt x="552" y="136"/>
                  </a:moveTo>
                  <a:cubicBezTo>
                    <a:pt x="480" y="52"/>
                    <a:pt x="373" y="0"/>
                    <a:pt x="254" y="0"/>
                  </a:cubicBezTo>
                  <a:cubicBezTo>
                    <a:pt x="157" y="0"/>
                    <a:pt x="68" y="35"/>
                    <a:pt x="0" y="93"/>
                  </a:cubicBezTo>
                  <a:cubicBezTo>
                    <a:pt x="254" y="390"/>
                    <a:pt x="254" y="390"/>
                    <a:pt x="254" y="390"/>
                  </a:cubicBezTo>
                  <a:lnTo>
                    <a:pt x="552" y="13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800"/>
            </a:p>
          </p:txBody>
        </p:sp>
        <p:sp>
          <p:nvSpPr>
            <p:cNvPr id="21" name="Freeform 11">
              <a:extLst>
                <a:ext uri="{FF2B5EF4-FFF2-40B4-BE49-F238E27FC236}">
                  <a16:creationId xmlns:a16="http://schemas.microsoft.com/office/drawing/2014/main" id="{8404E026-8477-480F-A5E2-F7171A4823C4}"/>
                </a:ext>
              </a:extLst>
            </p:cNvPr>
            <p:cNvSpPr>
              <a:spLocks/>
            </p:cNvSpPr>
            <p:nvPr/>
          </p:nvSpPr>
          <p:spPr bwMode="auto">
            <a:xfrm rot="2425894">
              <a:off x="3829998" y="3856785"/>
              <a:ext cx="1025523" cy="726492"/>
            </a:xfrm>
            <a:custGeom>
              <a:avLst/>
              <a:gdLst>
                <a:gd name="T0" fmla="*/ 0 w 552"/>
                <a:gd name="T1" fmla="*/ 254 h 390"/>
                <a:gd name="T2" fmla="*/ 298 w 552"/>
                <a:gd name="T3" fmla="*/ 390 h 390"/>
                <a:gd name="T4" fmla="*/ 552 w 552"/>
                <a:gd name="T5" fmla="*/ 297 h 390"/>
                <a:gd name="T6" fmla="*/ 298 w 552"/>
                <a:gd name="T7" fmla="*/ 0 h 390"/>
                <a:gd name="T8" fmla="*/ 0 w 552"/>
                <a:gd name="T9" fmla="*/ 254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2" h="390">
                  <a:moveTo>
                    <a:pt x="0" y="254"/>
                  </a:moveTo>
                  <a:cubicBezTo>
                    <a:pt x="72" y="338"/>
                    <a:pt x="179" y="390"/>
                    <a:pt x="298" y="390"/>
                  </a:cubicBezTo>
                  <a:cubicBezTo>
                    <a:pt x="395" y="390"/>
                    <a:pt x="484" y="355"/>
                    <a:pt x="552" y="297"/>
                  </a:cubicBezTo>
                  <a:cubicBezTo>
                    <a:pt x="298" y="0"/>
                    <a:pt x="298" y="0"/>
                    <a:pt x="298" y="0"/>
                  </a:cubicBezTo>
                  <a:lnTo>
                    <a:pt x="0" y="25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800"/>
            </a:p>
          </p:txBody>
        </p:sp>
        <p:sp>
          <p:nvSpPr>
            <p:cNvPr id="22" name="Freeform 12">
              <a:extLst>
                <a:ext uri="{FF2B5EF4-FFF2-40B4-BE49-F238E27FC236}">
                  <a16:creationId xmlns:a16="http://schemas.microsoft.com/office/drawing/2014/main" id="{70B7BE48-D85F-4A93-833E-639A720B9C21}"/>
                </a:ext>
              </a:extLst>
            </p:cNvPr>
            <p:cNvSpPr>
              <a:spLocks/>
            </p:cNvSpPr>
            <p:nvPr/>
          </p:nvSpPr>
          <p:spPr bwMode="auto">
            <a:xfrm rot="2425894">
              <a:off x="3994156" y="3175798"/>
              <a:ext cx="726492" cy="1025523"/>
            </a:xfrm>
            <a:custGeom>
              <a:avLst/>
              <a:gdLst>
                <a:gd name="T0" fmla="*/ 136 w 390"/>
                <a:gd name="T1" fmla="*/ 0 h 552"/>
                <a:gd name="T2" fmla="*/ 0 w 390"/>
                <a:gd name="T3" fmla="*/ 298 h 552"/>
                <a:gd name="T4" fmla="*/ 93 w 390"/>
                <a:gd name="T5" fmla="*/ 552 h 552"/>
                <a:gd name="T6" fmla="*/ 390 w 390"/>
                <a:gd name="T7" fmla="*/ 298 h 552"/>
                <a:gd name="T8" fmla="*/ 136 w 390"/>
                <a:gd name="T9" fmla="*/ 0 h 5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0" h="552">
                  <a:moveTo>
                    <a:pt x="136" y="0"/>
                  </a:moveTo>
                  <a:cubicBezTo>
                    <a:pt x="52" y="72"/>
                    <a:pt x="0" y="179"/>
                    <a:pt x="0" y="298"/>
                  </a:cubicBezTo>
                  <a:cubicBezTo>
                    <a:pt x="0" y="395"/>
                    <a:pt x="35" y="484"/>
                    <a:pt x="93" y="552"/>
                  </a:cubicBezTo>
                  <a:cubicBezTo>
                    <a:pt x="390" y="298"/>
                    <a:pt x="390" y="298"/>
                    <a:pt x="390" y="298"/>
                  </a:cubicBezTo>
                  <a:lnTo>
                    <a:pt x="13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800"/>
            </a:p>
          </p:txBody>
        </p:sp>
        <p:sp>
          <p:nvSpPr>
            <p:cNvPr id="23" name="Oval 13">
              <a:extLst>
                <a:ext uri="{FF2B5EF4-FFF2-40B4-BE49-F238E27FC236}">
                  <a16:creationId xmlns:a16="http://schemas.microsoft.com/office/drawing/2014/main" id="{3E2F6F42-86B1-46CA-B18E-84843DC4E84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425894">
              <a:off x="4131808" y="3477608"/>
              <a:ext cx="968017" cy="968017"/>
            </a:xfrm>
            <a:prstGeom prst="ellipse">
              <a:avLst/>
            </a:prstGeom>
            <a:gradFill>
              <a:gsLst>
                <a:gs pos="100000">
                  <a:schemeClr val="bg1">
                    <a:lumMod val="95000"/>
                  </a:schemeClr>
                </a:gs>
                <a:gs pos="0">
                  <a:schemeClr val="bg1"/>
                </a:gs>
              </a:gsLst>
              <a:lin ang="1800000" scaled="0"/>
            </a:gra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800"/>
            </a:p>
          </p:txBody>
        </p:sp>
        <p:sp>
          <p:nvSpPr>
            <p:cNvPr id="24" name="Freeform 14">
              <a:extLst>
                <a:ext uri="{FF2B5EF4-FFF2-40B4-BE49-F238E27FC236}">
                  <a16:creationId xmlns:a16="http://schemas.microsoft.com/office/drawing/2014/main" id="{810B0B53-BF53-475E-9C00-CAF691B55DFA}"/>
                </a:ext>
              </a:extLst>
            </p:cNvPr>
            <p:cNvSpPr>
              <a:spLocks noEditPoints="1"/>
            </p:cNvSpPr>
            <p:nvPr/>
          </p:nvSpPr>
          <p:spPr bwMode="auto">
            <a:xfrm rot="1305840">
              <a:off x="4310154" y="3637041"/>
              <a:ext cx="603813" cy="640233"/>
            </a:xfrm>
            <a:custGeom>
              <a:avLst/>
              <a:gdLst>
                <a:gd name="T0" fmla="*/ 189 w 325"/>
                <a:gd name="T1" fmla="*/ 324 h 345"/>
                <a:gd name="T2" fmla="*/ 152 w 325"/>
                <a:gd name="T3" fmla="*/ 339 h 345"/>
                <a:gd name="T4" fmla="*/ 118 w 325"/>
                <a:gd name="T5" fmla="*/ 322 h 345"/>
                <a:gd name="T6" fmla="*/ 105 w 325"/>
                <a:gd name="T7" fmla="*/ 291 h 345"/>
                <a:gd name="T8" fmla="*/ 57 w 325"/>
                <a:gd name="T9" fmla="*/ 267 h 345"/>
                <a:gd name="T10" fmla="*/ 6 w 325"/>
                <a:gd name="T11" fmla="*/ 237 h 345"/>
                <a:gd name="T12" fmla="*/ 29 w 325"/>
                <a:gd name="T13" fmla="*/ 186 h 345"/>
                <a:gd name="T14" fmla="*/ 120 w 325"/>
                <a:gd name="T15" fmla="*/ 137 h 345"/>
                <a:gd name="T16" fmla="*/ 182 w 325"/>
                <a:gd name="T17" fmla="*/ 43 h 345"/>
                <a:gd name="T18" fmla="*/ 187 w 325"/>
                <a:gd name="T19" fmla="*/ 24 h 345"/>
                <a:gd name="T20" fmla="*/ 220 w 325"/>
                <a:gd name="T21" fmla="*/ 11 h 345"/>
                <a:gd name="T22" fmla="*/ 256 w 325"/>
                <a:gd name="T23" fmla="*/ 44 h 345"/>
                <a:gd name="T24" fmla="*/ 325 w 325"/>
                <a:gd name="T25" fmla="*/ 230 h 345"/>
                <a:gd name="T26" fmla="*/ 325 w 325"/>
                <a:gd name="T27" fmla="*/ 242 h 345"/>
                <a:gd name="T28" fmla="*/ 285 w 325"/>
                <a:gd name="T29" fmla="*/ 262 h 345"/>
                <a:gd name="T30" fmla="*/ 183 w 325"/>
                <a:gd name="T31" fmla="*/ 232 h 345"/>
                <a:gd name="T32" fmla="*/ 159 w 325"/>
                <a:gd name="T33" fmla="*/ 270 h 345"/>
                <a:gd name="T34" fmla="*/ 189 w 325"/>
                <a:gd name="T35" fmla="*/ 324 h 345"/>
                <a:gd name="T36" fmla="*/ 292 w 325"/>
                <a:gd name="T37" fmla="*/ 232 h 345"/>
                <a:gd name="T38" fmla="*/ 211 w 325"/>
                <a:gd name="T39" fmla="*/ 47 h 345"/>
                <a:gd name="T40" fmla="*/ 292 w 325"/>
                <a:gd name="T41" fmla="*/ 232 h 3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25" h="345">
                  <a:moveTo>
                    <a:pt x="189" y="324"/>
                  </a:moveTo>
                  <a:cubicBezTo>
                    <a:pt x="176" y="329"/>
                    <a:pt x="164" y="334"/>
                    <a:pt x="152" y="339"/>
                  </a:cubicBezTo>
                  <a:cubicBezTo>
                    <a:pt x="135" y="345"/>
                    <a:pt x="125" y="338"/>
                    <a:pt x="118" y="322"/>
                  </a:cubicBezTo>
                  <a:cubicBezTo>
                    <a:pt x="114" y="311"/>
                    <a:pt x="110" y="301"/>
                    <a:pt x="105" y="291"/>
                  </a:cubicBezTo>
                  <a:cubicBezTo>
                    <a:pt x="96" y="270"/>
                    <a:pt x="80" y="263"/>
                    <a:pt x="57" y="267"/>
                  </a:cubicBezTo>
                  <a:cubicBezTo>
                    <a:pt x="40" y="271"/>
                    <a:pt x="11" y="254"/>
                    <a:pt x="6" y="237"/>
                  </a:cubicBezTo>
                  <a:cubicBezTo>
                    <a:pt x="0" y="216"/>
                    <a:pt x="9" y="196"/>
                    <a:pt x="29" y="186"/>
                  </a:cubicBezTo>
                  <a:cubicBezTo>
                    <a:pt x="60" y="170"/>
                    <a:pt x="91" y="155"/>
                    <a:pt x="120" y="137"/>
                  </a:cubicBezTo>
                  <a:cubicBezTo>
                    <a:pt x="154" y="115"/>
                    <a:pt x="175" y="83"/>
                    <a:pt x="182" y="43"/>
                  </a:cubicBezTo>
                  <a:cubicBezTo>
                    <a:pt x="183" y="36"/>
                    <a:pt x="185" y="30"/>
                    <a:pt x="187" y="24"/>
                  </a:cubicBezTo>
                  <a:cubicBezTo>
                    <a:pt x="193" y="5"/>
                    <a:pt x="204" y="0"/>
                    <a:pt x="220" y="11"/>
                  </a:cubicBezTo>
                  <a:cubicBezTo>
                    <a:pt x="233" y="20"/>
                    <a:pt x="246" y="31"/>
                    <a:pt x="256" y="44"/>
                  </a:cubicBezTo>
                  <a:cubicBezTo>
                    <a:pt x="296" y="100"/>
                    <a:pt x="324" y="160"/>
                    <a:pt x="325" y="230"/>
                  </a:cubicBezTo>
                  <a:cubicBezTo>
                    <a:pt x="325" y="234"/>
                    <a:pt x="325" y="238"/>
                    <a:pt x="325" y="242"/>
                  </a:cubicBezTo>
                  <a:cubicBezTo>
                    <a:pt x="321" y="268"/>
                    <a:pt x="307" y="276"/>
                    <a:pt x="285" y="262"/>
                  </a:cubicBezTo>
                  <a:cubicBezTo>
                    <a:pt x="253" y="244"/>
                    <a:pt x="220" y="231"/>
                    <a:pt x="183" y="232"/>
                  </a:cubicBezTo>
                  <a:cubicBezTo>
                    <a:pt x="151" y="234"/>
                    <a:pt x="146" y="242"/>
                    <a:pt x="159" y="270"/>
                  </a:cubicBezTo>
                  <a:cubicBezTo>
                    <a:pt x="168" y="287"/>
                    <a:pt x="178" y="304"/>
                    <a:pt x="189" y="324"/>
                  </a:cubicBezTo>
                  <a:close/>
                  <a:moveTo>
                    <a:pt x="292" y="232"/>
                  </a:moveTo>
                  <a:cubicBezTo>
                    <a:pt x="302" y="173"/>
                    <a:pt x="251" y="57"/>
                    <a:pt x="211" y="47"/>
                  </a:cubicBezTo>
                  <a:cubicBezTo>
                    <a:pt x="199" y="103"/>
                    <a:pt x="236" y="214"/>
                    <a:pt x="292" y="232"/>
                  </a:cubicBezTo>
                  <a:close/>
                </a:path>
              </a:pathLst>
            </a:custGeom>
            <a:solidFill>
              <a:schemeClr val="bg1">
                <a:lumMod val="65000"/>
                <a:alpha val="8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800"/>
            </a:p>
          </p:txBody>
        </p: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84DB50CB-42F8-43A2-BF04-20E18AE71FC2}"/>
                </a:ext>
              </a:extLst>
            </p:cNvPr>
            <p:cNvGrpSpPr/>
            <p:nvPr/>
          </p:nvGrpSpPr>
          <p:grpSpPr>
            <a:xfrm rot="2425894">
              <a:off x="3281230" y="4469315"/>
              <a:ext cx="868340" cy="870256"/>
              <a:chOff x="4150419" y="3556850"/>
              <a:chExt cx="719138" cy="720725"/>
            </a:xfrm>
          </p:grpSpPr>
          <p:sp>
            <p:nvSpPr>
              <p:cNvPr id="35" name="Freeform 15">
                <a:extLst>
                  <a:ext uri="{FF2B5EF4-FFF2-40B4-BE49-F238E27FC236}">
                    <a16:creationId xmlns:a16="http://schemas.microsoft.com/office/drawing/2014/main" id="{9C844C01-7180-4A56-850E-CF16254576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50419" y="3556850"/>
                <a:ext cx="719138" cy="720725"/>
              </a:xfrm>
              <a:custGeom>
                <a:avLst/>
                <a:gdLst>
                  <a:gd name="T0" fmla="*/ 468 w 468"/>
                  <a:gd name="T1" fmla="*/ 234 h 468"/>
                  <a:gd name="T2" fmla="*/ 289 w 468"/>
                  <a:gd name="T3" fmla="*/ 461 h 468"/>
                  <a:gd name="T4" fmla="*/ 234 w 468"/>
                  <a:gd name="T5" fmla="*/ 468 h 468"/>
                  <a:gd name="T6" fmla="*/ 218 w 468"/>
                  <a:gd name="T7" fmla="*/ 467 h 468"/>
                  <a:gd name="T8" fmla="*/ 0 w 468"/>
                  <a:gd name="T9" fmla="*/ 234 h 468"/>
                  <a:gd name="T10" fmla="*/ 234 w 468"/>
                  <a:gd name="T11" fmla="*/ 0 h 468"/>
                  <a:gd name="T12" fmla="*/ 468 w 468"/>
                  <a:gd name="T13" fmla="*/ 234 h 4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68" h="468">
                    <a:moveTo>
                      <a:pt x="468" y="234"/>
                    </a:moveTo>
                    <a:cubicBezTo>
                      <a:pt x="468" y="345"/>
                      <a:pt x="392" y="437"/>
                      <a:pt x="289" y="461"/>
                    </a:cubicBezTo>
                    <a:cubicBezTo>
                      <a:pt x="271" y="466"/>
                      <a:pt x="252" y="468"/>
                      <a:pt x="234" y="468"/>
                    </a:cubicBezTo>
                    <a:cubicBezTo>
                      <a:pt x="228" y="468"/>
                      <a:pt x="223" y="468"/>
                      <a:pt x="218" y="467"/>
                    </a:cubicBezTo>
                    <a:cubicBezTo>
                      <a:pt x="97" y="460"/>
                      <a:pt x="0" y="358"/>
                      <a:pt x="0" y="234"/>
                    </a:cubicBezTo>
                    <a:cubicBezTo>
                      <a:pt x="0" y="105"/>
                      <a:pt x="104" y="0"/>
                      <a:pt x="234" y="0"/>
                    </a:cubicBezTo>
                    <a:cubicBezTo>
                      <a:pt x="363" y="0"/>
                      <a:pt x="468" y="105"/>
                      <a:pt x="468" y="234"/>
                    </a:cubicBezTo>
                    <a:close/>
                  </a:path>
                </a:pathLst>
              </a:custGeom>
              <a:solidFill>
                <a:srgbClr val="3055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 sz="1800"/>
              </a:p>
            </p:txBody>
          </p:sp>
          <p:sp>
            <p:nvSpPr>
              <p:cNvPr id="36" name="Freeform 16">
                <a:extLst>
                  <a:ext uri="{FF2B5EF4-FFF2-40B4-BE49-F238E27FC236}">
                    <a16:creationId xmlns:a16="http://schemas.microsoft.com/office/drawing/2014/main" id="{E3BAF77D-76DF-43AD-90E3-55CA817EA25F}"/>
                  </a:ext>
                </a:extLst>
              </p:cNvPr>
              <p:cNvSpPr>
                <a:spLocks/>
              </p:cNvSpPr>
              <p:nvPr/>
            </p:nvSpPr>
            <p:spPr bwMode="auto">
              <a:xfrm rot="19174106">
                <a:off x="4418763" y="3711880"/>
                <a:ext cx="296184" cy="544152"/>
              </a:xfrm>
              <a:custGeom>
                <a:avLst/>
                <a:gdLst>
                  <a:gd name="T0" fmla="*/ 185 w 196"/>
                  <a:gd name="T1" fmla="*/ 207 h 360"/>
                  <a:gd name="T2" fmla="*/ 194 w 196"/>
                  <a:gd name="T3" fmla="*/ 139 h 360"/>
                  <a:gd name="T4" fmla="*/ 180 w 196"/>
                  <a:gd name="T5" fmla="*/ 139 h 360"/>
                  <a:gd name="T6" fmla="*/ 128 w 196"/>
                  <a:gd name="T7" fmla="*/ 139 h 360"/>
                  <a:gd name="T8" fmla="*/ 128 w 196"/>
                  <a:gd name="T9" fmla="*/ 90 h 360"/>
                  <a:gd name="T10" fmla="*/ 155 w 196"/>
                  <a:gd name="T11" fmla="*/ 65 h 360"/>
                  <a:gd name="T12" fmla="*/ 191 w 196"/>
                  <a:gd name="T13" fmla="*/ 65 h 360"/>
                  <a:gd name="T14" fmla="*/ 196 w 196"/>
                  <a:gd name="T15" fmla="*/ 65 h 360"/>
                  <a:gd name="T16" fmla="*/ 196 w 196"/>
                  <a:gd name="T17" fmla="*/ 4 h 360"/>
                  <a:gd name="T18" fmla="*/ 177 w 196"/>
                  <a:gd name="T19" fmla="*/ 1 h 360"/>
                  <a:gd name="T20" fmla="*/ 141 w 196"/>
                  <a:gd name="T21" fmla="*/ 0 h 360"/>
                  <a:gd name="T22" fmla="*/ 91 w 196"/>
                  <a:gd name="T23" fmla="*/ 17 h 360"/>
                  <a:gd name="T24" fmla="*/ 60 w 196"/>
                  <a:gd name="T25" fmla="*/ 67 h 360"/>
                  <a:gd name="T26" fmla="*/ 57 w 196"/>
                  <a:gd name="T27" fmla="*/ 93 h 360"/>
                  <a:gd name="T28" fmla="*/ 57 w 196"/>
                  <a:gd name="T29" fmla="*/ 134 h 360"/>
                  <a:gd name="T30" fmla="*/ 57 w 196"/>
                  <a:gd name="T31" fmla="*/ 139 h 360"/>
                  <a:gd name="T32" fmla="*/ 0 w 196"/>
                  <a:gd name="T33" fmla="*/ 139 h 360"/>
                  <a:gd name="T34" fmla="*/ 0 w 196"/>
                  <a:gd name="T35" fmla="*/ 207 h 360"/>
                  <a:gd name="T36" fmla="*/ 57 w 196"/>
                  <a:gd name="T37" fmla="*/ 207 h 360"/>
                  <a:gd name="T38" fmla="*/ 57 w 196"/>
                  <a:gd name="T39" fmla="*/ 355 h 360"/>
                  <a:gd name="T40" fmla="*/ 89 w 196"/>
                  <a:gd name="T41" fmla="*/ 359 h 360"/>
                  <a:gd name="T42" fmla="*/ 105 w 196"/>
                  <a:gd name="T43" fmla="*/ 360 h 360"/>
                  <a:gd name="T44" fmla="*/ 128 w 196"/>
                  <a:gd name="T45" fmla="*/ 359 h 360"/>
                  <a:gd name="T46" fmla="*/ 128 w 196"/>
                  <a:gd name="T47" fmla="*/ 207 h 360"/>
                  <a:gd name="T48" fmla="*/ 185 w 196"/>
                  <a:gd name="T49" fmla="*/ 207 h 360"/>
                  <a:gd name="connsiteX0" fmla="*/ 9439 w 10000"/>
                  <a:gd name="connsiteY0" fmla="*/ 5750 h 10003"/>
                  <a:gd name="connsiteX1" fmla="*/ 9898 w 10000"/>
                  <a:gd name="connsiteY1" fmla="*/ 3861 h 10003"/>
                  <a:gd name="connsiteX2" fmla="*/ 9184 w 10000"/>
                  <a:gd name="connsiteY2" fmla="*/ 3861 h 10003"/>
                  <a:gd name="connsiteX3" fmla="*/ 6531 w 10000"/>
                  <a:gd name="connsiteY3" fmla="*/ 3861 h 10003"/>
                  <a:gd name="connsiteX4" fmla="*/ 6531 w 10000"/>
                  <a:gd name="connsiteY4" fmla="*/ 2500 h 10003"/>
                  <a:gd name="connsiteX5" fmla="*/ 7908 w 10000"/>
                  <a:gd name="connsiteY5" fmla="*/ 1806 h 10003"/>
                  <a:gd name="connsiteX6" fmla="*/ 9745 w 10000"/>
                  <a:gd name="connsiteY6" fmla="*/ 1806 h 10003"/>
                  <a:gd name="connsiteX7" fmla="*/ 10000 w 10000"/>
                  <a:gd name="connsiteY7" fmla="*/ 1806 h 10003"/>
                  <a:gd name="connsiteX8" fmla="*/ 10000 w 10000"/>
                  <a:gd name="connsiteY8" fmla="*/ 111 h 10003"/>
                  <a:gd name="connsiteX9" fmla="*/ 9031 w 10000"/>
                  <a:gd name="connsiteY9" fmla="*/ 28 h 10003"/>
                  <a:gd name="connsiteX10" fmla="*/ 7194 w 10000"/>
                  <a:gd name="connsiteY10" fmla="*/ 0 h 10003"/>
                  <a:gd name="connsiteX11" fmla="*/ 4643 w 10000"/>
                  <a:gd name="connsiteY11" fmla="*/ 472 h 10003"/>
                  <a:gd name="connsiteX12" fmla="*/ 3061 w 10000"/>
                  <a:gd name="connsiteY12" fmla="*/ 1861 h 10003"/>
                  <a:gd name="connsiteX13" fmla="*/ 2908 w 10000"/>
                  <a:gd name="connsiteY13" fmla="*/ 2583 h 10003"/>
                  <a:gd name="connsiteX14" fmla="*/ 2908 w 10000"/>
                  <a:gd name="connsiteY14" fmla="*/ 3722 h 10003"/>
                  <a:gd name="connsiteX15" fmla="*/ 2908 w 10000"/>
                  <a:gd name="connsiteY15" fmla="*/ 3861 h 10003"/>
                  <a:gd name="connsiteX16" fmla="*/ 0 w 10000"/>
                  <a:gd name="connsiteY16" fmla="*/ 3861 h 10003"/>
                  <a:gd name="connsiteX17" fmla="*/ 0 w 10000"/>
                  <a:gd name="connsiteY17" fmla="*/ 5750 h 10003"/>
                  <a:gd name="connsiteX18" fmla="*/ 2908 w 10000"/>
                  <a:gd name="connsiteY18" fmla="*/ 5750 h 10003"/>
                  <a:gd name="connsiteX19" fmla="*/ 2908 w 10000"/>
                  <a:gd name="connsiteY19" fmla="*/ 9861 h 10003"/>
                  <a:gd name="connsiteX20" fmla="*/ 4541 w 10000"/>
                  <a:gd name="connsiteY20" fmla="*/ 9972 h 10003"/>
                  <a:gd name="connsiteX21" fmla="*/ 5357 w 10000"/>
                  <a:gd name="connsiteY21" fmla="*/ 10000 h 10003"/>
                  <a:gd name="connsiteX22" fmla="*/ 6496 w 10000"/>
                  <a:gd name="connsiteY22" fmla="*/ 9916 h 10003"/>
                  <a:gd name="connsiteX23" fmla="*/ 6531 w 10000"/>
                  <a:gd name="connsiteY23" fmla="*/ 5750 h 10003"/>
                  <a:gd name="connsiteX24" fmla="*/ 9439 w 10000"/>
                  <a:gd name="connsiteY24" fmla="*/ 5750 h 10003"/>
                  <a:gd name="connsiteX0" fmla="*/ 9439 w 10000"/>
                  <a:gd name="connsiteY0" fmla="*/ 5750 h 10023"/>
                  <a:gd name="connsiteX1" fmla="*/ 9898 w 10000"/>
                  <a:gd name="connsiteY1" fmla="*/ 3861 h 10023"/>
                  <a:gd name="connsiteX2" fmla="*/ 9184 w 10000"/>
                  <a:gd name="connsiteY2" fmla="*/ 3861 h 10023"/>
                  <a:gd name="connsiteX3" fmla="*/ 6531 w 10000"/>
                  <a:gd name="connsiteY3" fmla="*/ 3861 h 10023"/>
                  <a:gd name="connsiteX4" fmla="*/ 6531 w 10000"/>
                  <a:gd name="connsiteY4" fmla="*/ 2500 h 10023"/>
                  <a:gd name="connsiteX5" fmla="*/ 7908 w 10000"/>
                  <a:gd name="connsiteY5" fmla="*/ 1806 h 10023"/>
                  <a:gd name="connsiteX6" fmla="*/ 9745 w 10000"/>
                  <a:gd name="connsiteY6" fmla="*/ 1806 h 10023"/>
                  <a:gd name="connsiteX7" fmla="*/ 10000 w 10000"/>
                  <a:gd name="connsiteY7" fmla="*/ 1806 h 10023"/>
                  <a:gd name="connsiteX8" fmla="*/ 10000 w 10000"/>
                  <a:gd name="connsiteY8" fmla="*/ 111 h 10023"/>
                  <a:gd name="connsiteX9" fmla="*/ 9031 w 10000"/>
                  <a:gd name="connsiteY9" fmla="*/ 28 h 10023"/>
                  <a:gd name="connsiteX10" fmla="*/ 7194 w 10000"/>
                  <a:gd name="connsiteY10" fmla="*/ 0 h 10023"/>
                  <a:gd name="connsiteX11" fmla="*/ 4643 w 10000"/>
                  <a:gd name="connsiteY11" fmla="*/ 472 h 10023"/>
                  <a:gd name="connsiteX12" fmla="*/ 3061 w 10000"/>
                  <a:gd name="connsiteY12" fmla="*/ 1861 h 10023"/>
                  <a:gd name="connsiteX13" fmla="*/ 2908 w 10000"/>
                  <a:gd name="connsiteY13" fmla="*/ 2583 h 10023"/>
                  <a:gd name="connsiteX14" fmla="*/ 2908 w 10000"/>
                  <a:gd name="connsiteY14" fmla="*/ 3722 h 10023"/>
                  <a:gd name="connsiteX15" fmla="*/ 2908 w 10000"/>
                  <a:gd name="connsiteY15" fmla="*/ 3861 h 10023"/>
                  <a:gd name="connsiteX16" fmla="*/ 0 w 10000"/>
                  <a:gd name="connsiteY16" fmla="*/ 3861 h 10023"/>
                  <a:gd name="connsiteX17" fmla="*/ 0 w 10000"/>
                  <a:gd name="connsiteY17" fmla="*/ 5750 h 10023"/>
                  <a:gd name="connsiteX18" fmla="*/ 2908 w 10000"/>
                  <a:gd name="connsiteY18" fmla="*/ 5750 h 10023"/>
                  <a:gd name="connsiteX19" fmla="*/ 2908 w 10000"/>
                  <a:gd name="connsiteY19" fmla="*/ 9861 h 10023"/>
                  <a:gd name="connsiteX20" fmla="*/ 3919 w 10000"/>
                  <a:gd name="connsiteY20" fmla="*/ 10010 h 10023"/>
                  <a:gd name="connsiteX21" fmla="*/ 5357 w 10000"/>
                  <a:gd name="connsiteY21" fmla="*/ 10000 h 10023"/>
                  <a:gd name="connsiteX22" fmla="*/ 6496 w 10000"/>
                  <a:gd name="connsiteY22" fmla="*/ 9916 h 10023"/>
                  <a:gd name="connsiteX23" fmla="*/ 6531 w 10000"/>
                  <a:gd name="connsiteY23" fmla="*/ 5750 h 10023"/>
                  <a:gd name="connsiteX24" fmla="*/ 9439 w 10000"/>
                  <a:gd name="connsiteY24" fmla="*/ 5750 h 10023"/>
                  <a:gd name="connsiteX0" fmla="*/ 9439 w 10000"/>
                  <a:gd name="connsiteY0" fmla="*/ 5750 h 10010"/>
                  <a:gd name="connsiteX1" fmla="*/ 9898 w 10000"/>
                  <a:gd name="connsiteY1" fmla="*/ 3861 h 10010"/>
                  <a:gd name="connsiteX2" fmla="*/ 9184 w 10000"/>
                  <a:gd name="connsiteY2" fmla="*/ 3861 h 10010"/>
                  <a:gd name="connsiteX3" fmla="*/ 6531 w 10000"/>
                  <a:gd name="connsiteY3" fmla="*/ 3861 h 10010"/>
                  <a:gd name="connsiteX4" fmla="*/ 6531 w 10000"/>
                  <a:gd name="connsiteY4" fmla="*/ 2500 h 10010"/>
                  <a:gd name="connsiteX5" fmla="*/ 7908 w 10000"/>
                  <a:gd name="connsiteY5" fmla="*/ 1806 h 10010"/>
                  <a:gd name="connsiteX6" fmla="*/ 9745 w 10000"/>
                  <a:gd name="connsiteY6" fmla="*/ 1806 h 10010"/>
                  <a:gd name="connsiteX7" fmla="*/ 10000 w 10000"/>
                  <a:gd name="connsiteY7" fmla="*/ 1806 h 10010"/>
                  <a:gd name="connsiteX8" fmla="*/ 10000 w 10000"/>
                  <a:gd name="connsiteY8" fmla="*/ 111 h 10010"/>
                  <a:gd name="connsiteX9" fmla="*/ 9031 w 10000"/>
                  <a:gd name="connsiteY9" fmla="*/ 28 h 10010"/>
                  <a:gd name="connsiteX10" fmla="*/ 7194 w 10000"/>
                  <a:gd name="connsiteY10" fmla="*/ 0 h 10010"/>
                  <a:gd name="connsiteX11" fmla="*/ 4643 w 10000"/>
                  <a:gd name="connsiteY11" fmla="*/ 472 h 10010"/>
                  <a:gd name="connsiteX12" fmla="*/ 3061 w 10000"/>
                  <a:gd name="connsiteY12" fmla="*/ 1861 h 10010"/>
                  <a:gd name="connsiteX13" fmla="*/ 2908 w 10000"/>
                  <a:gd name="connsiteY13" fmla="*/ 2583 h 10010"/>
                  <a:gd name="connsiteX14" fmla="*/ 2908 w 10000"/>
                  <a:gd name="connsiteY14" fmla="*/ 3722 h 10010"/>
                  <a:gd name="connsiteX15" fmla="*/ 2908 w 10000"/>
                  <a:gd name="connsiteY15" fmla="*/ 3861 h 10010"/>
                  <a:gd name="connsiteX16" fmla="*/ 0 w 10000"/>
                  <a:gd name="connsiteY16" fmla="*/ 3861 h 10010"/>
                  <a:gd name="connsiteX17" fmla="*/ 0 w 10000"/>
                  <a:gd name="connsiteY17" fmla="*/ 5750 h 10010"/>
                  <a:gd name="connsiteX18" fmla="*/ 2908 w 10000"/>
                  <a:gd name="connsiteY18" fmla="*/ 5750 h 10010"/>
                  <a:gd name="connsiteX19" fmla="*/ 2908 w 10000"/>
                  <a:gd name="connsiteY19" fmla="*/ 9861 h 10010"/>
                  <a:gd name="connsiteX20" fmla="*/ 3919 w 10000"/>
                  <a:gd name="connsiteY20" fmla="*/ 10010 h 10010"/>
                  <a:gd name="connsiteX21" fmla="*/ 5357 w 10000"/>
                  <a:gd name="connsiteY21" fmla="*/ 10000 h 10010"/>
                  <a:gd name="connsiteX22" fmla="*/ 6496 w 10000"/>
                  <a:gd name="connsiteY22" fmla="*/ 9916 h 10010"/>
                  <a:gd name="connsiteX23" fmla="*/ 6531 w 10000"/>
                  <a:gd name="connsiteY23" fmla="*/ 5750 h 10010"/>
                  <a:gd name="connsiteX24" fmla="*/ 9439 w 10000"/>
                  <a:gd name="connsiteY24" fmla="*/ 5750 h 10010"/>
                  <a:gd name="connsiteX0" fmla="*/ 9439 w 10000"/>
                  <a:gd name="connsiteY0" fmla="*/ 5750 h 10010"/>
                  <a:gd name="connsiteX1" fmla="*/ 9898 w 10000"/>
                  <a:gd name="connsiteY1" fmla="*/ 3861 h 10010"/>
                  <a:gd name="connsiteX2" fmla="*/ 9184 w 10000"/>
                  <a:gd name="connsiteY2" fmla="*/ 3861 h 10010"/>
                  <a:gd name="connsiteX3" fmla="*/ 6531 w 10000"/>
                  <a:gd name="connsiteY3" fmla="*/ 3861 h 10010"/>
                  <a:gd name="connsiteX4" fmla="*/ 6531 w 10000"/>
                  <a:gd name="connsiteY4" fmla="*/ 2500 h 10010"/>
                  <a:gd name="connsiteX5" fmla="*/ 7908 w 10000"/>
                  <a:gd name="connsiteY5" fmla="*/ 1806 h 10010"/>
                  <a:gd name="connsiteX6" fmla="*/ 9745 w 10000"/>
                  <a:gd name="connsiteY6" fmla="*/ 1806 h 10010"/>
                  <a:gd name="connsiteX7" fmla="*/ 10000 w 10000"/>
                  <a:gd name="connsiteY7" fmla="*/ 1806 h 10010"/>
                  <a:gd name="connsiteX8" fmla="*/ 10000 w 10000"/>
                  <a:gd name="connsiteY8" fmla="*/ 111 h 10010"/>
                  <a:gd name="connsiteX9" fmla="*/ 9031 w 10000"/>
                  <a:gd name="connsiteY9" fmla="*/ 28 h 10010"/>
                  <a:gd name="connsiteX10" fmla="*/ 7194 w 10000"/>
                  <a:gd name="connsiteY10" fmla="*/ 0 h 10010"/>
                  <a:gd name="connsiteX11" fmla="*/ 4643 w 10000"/>
                  <a:gd name="connsiteY11" fmla="*/ 472 h 10010"/>
                  <a:gd name="connsiteX12" fmla="*/ 3061 w 10000"/>
                  <a:gd name="connsiteY12" fmla="*/ 1861 h 10010"/>
                  <a:gd name="connsiteX13" fmla="*/ 2908 w 10000"/>
                  <a:gd name="connsiteY13" fmla="*/ 2583 h 10010"/>
                  <a:gd name="connsiteX14" fmla="*/ 2908 w 10000"/>
                  <a:gd name="connsiteY14" fmla="*/ 3722 h 10010"/>
                  <a:gd name="connsiteX15" fmla="*/ 2908 w 10000"/>
                  <a:gd name="connsiteY15" fmla="*/ 3861 h 10010"/>
                  <a:gd name="connsiteX16" fmla="*/ 0 w 10000"/>
                  <a:gd name="connsiteY16" fmla="*/ 3861 h 10010"/>
                  <a:gd name="connsiteX17" fmla="*/ 0 w 10000"/>
                  <a:gd name="connsiteY17" fmla="*/ 5750 h 10010"/>
                  <a:gd name="connsiteX18" fmla="*/ 2908 w 10000"/>
                  <a:gd name="connsiteY18" fmla="*/ 5750 h 10010"/>
                  <a:gd name="connsiteX19" fmla="*/ 2908 w 10000"/>
                  <a:gd name="connsiteY19" fmla="*/ 9861 h 10010"/>
                  <a:gd name="connsiteX20" fmla="*/ 3919 w 10000"/>
                  <a:gd name="connsiteY20" fmla="*/ 10010 h 10010"/>
                  <a:gd name="connsiteX21" fmla="*/ 5357 w 10000"/>
                  <a:gd name="connsiteY21" fmla="*/ 10000 h 10010"/>
                  <a:gd name="connsiteX22" fmla="*/ 6496 w 10000"/>
                  <a:gd name="connsiteY22" fmla="*/ 9916 h 10010"/>
                  <a:gd name="connsiteX23" fmla="*/ 6531 w 10000"/>
                  <a:gd name="connsiteY23" fmla="*/ 5750 h 10010"/>
                  <a:gd name="connsiteX24" fmla="*/ 9439 w 10000"/>
                  <a:gd name="connsiteY24" fmla="*/ 5750 h 10010"/>
                  <a:gd name="connsiteX0" fmla="*/ 9439 w 10000"/>
                  <a:gd name="connsiteY0" fmla="*/ 5750 h 10002"/>
                  <a:gd name="connsiteX1" fmla="*/ 9898 w 10000"/>
                  <a:gd name="connsiteY1" fmla="*/ 3861 h 10002"/>
                  <a:gd name="connsiteX2" fmla="*/ 9184 w 10000"/>
                  <a:gd name="connsiteY2" fmla="*/ 3861 h 10002"/>
                  <a:gd name="connsiteX3" fmla="*/ 6531 w 10000"/>
                  <a:gd name="connsiteY3" fmla="*/ 3861 h 10002"/>
                  <a:gd name="connsiteX4" fmla="*/ 6531 w 10000"/>
                  <a:gd name="connsiteY4" fmla="*/ 2500 h 10002"/>
                  <a:gd name="connsiteX5" fmla="*/ 7908 w 10000"/>
                  <a:gd name="connsiteY5" fmla="*/ 1806 h 10002"/>
                  <a:gd name="connsiteX6" fmla="*/ 9745 w 10000"/>
                  <a:gd name="connsiteY6" fmla="*/ 1806 h 10002"/>
                  <a:gd name="connsiteX7" fmla="*/ 10000 w 10000"/>
                  <a:gd name="connsiteY7" fmla="*/ 1806 h 10002"/>
                  <a:gd name="connsiteX8" fmla="*/ 10000 w 10000"/>
                  <a:gd name="connsiteY8" fmla="*/ 111 h 10002"/>
                  <a:gd name="connsiteX9" fmla="*/ 9031 w 10000"/>
                  <a:gd name="connsiteY9" fmla="*/ 28 h 10002"/>
                  <a:gd name="connsiteX10" fmla="*/ 7194 w 10000"/>
                  <a:gd name="connsiteY10" fmla="*/ 0 h 10002"/>
                  <a:gd name="connsiteX11" fmla="*/ 4643 w 10000"/>
                  <a:gd name="connsiteY11" fmla="*/ 472 h 10002"/>
                  <a:gd name="connsiteX12" fmla="*/ 3061 w 10000"/>
                  <a:gd name="connsiteY12" fmla="*/ 1861 h 10002"/>
                  <a:gd name="connsiteX13" fmla="*/ 2908 w 10000"/>
                  <a:gd name="connsiteY13" fmla="*/ 2583 h 10002"/>
                  <a:gd name="connsiteX14" fmla="*/ 2908 w 10000"/>
                  <a:gd name="connsiteY14" fmla="*/ 3722 h 10002"/>
                  <a:gd name="connsiteX15" fmla="*/ 2908 w 10000"/>
                  <a:gd name="connsiteY15" fmla="*/ 3861 h 10002"/>
                  <a:gd name="connsiteX16" fmla="*/ 0 w 10000"/>
                  <a:gd name="connsiteY16" fmla="*/ 3861 h 10002"/>
                  <a:gd name="connsiteX17" fmla="*/ 0 w 10000"/>
                  <a:gd name="connsiteY17" fmla="*/ 5750 h 10002"/>
                  <a:gd name="connsiteX18" fmla="*/ 2908 w 10000"/>
                  <a:gd name="connsiteY18" fmla="*/ 5750 h 10002"/>
                  <a:gd name="connsiteX19" fmla="*/ 2908 w 10000"/>
                  <a:gd name="connsiteY19" fmla="*/ 9861 h 10002"/>
                  <a:gd name="connsiteX20" fmla="*/ 3954 w 10000"/>
                  <a:gd name="connsiteY20" fmla="*/ 9991 h 10002"/>
                  <a:gd name="connsiteX21" fmla="*/ 5357 w 10000"/>
                  <a:gd name="connsiteY21" fmla="*/ 10000 h 10002"/>
                  <a:gd name="connsiteX22" fmla="*/ 6496 w 10000"/>
                  <a:gd name="connsiteY22" fmla="*/ 9916 h 10002"/>
                  <a:gd name="connsiteX23" fmla="*/ 6531 w 10000"/>
                  <a:gd name="connsiteY23" fmla="*/ 5750 h 10002"/>
                  <a:gd name="connsiteX24" fmla="*/ 9439 w 10000"/>
                  <a:gd name="connsiteY24" fmla="*/ 5750 h 100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0000" h="10002">
                    <a:moveTo>
                      <a:pt x="9439" y="5750"/>
                    </a:moveTo>
                    <a:cubicBezTo>
                      <a:pt x="9592" y="5111"/>
                      <a:pt x="9745" y="4472"/>
                      <a:pt x="9898" y="3861"/>
                    </a:cubicBezTo>
                    <a:lnTo>
                      <a:pt x="9184" y="3861"/>
                    </a:lnTo>
                    <a:lnTo>
                      <a:pt x="6531" y="3861"/>
                    </a:lnTo>
                    <a:lnTo>
                      <a:pt x="6531" y="2500"/>
                    </a:lnTo>
                    <a:cubicBezTo>
                      <a:pt x="6582" y="1972"/>
                      <a:pt x="7194" y="1806"/>
                      <a:pt x="7908" y="1806"/>
                    </a:cubicBezTo>
                    <a:lnTo>
                      <a:pt x="9745" y="1806"/>
                    </a:lnTo>
                    <a:lnTo>
                      <a:pt x="10000" y="1806"/>
                    </a:lnTo>
                    <a:lnTo>
                      <a:pt x="10000" y="111"/>
                    </a:lnTo>
                    <a:cubicBezTo>
                      <a:pt x="9694" y="83"/>
                      <a:pt x="9337" y="28"/>
                      <a:pt x="9031" y="28"/>
                    </a:cubicBezTo>
                    <a:cubicBezTo>
                      <a:pt x="8418" y="0"/>
                      <a:pt x="7806" y="0"/>
                      <a:pt x="7194" y="0"/>
                    </a:cubicBezTo>
                    <a:cubicBezTo>
                      <a:pt x="6224" y="0"/>
                      <a:pt x="5357" y="167"/>
                      <a:pt x="4643" y="472"/>
                    </a:cubicBezTo>
                    <a:cubicBezTo>
                      <a:pt x="3724" y="806"/>
                      <a:pt x="3214" y="1278"/>
                      <a:pt x="3061" y="1861"/>
                    </a:cubicBezTo>
                    <a:cubicBezTo>
                      <a:pt x="3010" y="2111"/>
                      <a:pt x="3010" y="2333"/>
                      <a:pt x="2908" y="2583"/>
                    </a:cubicBezTo>
                    <a:lnTo>
                      <a:pt x="2908" y="3722"/>
                    </a:lnTo>
                    <a:lnTo>
                      <a:pt x="2908" y="3861"/>
                    </a:lnTo>
                    <a:lnTo>
                      <a:pt x="0" y="3861"/>
                    </a:lnTo>
                    <a:lnTo>
                      <a:pt x="0" y="5750"/>
                    </a:lnTo>
                    <a:lnTo>
                      <a:pt x="2908" y="5750"/>
                    </a:lnTo>
                    <a:lnTo>
                      <a:pt x="2908" y="9861"/>
                    </a:lnTo>
                    <a:cubicBezTo>
                      <a:pt x="3469" y="9917"/>
                      <a:pt x="3444" y="9963"/>
                      <a:pt x="3954" y="9991"/>
                    </a:cubicBezTo>
                    <a:cubicBezTo>
                      <a:pt x="4416" y="9982"/>
                      <a:pt x="4933" y="10012"/>
                      <a:pt x="5357" y="10000"/>
                    </a:cubicBezTo>
                    <a:cubicBezTo>
                      <a:pt x="5781" y="9988"/>
                      <a:pt x="6087" y="9916"/>
                      <a:pt x="6496" y="9916"/>
                    </a:cubicBezTo>
                    <a:cubicBezTo>
                      <a:pt x="6496" y="9722"/>
                      <a:pt x="6531" y="9000"/>
                      <a:pt x="6531" y="5750"/>
                    </a:cubicBezTo>
                    <a:lnTo>
                      <a:pt x="9439" y="575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 sz="1800" dirty="0"/>
              </a:p>
            </p:txBody>
          </p:sp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73992B82-96B9-4A3F-B2EE-B83C8384C0CB}"/>
                </a:ext>
              </a:extLst>
            </p:cNvPr>
            <p:cNvGrpSpPr/>
            <p:nvPr/>
          </p:nvGrpSpPr>
          <p:grpSpPr>
            <a:xfrm rot="2425894">
              <a:off x="5109502" y="4472191"/>
              <a:ext cx="870258" cy="864506"/>
              <a:chOff x="5302757" y="2576743"/>
              <a:chExt cx="720726" cy="715963"/>
            </a:xfrm>
          </p:grpSpPr>
          <p:sp>
            <p:nvSpPr>
              <p:cNvPr id="33" name="Oval 17">
                <a:extLst>
                  <a:ext uri="{FF2B5EF4-FFF2-40B4-BE49-F238E27FC236}">
                    <a16:creationId xmlns:a16="http://schemas.microsoft.com/office/drawing/2014/main" id="{5A53C957-7965-4173-8F65-A51A865860C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02757" y="2576743"/>
                <a:ext cx="720726" cy="715963"/>
              </a:xfrm>
              <a:prstGeom prst="ellipse">
                <a:avLst/>
              </a:prstGeom>
              <a:solidFill>
                <a:srgbClr val="DE2C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 sz="1800"/>
              </a:p>
            </p:txBody>
          </p:sp>
          <p:sp>
            <p:nvSpPr>
              <p:cNvPr id="34" name="Freeform 18">
                <a:extLst>
                  <a:ext uri="{FF2B5EF4-FFF2-40B4-BE49-F238E27FC236}">
                    <a16:creationId xmlns:a16="http://schemas.microsoft.com/office/drawing/2014/main" id="{C35DC406-9C78-4589-A0E5-BE099C6D987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 rot="19174106">
                <a:off x="5445633" y="2783912"/>
                <a:ext cx="434975" cy="301625"/>
              </a:xfrm>
              <a:custGeom>
                <a:avLst/>
                <a:gdLst>
                  <a:gd name="T0" fmla="*/ 34 w 282"/>
                  <a:gd name="T1" fmla="*/ 187 h 195"/>
                  <a:gd name="T2" fmla="*/ 12 w 282"/>
                  <a:gd name="T3" fmla="*/ 168 h 195"/>
                  <a:gd name="T4" fmla="*/ 17 w 282"/>
                  <a:gd name="T5" fmla="*/ 16 h 195"/>
                  <a:gd name="T6" fmla="*/ 40 w 282"/>
                  <a:gd name="T7" fmla="*/ 4 h 195"/>
                  <a:gd name="T8" fmla="*/ 251 w 282"/>
                  <a:gd name="T9" fmla="*/ 6 h 195"/>
                  <a:gd name="T10" fmla="*/ 271 w 282"/>
                  <a:gd name="T11" fmla="*/ 26 h 195"/>
                  <a:gd name="T12" fmla="*/ 271 w 282"/>
                  <a:gd name="T13" fmla="*/ 172 h 195"/>
                  <a:gd name="T14" fmla="*/ 256 w 282"/>
                  <a:gd name="T15" fmla="*/ 187 h 195"/>
                  <a:gd name="T16" fmla="*/ 34 w 282"/>
                  <a:gd name="T17" fmla="*/ 187 h 195"/>
                  <a:gd name="T18" fmla="*/ 108 w 282"/>
                  <a:gd name="T19" fmla="*/ 138 h 195"/>
                  <a:gd name="T20" fmla="*/ 194 w 282"/>
                  <a:gd name="T21" fmla="*/ 94 h 195"/>
                  <a:gd name="T22" fmla="*/ 108 w 282"/>
                  <a:gd name="T23" fmla="*/ 50 h 195"/>
                  <a:gd name="T24" fmla="*/ 108 w 282"/>
                  <a:gd name="T25" fmla="*/ 138 h 1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82" h="195">
                    <a:moveTo>
                      <a:pt x="34" y="187"/>
                    </a:moveTo>
                    <a:cubicBezTo>
                      <a:pt x="22" y="185"/>
                      <a:pt x="15" y="178"/>
                      <a:pt x="12" y="168"/>
                    </a:cubicBezTo>
                    <a:cubicBezTo>
                      <a:pt x="2" y="142"/>
                      <a:pt x="0" y="37"/>
                      <a:pt x="17" y="16"/>
                    </a:cubicBezTo>
                    <a:cubicBezTo>
                      <a:pt x="23" y="9"/>
                      <a:pt x="31" y="6"/>
                      <a:pt x="40" y="4"/>
                    </a:cubicBezTo>
                    <a:cubicBezTo>
                      <a:pt x="88" y="0"/>
                      <a:pt x="234" y="0"/>
                      <a:pt x="251" y="6"/>
                    </a:cubicBezTo>
                    <a:cubicBezTo>
                      <a:pt x="261" y="9"/>
                      <a:pt x="268" y="15"/>
                      <a:pt x="271" y="26"/>
                    </a:cubicBezTo>
                    <a:cubicBezTo>
                      <a:pt x="282" y="52"/>
                      <a:pt x="282" y="147"/>
                      <a:pt x="271" y="172"/>
                    </a:cubicBezTo>
                    <a:cubicBezTo>
                      <a:pt x="268" y="178"/>
                      <a:pt x="262" y="182"/>
                      <a:pt x="256" y="187"/>
                    </a:cubicBezTo>
                    <a:cubicBezTo>
                      <a:pt x="238" y="195"/>
                      <a:pt x="57" y="195"/>
                      <a:pt x="34" y="187"/>
                    </a:cubicBezTo>
                    <a:close/>
                    <a:moveTo>
                      <a:pt x="108" y="138"/>
                    </a:moveTo>
                    <a:cubicBezTo>
                      <a:pt x="137" y="123"/>
                      <a:pt x="165" y="110"/>
                      <a:pt x="194" y="94"/>
                    </a:cubicBezTo>
                    <a:cubicBezTo>
                      <a:pt x="165" y="78"/>
                      <a:pt x="137" y="65"/>
                      <a:pt x="108" y="50"/>
                    </a:cubicBezTo>
                    <a:cubicBezTo>
                      <a:pt x="108" y="78"/>
                      <a:pt x="108" y="110"/>
                      <a:pt x="108" y="13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 sz="1800"/>
              </a:p>
            </p:txBody>
          </p: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12F0A38D-4488-4289-AB6E-0E7B206AABB2}"/>
                </a:ext>
              </a:extLst>
            </p:cNvPr>
            <p:cNvGrpSpPr/>
            <p:nvPr/>
          </p:nvGrpSpPr>
          <p:grpSpPr>
            <a:xfrm rot="2425894">
              <a:off x="3280272" y="2566177"/>
              <a:ext cx="870257" cy="868340"/>
              <a:chOff x="3126927" y="2357316"/>
              <a:chExt cx="720725" cy="719138"/>
            </a:xfrm>
          </p:grpSpPr>
          <p:sp>
            <p:nvSpPr>
              <p:cNvPr id="31" name="Oval 19">
                <a:extLst>
                  <a:ext uri="{FF2B5EF4-FFF2-40B4-BE49-F238E27FC236}">
                    <a16:creationId xmlns:a16="http://schemas.microsoft.com/office/drawing/2014/main" id="{BC0DD34E-1CD5-469D-A36E-E98C4A9A2DC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26927" y="2357316"/>
                <a:ext cx="720725" cy="719138"/>
              </a:xfrm>
              <a:prstGeom prst="ellipse">
                <a:avLst/>
              </a:prstGeom>
              <a:solidFill>
                <a:srgbClr val="1BA5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 sz="1800"/>
              </a:p>
            </p:txBody>
          </p:sp>
          <p:sp>
            <p:nvSpPr>
              <p:cNvPr id="32" name="Freeform 20">
                <a:extLst>
                  <a:ext uri="{FF2B5EF4-FFF2-40B4-BE49-F238E27FC236}">
                    <a16:creationId xmlns:a16="http://schemas.microsoft.com/office/drawing/2014/main" id="{ECFD1CB5-B2C5-4964-95FA-2DB39FDC2123}"/>
                  </a:ext>
                </a:extLst>
              </p:cNvPr>
              <p:cNvSpPr>
                <a:spLocks/>
              </p:cNvSpPr>
              <p:nvPr/>
            </p:nvSpPr>
            <p:spPr bwMode="auto">
              <a:xfrm rot="19174106">
                <a:off x="3276152" y="2543055"/>
                <a:ext cx="422275" cy="347663"/>
              </a:xfrm>
              <a:custGeom>
                <a:avLst/>
                <a:gdLst>
                  <a:gd name="T0" fmla="*/ 83 w 274"/>
                  <a:gd name="T1" fmla="*/ 177 h 226"/>
                  <a:gd name="T2" fmla="*/ 30 w 274"/>
                  <a:gd name="T3" fmla="*/ 139 h 226"/>
                  <a:gd name="T4" fmla="*/ 55 w 274"/>
                  <a:gd name="T5" fmla="*/ 137 h 226"/>
                  <a:gd name="T6" fmla="*/ 57 w 274"/>
                  <a:gd name="T7" fmla="*/ 137 h 226"/>
                  <a:gd name="T8" fmla="*/ 19 w 274"/>
                  <a:gd name="T9" fmla="*/ 111 h 226"/>
                  <a:gd name="T10" fmla="*/ 11 w 274"/>
                  <a:gd name="T11" fmla="*/ 81 h 226"/>
                  <a:gd name="T12" fmla="*/ 36 w 274"/>
                  <a:gd name="T13" fmla="*/ 88 h 226"/>
                  <a:gd name="T14" fmla="*/ 12 w 274"/>
                  <a:gd name="T15" fmla="*/ 54 h 226"/>
                  <a:gd name="T16" fmla="*/ 18 w 274"/>
                  <a:gd name="T17" fmla="*/ 13 h 226"/>
                  <a:gd name="T18" fmla="*/ 134 w 274"/>
                  <a:gd name="T19" fmla="*/ 72 h 226"/>
                  <a:gd name="T20" fmla="*/ 134 w 274"/>
                  <a:gd name="T21" fmla="*/ 66 h 226"/>
                  <a:gd name="T22" fmla="*/ 141 w 274"/>
                  <a:gd name="T23" fmla="*/ 30 h 226"/>
                  <a:gd name="T24" fmla="*/ 179 w 274"/>
                  <a:gd name="T25" fmla="*/ 5 h 226"/>
                  <a:gd name="T26" fmla="*/ 230 w 274"/>
                  <a:gd name="T27" fmla="*/ 19 h 226"/>
                  <a:gd name="T28" fmla="*/ 232 w 274"/>
                  <a:gd name="T29" fmla="*/ 20 h 226"/>
                  <a:gd name="T30" fmla="*/ 264 w 274"/>
                  <a:gd name="T31" fmla="*/ 7 h 226"/>
                  <a:gd name="T32" fmla="*/ 265 w 274"/>
                  <a:gd name="T33" fmla="*/ 7 h 226"/>
                  <a:gd name="T34" fmla="*/ 267 w 274"/>
                  <a:gd name="T35" fmla="*/ 7 h 226"/>
                  <a:gd name="T36" fmla="*/ 243 w 274"/>
                  <a:gd name="T37" fmla="*/ 38 h 226"/>
                  <a:gd name="T38" fmla="*/ 274 w 274"/>
                  <a:gd name="T39" fmla="*/ 30 h 226"/>
                  <a:gd name="T40" fmla="*/ 274 w 274"/>
                  <a:gd name="T41" fmla="*/ 30 h 226"/>
                  <a:gd name="T42" fmla="*/ 268 w 274"/>
                  <a:gd name="T43" fmla="*/ 38 h 226"/>
                  <a:gd name="T44" fmla="*/ 246 w 274"/>
                  <a:gd name="T45" fmla="*/ 59 h 226"/>
                  <a:gd name="T46" fmla="*/ 245 w 274"/>
                  <a:gd name="T47" fmla="*/ 60 h 226"/>
                  <a:gd name="T48" fmla="*/ 244 w 274"/>
                  <a:gd name="T49" fmla="*/ 84 h 226"/>
                  <a:gd name="T50" fmla="*/ 230 w 274"/>
                  <a:gd name="T51" fmla="*/ 135 h 226"/>
                  <a:gd name="T52" fmla="*/ 200 w 274"/>
                  <a:gd name="T53" fmla="*/ 179 h 226"/>
                  <a:gd name="T54" fmla="*/ 122 w 274"/>
                  <a:gd name="T55" fmla="*/ 222 h 226"/>
                  <a:gd name="T56" fmla="*/ 91 w 274"/>
                  <a:gd name="T57" fmla="*/ 226 h 226"/>
                  <a:gd name="T58" fmla="*/ 2 w 274"/>
                  <a:gd name="T59" fmla="*/ 201 h 226"/>
                  <a:gd name="T60" fmla="*/ 0 w 274"/>
                  <a:gd name="T61" fmla="*/ 201 h 226"/>
                  <a:gd name="T62" fmla="*/ 57 w 274"/>
                  <a:gd name="T63" fmla="*/ 194 h 226"/>
                  <a:gd name="T64" fmla="*/ 83 w 274"/>
                  <a:gd name="T65" fmla="*/ 177 h 2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74" h="226">
                    <a:moveTo>
                      <a:pt x="83" y="177"/>
                    </a:moveTo>
                    <a:cubicBezTo>
                      <a:pt x="54" y="176"/>
                      <a:pt x="36" y="155"/>
                      <a:pt x="30" y="139"/>
                    </a:cubicBezTo>
                    <a:cubicBezTo>
                      <a:pt x="39" y="140"/>
                      <a:pt x="47" y="140"/>
                      <a:pt x="55" y="137"/>
                    </a:cubicBezTo>
                    <a:cubicBezTo>
                      <a:pt x="55" y="137"/>
                      <a:pt x="55" y="137"/>
                      <a:pt x="57" y="137"/>
                    </a:cubicBezTo>
                    <a:cubicBezTo>
                      <a:pt x="40" y="134"/>
                      <a:pt x="28" y="125"/>
                      <a:pt x="19" y="111"/>
                    </a:cubicBezTo>
                    <a:cubicBezTo>
                      <a:pt x="14" y="103"/>
                      <a:pt x="11" y="92"/>
                      <a:pt x="11" y="81"/>
                    </a:cubicBezTo>
                    <a:cubicBezTo>
                      <a:pt x="18" y="86"/>
                      <a:pt x="27" y="88"/>
                      <a:pt x="36" y="88"/>
                    </a:cubicBezTo>
                    <a:cubicBezTo>
                      <a:pt x="24" y="80"/>
                      <a:pt x="17" y="69"/>
                      <a:pt x="12" y="54"/>
                    </a:cubicBezTo>
                    <a:cubicBezTo>
                      <a:pt x="10" y="40"/>
                      <a:pt x="11" y="26"/>
                      <a:pt x="18" y="13"/>
                    </a:cubicBezTo>
                    <a:cubicBezTo>
                      <a:pt x="49" y="50"/>
                      <a:pt x="89" y="69"/>
                      <a:pt x="134" y="72"/>
                    </a:cubicBezTo>
                    <a:cubicBezTo>
                      <a:pt x="134" y="71"/>
                      <a:pt x="134" y="68"/>
                      <a:pt x="134" y="66"/>
                    </a:cubicBezTo>
                    <a:cubicBezTo>
                      <a:pt x="133" y="53"/>
                      <a:pt x="134" y="41"/>
                      <a:pt x="141" y="30"/>
                    </a:cubicBezTo>
                    <a:cubicBezTo>
                      <a:pt x="151" y="16"/>
                      <a:pt x="164" y="6"/>
                      <a:pt x="179" y="5"/>
                    </a:cubicBezTo>
                    <a:cubicBezTo>
                      <a:pt x="199" y="0"/>
                      <a:pt x="215" y="6"/>
                      <a:pt x="230" y="19"/>
                    </a:cubicBezTo>
                    <a:cubicBezTo>
                      <a:pt x="230" y="20"/>
                      <a:pt x="231" y="20"/>
                      <a:pt x="232" y="20"/>
                    </a:cubicBezTo>
                    <a:cubicBezTo>
                      <a:pt x="243" y="18"/>
                      <a:pt x="255" y="13"/>
                      <a:pt x="264" y="7"/>
                    </a:cubicBezTo>
                    <a:cubicBezTo>
                      <a:pt x="265" y="7"/>
                      <a:pt x="265" y="7"/>
                      <a:pt x="265" y="7"/>
                    </a:cubicBezTo>
                    <a:cubicBezTo>
                      <a:pt x="265" y="7"/>
                      <a:pt x="265" y="7"/>
                      <a:pt x="267" y="7"/>
                    </a:cubicBezTo>
                    <a:cubicBezTo>
                      <a:pt x="262" y="20"/>
                      <a:pt x="253" y="31"/>
                      <a:pt x="243" y="38"/>
                    </a:cubicBezTo>
                    <a:cubicBezTo>
                      <a:pt x="252" y="37"/>
                      <a:pt x="263" y="34"/>
                      <a:pt x="274" y="30"/>
                    </a:cubicBezTo>
                    <a:cubicBezTo>
                      <a:pt x="274" y="30"/>
                      <a:pt x="274" y="30"/>
                      <a:pt x="274" y="30"/>
                    </a:cubicBezTo>
                    <a:cubicBezTo>
                      <a:pt x="271" y="32"/>
                      <a:pt x="269" y="36"/>
                      <a:pt x="268" y="38"/>
                    </a:cubicBezTo>
                    <a:cubicBezTo>
                      <a:pt x="262" y="46"/>
                      <a:pt x="255" y="51"/>
                      <a:pt x="246" y="59"/>
                    </a:cubicBezTo>
                    <a:cubicBezTo>
                      <a:pt x="246" y="59"/>
                      <a:pt x="245" y="59"/>
                      <a:pt x="245" y="60"/>
                    </a:cubicBezTo>
                    <a:cubicBezTo>
                      <a:pt x="246" y="68"/>
                      <a:pt x="245" y="77"/>
                      <a:pt x="244" y="84"/>
                    </a:cubicBezTo>
                    <a:cubicBezTo>
                      <a:pt x="243" y="103"/>
                      <a:pt x="237" y="118"/>
                      <a:pt x="230" y="135"/>
                    </a:cubicBezTo>
                    <a:cubicBezTo>
                      <a:pt x="222" y="151"/>
                      <a:pt x="212" y="166"/>
                      <a:pt x="200" y="179"/>
                    </a:cubicBezTo>
                    <a:cubicBezTo>
                      <a:pt x="178" y="201"/>
                      <a:pt x="153" y="215"/>
                      <a:pt x="122" y="222"/>
                    </a:cubicBezTo>
                    <a:cubicBezTo>
                      <a:pt x="113" y="225"/>
                      <a:pt x="102" y="226"/>
                      <a:pt x="91" y="226"/>
                    </a:cubicBezTo>
                    <a:cubicBezTo>
                      <a:pt x="59" y="226"/>
                      <a:pt x="29" y="219"/>
                      <a:pt x="2" y="201"/>
                    </a:cubicBezTo>
                    <a:cubicBezTo>
                      <a:pt x="0" y="201"/>
                      <a:pt x="0" y="201"/>
                      <a:pt x="0" y="201"/>
                    </a:cubicBezTo>
                    <a:cubicBezTo>
                      <a:pt x="19" y="203"/>
                      <a:pt x="39" y="200"/>
                      <a:pt x="57" y="194"/>
                    </a:cubicBezTo>
                    <a:cubicBezTo>
                      <a:pt x="66" y="189"/>
                      <a:pt x="76" y="184"/>
                      <a:pt x="83" y="17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 sz="1800"/>
              </a:p>
            </p:txBody>
          </p:sp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E534D3BD-5C73-49FF-ADDC-B4BE5D0D5D5A}"/>
                </a:ext>
              </a:extLst>
            </p:cNvPr>
            <p:cNvGrpSpPr/>
            <p:nvPr/>
          </p:nvGrpSpPr>
          <p:grpSpPr>
            <a:xfrm rot="2425894">
              <a:off x="5109503" y="2568094"/>
              <a:ext cx="870257" cy="864506"/>
              <a:chOff x="4897597" y="1376416"/>
              <a:chExt cx="720725" cy="715963"/>
            </a:xfrm>
          </p:grpSpPr>
          <p:sp>
            <p:nvSpPr>
              <p:cNvPr id="29" name="Oval 17">
                <a:extLst>
                  <a:ext uri="{FF2B5EF4-FFF2-40B4-BE49-F238E27FC236}">
                    <a16:creationId xmlns:a16="http://schemas.microsoft.com/office/drawing/2014/main" id="{686E24C9-0752-41C3-AF07-FEB97CA9749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9174106">
                <a:off x="4897597" y="1376416"/>
                <a:ext cx="720725" cy="715963"/>
              </a:xfrm>
              <a:prstGeom prst="ellipse">
                <a:avLst/>
              </a:prstGeom>
              <a:gradFill flip="none" rotWithShape="1">
                <a:gsLst>
                  <a:gs pos="50000">
                    <a:srgbClr val="E23763"/>
                  </a:gs>
                  <a:gs pos="8000">
                    <a:srgbClr val="6153CA"/>
                  </a:gs>
                  <a:gs pos="85000">
                    <a:srgbClr val="FFD971"/>
                  </a:gs>
                </a:gsLst>
                <a:lin ang="66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 sz="1800"/>
              </a:p>
            </p:txBody>
          </p:sp>
          <p:sp>
            <p:nvSpPr>
              <p:cNvPr id="30" name="Freeform 22">
                <a:extLst>
                  <a:ext uri="{FF2B5EF4-FFF2-40B4-BE49-F238E27FC236}">
                    <a16:creationId xmlns:a16="http://schemas.microsoft.com/office/drawing/2014/main" id="{1B9AB656-F92B-493D-9F66-1DA43E15F0A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 rot="19174106">
                <a:off x="5028565" y="1506591"/>
                <a:ext cx="458788" cy="455613"/>
              </a:xfrm>
              <a:custGeom>
                <a:avLst/>
                <a:gdLst>
                  <a:gd name="T0" fmla="*/ 293 w 298"/>
                  <a:gd name="T1" fmla="*/ 74 h 296"/>
                  <a:gd name="T2" fmla="*/ 270 w 298"/>
                  <a:gd name="T3" fmla="*/ 24 h 296"/>
                  <a:gd name="T4" fmla="*/ 216 w 298"/>
                  <a:gd name="T5" fmla="*/ 4 h 296"/>
                  <a:gd name="T6" fmla="*/ 70 w 298"/>
                  <a:gd name="T7" fmla="*/ 4 h 296"/>
                  <a:gd name="T8" fmla="*/ 7 w 298"/>
                  <a:gd name="T9" fmla="*/ 61 h 296"/>
                  <a:gd name="T10" fmla="*/ 6 w 298"/>
                  <a:gd name="T11" fmla="*/ 227 h 296"/>
                  <a:gd name="T12" fmla="*/ 64 w 298"/>
                  <a:gd name="T13" fmla="*/ 291 h 296"/>
                  <a:gd name="T14" fmla="*/ 227 w 298"/>
                  <a:gd name="T15" fmla="*/ 293 h 296"/>
                  <a:gd name="T16" fmla="*/ 291 w 298"/>
                  <a:gd name="T17" fmla="*/ 233 h 296"/>
                  <a:gd name="T18" fmla="*/ 293 w 298"/>
                  <a:gd name="T19" fmla="*/ 74 h 296"/>
                  <a:gd name="T20" fmla="*/ 266 w 298"/>
                  <a:gd name="T21" fmla="*/ 222 h 296"/>
                  <a:gd name="T22" fmla="*/ 219 w 298"/>
                  <a:gd name="T23" fmla="*/ 266 h 296"/>
                  <a:gd name="T24" fmla="*/ 68 w 298"/>
                  <a:gd name="T25" fmla="*/ 264 h 296"/>
                  <a:gd name="T26" fmla="*/ 32 w 298"/>
                  <a:gd name="T27" fmla="*/ 222 h 296"/>
                  <a:gd name="T28" fmla="*/ 32 w 298"/>
                  <a:gd name="T29" fmla="*/ 74 h 296"/>
                  <a:gd name="T30" fmla="*/ 77 w 298"/>
                  <a:gd name="T31" fmla="*/ 30 h 296"/>
                  <a:gd name="T32" fmla="*/ 223 w 298"/>
                  <a:gd name="T33" fmla="*/ 30 h 296"/>
                  <a:gd name="T34" fmla="*/ 267 w 298"/>
                  <a:gd name="T35" fmla="*/ 78 h 296"/>
                  <a:gd name="T36" fmla="*/ 266 w 298"/>
                  <a:gd name="T37" fmla="*/ 222 h 296"/>
                  <a:gd name="T38" fmla="*/ 149 w 298"/>
                  <a:gd name="T39" fmla="*/ 73 h 296"/>
                  <a:gd name="T40" fmla="*/ 74 w 298"/>
                  <a:gd name="T41" fmla="*/ 148 h 296"/>
                  <a:gd name="T42" fmla="*/ 149 w 298"/>
                  <a:gd name="T43" fmla="*/ 223 h 296"/>
                  <a:gd name="T44" fmla="*/ 224 w 298"/>
                  <a:gd name="T45" fmla="*/ 148 h 296"/>
                  <a:gd name="T46" fmla="*/ 149 w 298"/>
                  <a:gd name="T47" fmla="*/ 73 h 296"/>
                  <a:gd name="T48" fmla="*/ 149 w 298"/>
                  <a:gd name="T49" fmla="*/ 197 h 296"/>
                  <a:gd name="T50" fmla="*/ 100 w 298"/>
                  <a:gd name="T51" fmla="*/ 147 h 296"/>
                  <a:gd name="T52" fmla="*/ 149 w 298"/>
                  <a:gd name="T53" fmla="*/ 99 h 296"/>
                  <a:gd name="T54" fmla="*/ 198 w 298"/>
                  <a:gd name="T55" fmla="*/ 148 h 296"/>
                  <a:gd name="T56" fmla="*/ 149 w 298"/>
                  <a:gd name="T57" fmla="*/ 197 h 296"/>
                  <a:gd name="T58" fmla="*/ 246 w 298"/>
                  <a:gd name="T59" fmla="*/ 69 h 296"/>
                  <a:gd name="T60" fmla="*/ 227 w 298"/>
                  <a:gd name="T61" fmla="*/ 87 h 296"/>
                  <a:gd name="T62" fmla="*/ 210 w 298"/>
                  <a:gd name="T63" fmla="*/ 69 h 296"/>
                  <a:gd name="T64" fmla="*/ 227 w 298"/>
                  <a:gd name="T65" fmla="*/ 53 h 296"/>
                  <a:gd name="T66" fmla="*/ 246 w 298"/>
                  <a:gd name="T67" fmla="*/ 69 h 2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98" h="296">
                    <a:moveTo>
                      <a:pt x="293" y="74"/>
                    </a:moveTo>
                    <a:cubicBezTo>
                      <a:pt x="291" y="55"/>
                      <a:pt x="284" y="38"/>
                      <a:pt x="270" y="24"/>
                    </a:cubicBezTo>
                    <a:cubicBezTo>
                      <a:pt x="254" y="10"/>
                      <a:pt x="236" y="4"/>
                      <a:pt x="216" y="4"/>
                    </a:cubicBezTo>
                    <a:cubicBezTo>
                      <a:pt x="181" y="1"/>
                      <a:pt x="99" y="0"/>
                      <a:pt x="70" y="4"/>
                    </a:cubicBezTo>
                    <a:cubicBezTo>
                      <a:pt x="38" y="10"/>
                      <a:pt x="15" y="29"/>
                      <a:pt x="7" y="61"/>
                    </a:cubicBezTo>
                    <a:cubicBezTo>
                      <a:pt x="0" y="87"/>
                      <a:pt x="1" y="202"/>
                      <a:pt x="6" y="227"/>
                    </a:cubicBezTo>
                    <a:cubicBezTo>
                      <a:pt x="11" y="260"/>
                      <a:pt x="31" y="282"/>
                      <a:pt x="64" y="291"/>
                    </a:cubicBezTo>
                    <a:cubicBezTo>
                      <a:pt x="87" y="296"/>
                      <a:pt x="202" y="296"/>
                      <a:pt x="227" y="293"/>
                    </a:cubicBezTo>
                    <a:cubicBezTo>
                      <a:pt x="261" y="287"/>
                      <a:pt x="283" y="266"/>
                      <a:pt x="291" y="233"/>
                    </a:cubicBezTo>
                    <a:cubicBezTo>
                      <a:pt x="298" y="208"/>
                      <a:pt x="296" y="98"/>
                      <a:pt x="293" y="74"/>
                    </a:cubicBezTo>
                    <a:close/>
                    <a:moveTo>
                      <a:pt x="266" y="222"/>
                    </a:moveTo>
                    <a:cubicBezTo>
                      <a:pt x="262" y="249"/>
                      <a:pt x="246" y="263"/>
                      <a:pt x="219" y="266"/>
                    </a:cubicBezTo>
                    <a:cubicBezTo>
                      <a:pt x="196" y="269"/>
                      <a:pt x="90" y="270"/>
                      <a:pt x="68" y="264"/>
                    </a:cubicBezTo>
                    <a:cubicBezTo>
                      <a:pt x="46" y="258"/>
                      <a:pt x="34" y="244"/>
                      <a:pt x="32" y="222"/>
                    </a:cubicBezTo>
                    <a:cubicBezTo>
                      <a:pt x="27" y="203"/>
                      <a:pt x="27" y="100"/>
                      <a:pt x="32" y="74"/>
                    </a:cubicBezTo>
                    <a:cubicBezTo>
                      <a:pt x="36" y="49"/>
                      <a:pt x="52" y="32"/>
                      <a:pt x="77" y="30"/>
                    </a:cubicBezTo>
                    <a:cubicBezTo>
                      <a:pt x="104" y="28"/>
                      <a:pt x="198" y="26"/>
                      <a:pt x="223" y="30"/>
                    </a:cubicBezTo>
                    <a:cubicBezTo>
                      <a:pt x="248" y="35"/>
                      <a:pt x="265" y="52"/>
                      <a:pt x="267" y="78"/>
                    </a:cubicBezTo>
                    <a:cubicBezTo>
                      <a:pt x="270" y="102"/>
                      <a:pt x="271" y="196"/>
                      <a:pt x="266" y="222"/>
                    </a:cubicBezTo>
                    <a:close/>
                    <a:moveTo>
                      <a:pt x="149" y="73"/>
                    </a:moveTo>
                    <a:cubicBezTo>
                      <a:pt x="107" y="73"/>
                      <a:pt x="74" y="106"/>
                      <a:pt x="74" y="148"/>
                    </a:cubicBezTo>
                    <a:cubicBezTo>
                      <a:pt x="74" y="190"/>
                      <a:pt x="107" y="223"/>
                      <a:pt x="149" y="223"/>
                    </a:cubicBezTo>
                    <a:cubicBezTo>
                      <a:pt x="191" y="223"/>
                      <a:pt x="224" y="190"/>
                      <a:pt x="224" y="148"/>
                    </a:cubicBezTo>
                    <a:cubicBezTo>
                      <a:pt x="224" y="106"/>
                      <a:pt x="191" y="73"/>
                      <a:pt x="149" y="73"/>
                    </a:cubicBezTo>
                    <a:close/>
                    <a:moveTo>
                      <a:pt x="149" y="197"/>
                    </a:moveTo>
                    <a:cubicBezTo>
                      <a:pt x="122" y="197"/>
                      <a:pt x="100" y="174"/>
                      <a:pt x="100" y="147"/>
                    </a:cubicBezTo>
                    <a:cubicBezTo>
                      <a:pt x="100" y="121"/>
                      <a:pt x="123" y="99"/>
                      <a:pt x="149" y="99"/>
                    </a:cubicBezTo>
                    <a:cubicBezTo>
                      <a:pt x="176" y="100"/>
                      <a:pt x="198" y="122"/>
                      <a:pt x="198" y="148"/>
                    </a:cubicBezTo>
                    <a:cubicBezTo>
                      <a:pt x="198" y="176"/>
                      <a:pt x="175" y="197"/>
                      <a:pt x="149" y="197"/>
                    </a:cubicBezTo>
                    <a:close/>
                    <a:moveTo>
                      <a:pt x="246" y="69"/>
                    </a:moveTo>
                    <a:cubicBezTo>
                      <a:pt x="246" y="80"/>
                      <a:pt x="237" y="87"/>
                      <a:pt x="227" y="87"/>
                    </a:cubicBezTo>
                    <a:cubicBezTo>
                      <a:pt x="218" y="87"/>
                      <a:pt x="210" y="80"/>
                      <a:pt x="210" y="69"/>
                    </a:cubicBezTo>
                    <a:cubicBezTo>
                      <a:pt x="210" y="60"/>
                      <a:pt x="218" y="53"/>
                      <a:pt x="227" y="53"/>
                    </a:cubicBezTo>
                    <a:cubicBezTo>
                      <a:pt x="237" y="53"/>
                      <a:pt x="246" y="61"/>
                      <a:pt x="246" y="6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 sz="1800"/>
              </a:p>
            </p:txBody>
          </p:sp>
        </p:grpSp>
      </p:grpSp>
      <p:sp>
        <p:nvSpPr>
          <p:cNvPr id="37" name="Text Placeholder 22">
            <a:extLst>
              <a:ext uri="{FF2B5EF4-FFF2-40B4-BE49-F238E27FC236}">
                <a16:creationId xmlns:a16="http://schemas.microsoft.com/office/drawing/2014/main" id="{A18A89A7-B77D-4C17-8B49-4DBB9230DB3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226072" y="2242657"/>
            <a:ext cx="1875808" cy="366144"/>
          </a:xfrm>
          <a:gradFill flip="none" rotWithShape="1">
            <a:gsLst>
              <a:gs pos="0">
                <a:schemeClr val="accent5">
                  <a:lumMod val="90000"/>
                  <a:lumOff val="10000"/>
                </a:schemeClr>
              </a:gs>
              <a:gs pos="100000">
                <a:schemeClr val="accent5">
                  <a:lumMod val="9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square" lIns="75057" tIns="37465" rIns="75057" bIns="37465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 b="0" baseline="0">
                <a:solidFill>
                  <a:schemeClr val="accent5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92" indent="0">
              <a:buFontTx/>
              <a:buNone/>
              <a:defRPr sz="1600"/>
            </a:lvl2pPr>
            <a:lvl3pPr marL="914384" indent="0">
              <a:buFontTx/>
              <a:buNone/>
              <a:defRPr sz="1600"/>
            </a:lvl3pPr>
            <a:lvl4pPr marL="1371576" indent="0">
              <a:buFontTx/>
              <a:buNone/>
              <a:defRPr sz="1600"/>
            </a:lvl4pPr>
            <a:lvl5pPr marL="1828770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Twitter</a:t>
            </a:r>
          </a:p>
        </p:txBody>
      </p:sp>
      <p:sp>
        <p:nvSpPr>
          <p:cNvPr id="38" name="Text Placeholder 22">
            <a:extLst>
              <a:ext uri="{FF2B5EF4-FFF2-40B4-BE49-F238E27FC236}">
                <a16:creationId xmlns:a16="http://schemas.microsoft.com/office/drawing/2014/main" id="{10232A8D-C5F0-4A27-B4AE-01E927F09B3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226072" y="2632218"/>
            <a:ext cx="1875808" cy="905378"/>
          </a:xfrm>
          <a:noFill/>
          <a:ln>
            <a:noFill/>
          </a:ln>
        </p:spPr>
        <p:txBody>
          <a:bodyPr wrap="square" lIns="75057" tIns="37465" rIns="75057" bIns="37465" anchor="t">
            <a:normAutofit/>
          </a:bodyPr>
          <a:lstStyle>
            <a:lvl1pPr marL="0" indent="0" algn="l">
              <a:lnSpc>
                <a:spcPct val="90000"/>
              </a:lnSpc>
              <a:spcBef>
                <a:spcPts val="571"/>
              </a:spcBef>
              <a:spcAft>
                <a:spcPts val="0"/>
              </a:spcAft>
              <a:buFontTx/>
              <a:buNone/>
              <a:defRPr sz="1600" b="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  <a:lvl2pPr marL="457192" indent="0">
              <a:buFontTx/>
              <a:buNone/>
              <a:defRPr sz="1600"/>
            </a:lvl2pPr>
            <a:lvl3pPr marL="914384" indent="0">
              <a:buFontTx/>
              <a:buNone/>
              <a:defRPr sz="1600"/>
            </a:lvl3pPr>
            <a:lvl4pPr marL="1371576" indent="0">
              <a:buFontTx/>
              <a:buNone/>
              <a:defRPr sz="1600"/>
            </a:lvl4pPr>
            <a:lvl5pPr marL="1828770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9" name="Text Placeholder 22">
            <a:extLst>
              <a:ext uri="{FF2B5EF4-FFF2-40B4-BE49-F238E27FC236}">
                <a16:creationId xmlns:a16="http://schemas.microsoft.com/office/drawing/2014/main" id="{AE4BA2D0-33B3-4AFC-AEE2-D261A38EB65D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226072" y="4280924"/>
            <a:ext cx="1875808" cy="369720"/>
          </a:xfrm>
          <a:gradFill flip="none" rotWithShape="1">
            <a:gsLst>
              <a:gs pos="0">
                <a:schemeClr val="accent4">
                  <a:lumMod val="90000"/>
                  <a:lumOff val="10000"/>
                </a:schemeClr>
              </a:gs>
              <a:gs pos="100000">
                <a:schemeClr val="accent4">
                  <a:lumMod val="9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square" lIns="75057" tIns="37465" rIns="75057" bIns="37465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 b="0" baseline="0">
                <a:solidFill>
                  <a:schemeClr val="accent4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92" indent="0">
              <a:buFontTx/>
              <a:buNone/>
              <a:defRPr sz="1600"/>
            </a:lvl2pPr>
            <a:lvl3pPr marL="914384" indent="0">
              <a:buFontTx/>
              <a:buNone/>
              <a:defRPr sz="1600"/>
            </a:lvl3pPr>
            <a:lvl4pPr marL="1371576" indent="0">
              <a:buFontTx/>
              <a:buNone/>
              <a:defRPr sz="1600"/>
            </a:lvl4pPr>
            <a:lvl5pPr marL="1828770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Facebook</a:t>
            </a:r>
          </a:p>
        </p:txBody>
      </p:sp>
      <p:sp>
        <p:nvSpPr>
          <p:cNvPr id="40" name="Text Placeholder 22">
            <a:extLst>
              <a:ext uri="{FF2B5EF4-FFF2-40B4-BE49-F238E27FC236}">
                <a16:creationId xmlns:a16="http://schemas.microsoft.com/office/drawing/2014/main" id="{B78C0B39-70E8-4A72-80AB-84BB959FD14C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226072" y="4670486"/>
            <a:ext cx="1875808" cy="905378"/>
          </a:xfrm>
          <a:noFill/>
          <a:ln>
            <a:noFill/>
          </a:ln>
        </p:spPr>
        <p:txBody>
          <a:bodyPr wrap="square" lIns="75057" tIns="37465" rIns="75057" bIns="37465" anchor="t">
            <a:normAutofit/>
          </a:bodyPr>
          <a:lstStyle>
            <a:lvl1pPr marL="0" indent="0" algn="l">
              <a:lnSpc>
                <a:spcPct val="90000"/>
              </a:lnSpc>
              <a:spcBef>
                <a:spcPts val="571"/>
              </a:spcBef>
              <a:spcAft>
                <a:spcPts val="0"/>
              </a:spcAft>
              <a:buFontTx/>
              <a:buNone/>
              <a:defRPr sz="1600" b="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  <a:lvl2pPr marL="457192" indent="0">
              <a:buFontTx/>
              <a:buNone/>
              <a:defRPr sz="1600"/>
            </a:lvl2pPr>
            <a:lvl3pPr marL="914384" indent="0">
              <a:buFontTx/>
              <a:buNone/>
              <a:defRPr sz="1600"/>
            </a:lvl3pPr>
            <a:lvl4pPr marL="1371576" indent="0">
              <a:buFontTx/>
              <a:buNone/>
              <a:defRPr sz="1600"/>
            </a:lvl4pPr>
            <a:lvl5pPr marL="1828770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41" name="Text Placeholder 22">
            <a:extLst>
              <a:ext uri="{FF2B5EF4-FFF2-40B4-BE49-F238E27FC236}">
                <a16:creationId xmlns:a16="http://schemas.microsoft.com/office/drawing/2014/main" id="{43E7E426-741E-408C-9841-4A824FADFF5C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391634" y="2242656"/>
            <a:ext cx="1875808" cy="369720"/>
          </a:xfrm>
          <a:gradFill flip="none" rotWithShape="1">
            <a:gsLst>
              <a:gs pos="0">
                <a:schemeClr val="accent2">
                  <a:lumMod val="90000"/>
                  <a:lumOff val="10000"/>
                </a:schemeClr>
              </a:gs>
              <a:gs pos="100000">
                <a:schemeClr val="accent2">
                  <a:lumMod val="9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square" lIns="75057" tIns="37465" rIns="75057" bIns="37465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 b="0" baseline="0">
                <a:solidFill>
                  <a:schemeClr val="accent2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92" indent="0">
              <a:buFontTx/>
              <a:buNone/>
              <a:defRPr sz="1600"/>
            </a:lvl2pPr>
            <a:lvl3pPr marL="914384" indent="0">
              <a:buFontTx/>
              <a:buNone/>
              <a:defRPr sz="1600"/>
            </a:lvl3pPr>
            <a:lvl4pPr marL="1371576" indent="0">
              <a:buFontTx/>
              <a:buNone/>
              <a:defRPr sz="1600"/>
            </a:lvl4pPr>
            <a:lvl5pPr marL="1828770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Instagram</a:t>
            </a:r>
          </a:p>
        </p:txBody>
      </p:sp>
      <p:sp>
        <p:nvSpPr>
          <p:cNvPr id="42" name="Text Placeholder 22">
            <a:extLst>
              <a:ext uri="{FF2B5EF4-FFF2-40B4-BE49-F238E27FC236}">
                <a16:creationId xmlns:a16="http://schemas.microsoft.com/office/drawing/2014/main" id="{D6185B7D-32A4-42D1-B268-AA20B1D1559F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391634" y="2632218"/>
            <a:ext cx="1875808" cy="905378"/>
          </a:xfrm>
          <a:noFill/>
          <a:ln>
            <a:noFill/>
          </a:ln>
        </p:spPr>
        <p:txBody>
          <a:bodyPr wrap="square" lIns="75057" tIns="37465" rIns="75057" bIns="37465" anchor="t">
            <a:normAutofit/>
          </a:bodyPr>
          <a:lstStyle>
            <a:lvl1pPr marL="0" indent="0" algn="l">
              <a:lnSpc>
                <a:spcPct val="90000"/>
              </a:lnSpc>
              <a:spcBef>
                <a:spcPts val="571"/>
              </a:spcBef>
              <a:spcAft>
                <a:spcPts val="0"/>
              </a:spcAft>
              <a:buFontTx/>
              <a:buNone/>
              <a:defRPr sz="1600" b="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  <a:lvl2pPr marL="457192" indent="0">
              <a:buFontTx/>
              <a:buNone/>
              <a:defRPr sz="1600"/>
            </a:lvl2pPr>
            <a:lvl3pPr marL="914384" indent="0">
              <a:buFontTx/>
              <a:buNone/>
              <a:defRPr sz="1600"/>
            </a:lvl3pPr>
            <a:lvl4pPr marL="1371576" indent="0">
              <a:buFontTx/>
              <a:buNone/>
              <a:defRPr sz="1600"/>
            </a:lvl4pPr>
            <a:lvl5pPr marL="1828770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43" name="Text Placeholder 22">
            <a:extLst>
              <a:ext uri="{FF2B5EF4-FFF2-40B4-BE49-F238E27FC236}">
                <a16:creationId xmlns:a16="http://schemas.microsoft.com/office/drawing/2014/main" id="{751168D6-9B8A-4D35-8BC3-9BA482A4A452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8391634" y="4280924"/>
            <a:ext cx="1875808" cy="358845"/>
          </a:xfrm>
          <a:gradFill flip="none" rotWithShape="1">
            <a:gsLst>
              <a:gs pos="0">
                <a:schemeClr val="accent3">
                  <a:lumMod val="90000"/>
                  <a:lumOff val="10000"/>
                </a:schemeClr>
              </a:gs>
              <a:gs pos="100000">
                <a:schemeClr val="accent3">
                  <a:lumMod val="9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square" lIns="75057" tIns="37465" rIns="75057" bIns="37465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 b="0" baseline="0">
                <a:solidFill>
                  <a:schemeClr val="accent3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92" indent="0">
              <a:buFontTx/>
              <a:buNone/>
              <a:defRPr sz="1600"/>
            </a:lvl2pPr>
            <a:lvl3pPr marL="914384" indent="0">
              <a:buFontTx/>
              <a:buNone/>
              <a:defRPr sz="1600"/>
            </a:lvl3pPr>
            <a:lvl4pPr marL="1371576" indent="0">
              <a:buFontTx/>
              <a:buNone/>
              <a:defRPr sz="1600"/>
            </a:lvl4pPr>
            <a:lvl5pPr marL="1828770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YouTube</a:t>
            </a:r>
          </a:p>
        </p:txBody>
      </p:sp>
      <p:sp>
        <p:nvSpPr>
          <p:cNvPr id="44" name="Text Placeholder 22">
            <a:extLst>
              <a:ext uri="{FF2B5EF4-FFF2-40B4-BE49-F238E27FC236}">
                <a16:creationId xmlns:a16="http://schemas.microsoft.com/office/drawing/2014/main" id="{27CA6E7C-9DF5-4C6D-BA72-DD5B8089F010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391634" y="4670486"/>
            <a:ext cx="1875808" cy="905378"/>
          </a:xfrm>
          <a:noFill/>
          <a:ln>
            <a:noFill/>
          </a:ln>
        </p:spPr>
        <p:txBody>
          <a:bodyPr wrap="square" lIns="75057" tIns="37465" rIns="75057" bIns="37465" anchor="t">
            <a:normAutofit/>
          </a:bodyPr>
          <a:lstStyle>
            <a:lvl1pPr marL="0" indent="0" algn="l">
              <a:lnSpc>
                <a:spcPct val="90000"/>
              </a:lnSpc>
              <a:spcBef>
                <a:spcPts val="571"/>
              </a:spcBef>
              <a:spcAft>
                <a:spcPts val="0"/>
              </a:spcAft>
              <a:buFontTx/>
              <a:buNone/>
              <a:defRPr sz="1600" b="0" baseline="0">
                <a:solidFill>
                  <a:schemeClr val="tx2"/>
                </a:solidFill>
                <a:latin typeface="Calibri Light" panose="020F0302020204030204" pitchFamily="34" charset="0"/>
              </a:defRPr>
            </a:lvl1pPr>
            <a:lvl2pPr marL="457192" indent="0">
              <a:buFontTx/>
              <a:buNone/>
              <a:defRPr sz="1600"/>
            </a:lvl2pPr>
            <a:lvl3pPr marL="914384" indent="0">
              <a:buFontTx/>
              <a:buNone/>
              <a:defRPr sz="1600"/>
            </a:lvl3pPr>
            <a:lvl4pPr marL="1371576" indent="0">
              <a:buFontTx/>
              <a:buNone/>
              <a:defRPr sz="1600"/>
            </a:lvl4pPr>
            <a:lvl5pPr marL="1828770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1528740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hank You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DA11FC2-B753-4B13-F35C-18D076B012F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117" y="1"/>
            <a:ext cx="12190413" cy="6861573"/>
          </a:xfrm>
          <a:prstGeom prst="rect">
            <a:avLst/>
          </a:prstGeom>
          <a:gradFill flip="none" rotWithShape="1">
            <a:gsLst>
              <a:gs pos="0">
                <a:srgbClr val="FFFFFF">
                  <a:alpha val="94156"/>
                </a:srgbClr>
              </a:gs>
              <a:gs pos="100000">
                <a:srgbClr val="FABFAA">
                  <a:alpha val="82468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800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AA4416-6EF5-4861-8342-06CA5AC1DB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BED20-63B5-48FE-A4FE-629A256EBF51}" type="datetime1">
              <a:rPr lang="en-IN" smtClean="0"/>
              <a:t>25-07-2026</a:t>
            </a:fld>
            <a:endParaRPr lang="en-IN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ECCBA54-53D8-4096-9E27-324B687C4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27B06194-B45B-4874-A691-21AB55FCD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AB8F2-7686-4971-BD89-DC5252206682}" type="slidenum">
              <a:rPr lang="en-IN" smtClean="0"/>
              <a:t>‹#›</a:t>
            </a:fld>
            <a:endParaRPr lang="en-IN"/>
          </a:p>
        </p:txBody>
      </p:sp>
      <p:sp>
        <p:nvSpPr>
          <p:cNvPr id="5" name="Speech Bubble: Oval 4">
            <a:extLst>
              <a:ext uri="{FF2B5EF4-FFF2-40B4-BE49-F238E27FC236}">
                <a16:creationId xmlns:a16="http://schemas.microsoft.com/office/drawing/2014/main" id="{2E9B6308-BCDC-F09C-8581-1DEAC3F88095}"/>
              </a:ext>
            </a:extLst>
          </p:cNvPr>
          <p:cNvSpPr/>
          <p:nvPr/>
        </p:nvSpPr>
        <p:spPr>
          <a:xfrm>
            <a:off x="2188582" y="981750"/>
            <a:ext cx="7846929" cy="3669896"/>
          </a:xfrm>
          <a:prstGeom prst="wedgeEllipseCallout">
            <a:avLst>
              <a:gd name="adj1" fmla="val -24476"/>
              <a:gd name="adj2" fmla="val 71508"/>
            </a:avLst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B7D73D7F-7EB7-A9BB-2D09-2B5066D06F7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03933" y="1846046"/>
            <a:ext cx="5580959" cy="1215257"/>
          </a:xfrm>
          <a:noFill/>
          <a:ln w="6350">
            <a:noFill/>
          </a:ln>
        </p:spPr>
        <p:txBody>
          <a:bodyPr vert="horz" wrap="square" lIns="201676" tIns="100838" rIns="201676" bIns="100838" rtlCol="0" anchor="ctr" anchorCtr="1">
            <a:noAutofit/>
          </a:bodyPr>
          <a:lstStyle>
            <a:lvl1pPr marL="0" indent="0" algn="ctr">
              <a:buNone/>
              <a:defRPr lang="en-US" sz="7999" dirty="0">
                <a:solidFill>
                  <a:schemeClr val="accent1">
                    <a:lumMod val="10000"/>
                    <a:lumOff val="90000"/>
                  </a:schemeClr>
                </a:solidFill>
              </a:defRPr>
            </a:lvl1pPr>
          </a:lstStyle>
          <a:p>
            <a:pPr marL="609194" lvl="0" indent="-609194" algn="ctr">
              <a:lnSpc>
                <a:spcPct val="90000"/>
              </a:lnSpc>
              <a:spcBef>
                <a:spcPts val="2030"/>
              </a:spcBef>
              <a:spcAft>
                <a:spcPts val="0"/>
              </a:spcAft>
            </a:pPr>
            <a:r>
              <a:rPr lang="en-US" dirty="0"/>
              <a:t>Thank you!</a:t>
            </a:r>
          </a:p>
        </p:txBody>
      </p:sp>
      <p:sp>
        <p:nvSpPr>
          <p:cNvPr id="10" name="Text Placeholder 17">
            <a:extLst>
              <a:ext uri="{FF2B5EF4-FFF2-40B4-BE49-F238E27FC236}">
                <a16:creationId xmlns:a16="http://schemas.microsoft.com/office/drawing/2014/main" id="{CAE12E96-59D7-19C1-A071-871D8564374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188583" y="5657632"/>
            <a:ext cx="2033866" cy="365845"/>
          </a:xfrm>
        </p:spPr>
        <p:txBody>
          <a:bodyPr lIns="0" tIns="0" rIns="0" bIns="0" anchor="ctr" anchorCtr="0">
            <a:normAutofit/>
          </a:bodyPr>
          <a:lstStyle>
            <a:lvl1pPr marL="0" indent="0">
              <a:buNone/>
              <a:defRPr sz="1600">
                <a:solidFill>
                  <a:schemeClr val="tx2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dirty="0"/>
              <a:t>Add Your Name Here</a:t>
            </a:r>
          </a:p>
        </p:txBody>
      </p:sp>
      <p:sp>
        <p:nvSpPr>
          <p:cNvPr id="11" name="Text Placeholder 21">
            <a:extLst>
              <a:ext uri="{FF2B5EF4-FFF2-40B4-BE49-F238E27FC236}">
                <a16:creationId xmlns:a16="http://schemas.microsoft.com/office/drawing/2014/main" id="{E6325947-31B6-2502-E4EB-1130AF54E35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894379" y="5657632"/>
            <a:ext cx="2141132" cy="365845"/>
          </a:xfrm>
        </p:spPr>
        <p:txBody>
          <a:bodyPr lIns="0" tIns="0" rIns="0" bIns="0" anchor="ctr" anchorCtr="0">
            <a:normAutofit/>
          </a:bodyPr>
          <a:lstStyle>
            <a:lvl1pPr marL="0" indent="0" algn="r">
              <a:buNone/>
              <a:defRPr sz="1600">
                <a:solidFill>
                  <a:schemeClr val="tx2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dirty="0"/>
              <a:t>Add Your Phone Here</a:t>
            </a:r>
          </a:p>
        </p:txBody>
      </p:sp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443E0360-728B-0DEB-0597-DBBA403B646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04303" y="5657632"/>
            <a:ext cx="3308221" cy="365845"/>
          </a:xfrm>
        </p:spPr>
        <p:txBody>
          <a:bodyPr lIns="0" tIns="0" rIns="0" bIns="0"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tx2">
                    <a:lumMod val="95000"/>
                    <a:lumOff val="5000"/>
                  </a:schemeClr>
                </a:solidFill>
              </a:defRPr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Add Your Email Address Here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63FC46BF-779D-B631-90E3-3D67F6BA9DD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188582" y="5087528"/>
            <a:ext cx="1509613" cy="365210"/>
          </a:xfrm>
        </p:spPr>
        <p:txBody>
          <a:bodyPr lIns="0" tIns="0" rIns="0" bIns="0" anchor="ctr" anchorCtr="1">
            <a:normAutofit/>
          </a:bodyPr>
          <a:lstStyle>
            <a:lvl1pPr marL="0" indent="0">
              <a:buNone/>
              <a:defRPr sz="2800">
                <a:solidFill>
                  <a:schemeClr val="tx2">
                    <a:lumMod val="95000"/>
                    <a:lumOff val="5000"/>
                  </a:schemeClr>
                </a:solidFill>
              </a:defRPr>
            </a:lvl1pPr>
            <a:lvl2pPr marL="457109" indent="0">
              <a:buNone/>
              <a:defRPr sz="3600"/>
            </a:lvl2pPr>
            <a:lvl3pPr marL="914218" indent="0">
              <a:buNone/>
              <a:defRPr sz="3200"/>
            </a:lvl3pPr>
            <a:lvl4pPr marL="1371326" indent="0">
              <a:buNone/>
              <a:defRPr sz="2800"/>
            </a:lvl4pPr>
            <a:lvl5pPr marL="1828434" indent="0">
              <a:buNone/>
              <a:defRPr sz="2800"/>
            </a:lvl5pPr>
          </a:lstStyle>
          <a:p>
            <a:pPr lvl="0"/>
            <a:r>
              <a:rPr lang="en-US" dirty="0"/>
              <a:t>Contact:</a:t>
            </a:r>
          </a:p>
        </p:txBody>
      </p:sp>
      <p:sp>
        <p:nvSpPr>
          <p:cNvPr id="15" name="Text Placeholder 16">
            <a:extLst>
              <a:ext uri="{FF2B5EF4-FFF2-40B4-BE49-F238E27FC236}">
                <a16:creationId xmlns:a16="http://schemas.microsoft.com/office/drawing/2014/main" id="{2041D226-825D-8B0F-9981-7BEB6AE3723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688076" y="3501993"/>
            <a:ext cx="4812673" cy="648842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800">
                <a:solidFill>
                  <a:schemeClr val="accent1">
                    <a:lumMod val="10000"/>
                    <a:lumOff val="90000"/>
                  </a:schemeClr>
                </a:solidFill>
              </a:defRPr>
            </a:lvl1pPr>
          </a:lstStyle>
          <a:p>
            <a:pPr lvl="0"/>
            <a:r>
              <a:rPr lang="en-US" dirty="0"/>
              <a:t>Any questions?</a:t>
            </a:r>
          </a:p>
        </p:txBody>
      </p:sp>
    </p:spTree>
    <p:extLst>
      <p:ext uri="{BB962C8B-B14F-4D97-AF65-F5344CB8AC3E}">
        <p14:creationId xmlns:p14="http://schemas.microsoft.com/office/powerpoint/2010/main" val="2922633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hf sldNum="0" hdr="0" ftr="0" dt="0"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AA4416-6EF5-4861-8342-06CA5AC1DB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F263654-169D-4B42-9F45-11C2EB8FE08D}" type="datetime1">
              <a:rPr lang="en-IN" smtClean="0"/>
              <a:t>25-07-2026</a:t>
            </a:fld>
            <a:endParaRPr lang="en-IN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ECCBA54-53D8-4096-9E27-324B687C4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27B06194-B45B-4874-A691-21AB55FCD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F2AB8F2-7686-4971-BD89-DC5252206682}" type="slidenum">
              <a:rPr lang="en-IN" smtClean="0"/>
              <a:t>‹#›</a:t>
            </a:fld>
            <a:endParaRPr lang="en-IN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0E32BA2-0772-E2FD-2A96-54ECAD48366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117" y="1"/>
            <a:ext cx="12190413" cy="68615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8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BBEC956-3A3B-1DA5-6049-F9139D3276F0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2117" y="1"/>
            <a:ext cx="12190413" cy="68615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800" dirty="0"/>
          </a:p>
        </p:txBody>
      </p:sp>
    </p:spTree>
    <p:extLst>
      <p:ext uri="{BB962C8B-B14F-4D97-AF65-F5344CB8AC3E}">
        <p14:creationId xmlns:p14="http://schemas.microsoft.com/office/powerpoint/2010/main" val="3133318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AA4416-6EF5-4861-8342-06CA5AC1DB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F263654-169D-4B42-9F45-11C2EB8FE08D}" type="datetime1">
              <a:rPr lang="en-IN" smtClean="0"/>
              <a:t>25-07-2026</a:t>
            </a:fld>
            <a:endParaRPr lang="en-IN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ECCBA54-53D8-4096-9E27-324B687C4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27B06194-B45B-4874-A691-21AB55FCD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F2AB8F2-7686-4971-BD89-DC5252206682}" type="slidenum">
              <a:rPr lang="en-IN" smtClean="0"/>
              <a:t>‹#›</a:t>
            </a:fld>
            <a:endParaRPr lang="en-IN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7D9B802-C4AA-4117-AC54-70C7203625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92696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AA4416-6EF5-4861-8342-06CA5AC1DB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9DCD169-0774-4C75-B654-94B2454FC8FF}" type="datetime1">
              <a:rPr lang="en-IN" smtClean="0"/>
              <a:t>25-07-2026</a:t>
            </a:fld>
            <a:endParaRPr lang="en-IN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ECCBA54-53D8-4096-9E27-324B687C4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27B06194-B45B-4874-A691-21AB55FCD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F2AB8F2-7686-4971-BD89-DC5252206682}" type="slidenum">
              <a:rPr lang="en-IN" smtClean="0"/>
              <a:t>‹#›</a:t>
            </a:fld>
            <a:endParaRPr lang="en-IN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7D9B802-C4AA-4117-AC54-70C7203625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2D953CFC-1EBB-6EE4-E690-C2640A2828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475041" y="2595091"/>
            <a:ext cx="3406841" cy="3569899"/>
          </a:xfrm>
          <a:ln w="6350">
            <a:solidFill>
              <a:schemeClr val="bg1">
                <a:lumMod val="85000"/>
              </a:schemeClr>
            </a:solidFill>
          </a:ln>
        </p:spPr>
        <p:txBody>
          <a:bodyPr wrap="square" lIns="91440" tIns="68199" rIns="136271" bIns="68199">
            <a:normAutofit/>
          </a:bodyPr>
          <a:lstStyle>
            <a:lvl1pPr marL="155105" indent="-155105">
              <a:lnSpc>
                <a:spcPct val="90000"/>
              </a:lnSpc>
              <a:spcBef>
                <a:spcPts val="679"/>
              </a:spcBef>
              <a:spcAft>
                <a:spcPts val="0"/>
              </a:spcAft>
              <a:buClr>
                <a:schemeClr val="tx2">
                  <a:lumMod val="95000"/>
                  <a:lumOff val="5000"/>
                </a:schemeClr>
              </a:buClr>
              <a:defRPr sz="2400">
                <a:solidFill>
                  <a:schemeClr val="tx2">
                    <a:lumMod val="95000"/>
                    <a:lumOff val="5000"/>
                  </a:schemeClr>
                </a:solidFill>
                <a:latin typeface="Calibri Light" panose="020F0302020204030204" pitchFamily="34" charset="0"/>
              </a:defRPr>
            </a:lvl1pPr>
            <a:lvl2pPr marL="555115" indent="-155105">
              <a:lnSpc>
                <a:spcPct val="90000"/>
              </a:lnSpc>
              <a:spcBef>
                <a:spcPts val="679"/>
              </a:spcBef>
              <a:spcAft>
                <a:spcPts val="0"/>
              </a:spcAft>
              <a:buClr>
                <a:schemeClr val="tx2">
                  <a:lumMod val="95000"/>
                  <a:lumOff val="5000"/>
                </a:schemeClr>
              </a:buClr>
              <a:defRPr sz="2000">
                <a:solidFill>
                  <a:schemeClr val="tx2">
                    <a:lumMod val="95000"/>
                    <a:lumOff val="5000"/>
                  </a:schemeClr>
                </a:solidFill>
                <a:latin typeface="Calibri Light" panose="020F0302020204030204" pitchFamily="34" charset="0"/>
              </a:defRPr>
            </a:lvl2pPr>
            <a:lvl3pPr marL="955125" indent="-155105">
              <a:lnSpc>
                <a:spcPct val="90000"/>
              </a:lnSpc>
              <a:spcBef>
                <a:spcPts val="679"/>
              </a:spcBef>
              <a:spcAft>
                <a:spcPts val="0"/>
              </a:spcAft>
              <a:buClr>
                <a:schemeClr val="tx2">
                  <a:lumMod val="95000"/>
                  <a:lumOff val="5000"/>
                </a:schemeClr>
              </a:buClr>
              <a:defRPr sz="2000">
                <a:solidFill>
                  <a:schemeClr val="tx2">
                    <a:lumMod val="95000"/>
                    <a:lumOff val="5000"/>
                  </a:schemeClr>
                </a:solidFill>
                <a:latin typeface="Calibri Light" panose="020F0302020204030204" pitchFamily="34" charset="0"/>
              </a:defRPr>
            </a:lvl3pPr>
            <a:lvl4pPr>
              <a:defRPr sz="1400">
                <a:solidFill>
                  <a:srgbClr val="050505"/>
                </a:solidFill>
              </a:defRPr>
            </a:lvl4pPr>
            <a:lvl5pPr>
              <a:defRPr sz="1400">
                <a:solidFill>
                  <a:srgbClr val="050505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Content Placeholder 5">
            <a:extLst>
              <a:ext uri="{FF2B5EF4-FFF2-40B4-BE49-F238E27FC236}">
                <a16:creationId xmlns:a16="http://schemas.microsoft.com/office/drawing/2014/main" id="{51AFCCE5-E863-E446-B744-011AD09A1D5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8600988" y="2595091"/>
            <a:ext cx="3406841" cy="3569899"/>
          </a:xfrm>
          <a:ln w="6350">
            <a:solidFill>
              <a:schemeClr val="bg1">
                <a:lumMod val="85000"/>
              </a:schemeClr>
            </a:solidFill>
          </a:ln>
        </p:spPr>
        <p:txBody>
          <a:bodyPr wrap="square" lIns="91440" tIns="68199" rIns="136271" bIns="68199">
            <a:normAutofit/>
          </a:bodyPr>
          <a:lstStyle>
            <a:lvl1pPr marL="155105" indent="-155105">
              <a:lnSpc>
                <a:spcPct val="90000"/>
              </a:lnSpc>
              <a:spcBef>
                <a:spcPts val="679"/>
              </a:spcBef>
              <a:spcAft>
                <a:spcPts val="0"/>
              </a:spcAft>
              <a:buClr>
                <a:schemeClr val="tx2">
                  <a:lumMod val="95000"/>
                  <a:lumOff val="5000"/>
                </a:schemeClr>
              </a:buClr>
              <a:defRPr sz="2400">
                <a:solidFill>
                  <a:schemeClr val="tx2">
                    <a:lumMod val="95000"/>
                    <a:lumOff val="5000"/>
                  </a:schemeClr>
                </a:solidFill>
                <a:latin typeface="Calibri Light" panose="020F0302020204030204" pitchFamily="34" charset="0"/>
              </a:defRPr>
            </a:lvl1pPr>
            <a:lvl2pPr marL="555115" indent="-155105">
              <a:lnSpc>
                <a:spcPct val="90000"/>
              </a:lnSpc>
              <a:spcBef>
                <a:spcPts val="679"/>
              </a:spcBef>
              <a:spcAft>
                <a:spcPts val="0"/>
              </a:spcAft>
              <a:buClr>
                <a:schemeClr val="tx2">
                  <a:lumMod val="95000"/>
                  <a:lumOff val="5000"/>
                </a:schemeClr>
              </a:buClr>
              <a:defRPr sz="2000">
                <a:solidFill>
                  <a:schemeClr val="tx2">
                    <a:lumMod val="95000"/>
                    <a:lumOff val="5000"/>
                  </a:schemeClr>
                </a:solidFill>
                <a:latin typeface="Calibri Light" panose="020F0302020204030204" pitchFamily="34" charset="0"/>
              </a:defRPr>
            </a:lvl2pPr>
            <a:lvl3pPr marL="955125" indent="-155105">
              <a:lnSpc>
                <a:spcPct val="90000"/>
              </a:lnSpc>
              <a:spcBef>
                <a:spcPts val="679"/>
              </a:spcBef>
              <a:spcAft>
                <a:spcPts val="0"/>
              </a:spcAft>
              <a:buClr>
                <a:schemeClr val="tx2">
                  <a:lumMod val="95000"/>
                  <a:lumOff val="5000"/>
                </a:schemeClr>
              </a:buClr>
              <a:defRPr sz="2000">
                <a:solidFill>
                  <a:schemeClr val="tx2">
                    <a:lumMod val="95000"/>
                    <a:lumOff val="5000"/>
                  </a:schemeClr>
                </a:solidFill>
                <a:latin typeface="Calibri Light" panose="020F0302020204030204" pitchFamily="34" charset="0"/>
              </a:defRPr>
            </a:lvl3pPr>
            <a:lvl4pPr>
              <a:defRPr sz="1400">
                <a:solidFill>
                  <a:srgbClr val="050505"/>
                </a:solidFill>
              </a:defRPr>
            </a:lvl4pPr>
            <a:lvl5pPr>
              <a:defRPr sz="1400">
                <a:solidFill>
                  <a:srgbClr val="050505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9" name="Content Placeholder 5">
            <a:extLst>
              <a:ext uri="{FF2B5EF4-FFF2-40B4-BE49-F238E27FC236}">
                <a16:creationId xmlns:a16="http://schemas.microsoft.com/office/drawing/2014/main" id="{CE242C0B-9115-4C29-8B00-E72B4A5A17F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038014" y="2595091"/>
            <a:ext cx="3406841" cy="3569899"/>
          </a:xfrm>
          <a:ln w="6350">
            <a:solidFill>
              <a:schemeClr val="bg1">
                <a:lumMod val="85000"/>
              </a:schemeClr>
            </a:solidFill>
          </a:ln>
        </p:spPr>
        <p:txBody>
          <a:bodyPr wrap="square" lIns="91440" tIns="68199" rIns="136271" bIns="68199">
            <a:normAutofit/>
          </a:bodyPr>
          <a:lstStyle>
            <a:lvl1pPr marL="155105" indent="-155105">
              <a:lnSpc>
                <a:spcPct val="90000"/>
              </a:lnSpc>
              <a:spcBef>
                <a:spcPts val="679"/>
              </a:spcBef>
              <a:spcAft>
                <a:spcPts val="0"/>
              </a:spcAft>
              <a:buClr>
                <a:schemeClr val="tx2">
                  <a:lumMod val="95000"/>
                  <a:lumOff val="5000"/>
                </a:schemeClr>
              </a:buClr>
              <a:defRPr sz="2400">
                <a:solidFill>
                  <a:schemeClr val="tx2">
                    <a:lumMod val="95000"/>
                    <a:lumOff val="5000"/>
                  </a:schemeClr>
                </a:solidFill>
                <a:latin typeface="Calibri Light" panose="020F0302020204030204" pitchFamily="34" charset="0"/>
              </a:defRPr>
            </a:lvl1pPr>
            <a:lvl2pPr marL="555115" indent="-155105">
              <a:lnSpc>
                <a:spcPct val="90000"/>
              </a:lnSpc>
              <a:spcBef>
                <a:spcPts val="679"/>
              </a:spcBef>
              <a:spcAft>
                <a:spcPts val="0"/>
              </a:spcAft>
              <a:buClr>
                <a:schemeClr val="tx2">
                  <a:lumMod val="95000"/>
                  <a:lumOff val="5000"/>
                </a:schemeClr>
              </a:buClr>
              <a:defRPr sz="2000">
                <a:solidFill>
                  <a:schemeClr val="tx2">
                    <a:lumMod val="95000"/>
                    <a:lumOff val="5000"/>
                  </a:schemeClr>
                </a:solidFill>
                <a:latin typeface="Calibri Light" panose="020F0302020204030204" pitchFamily="34" charset="0"/>
              </a:defRPr>
            </a:lvl2pPr>
            <a:lvl3pPr marL="955125" indent="-155105">
              <a:lnSpc>
                <a:spcPct val="90000"/>
              </a:lnSpc>
              <a:spcBef>
                <a:spcPts val="679"/>
              </a:spcBef>
              <a:spcAft>
                <a:spcPts val="0"/>
              </a:spcAft>
              <a:buClr>
                <a:schemeClr val="tx2">
                  <a:lumMod val="95000"/>
                  <a:lumOff val="5000"/>
                </a:schemeClr>
              </a:buClr>
              <a:defRPr sz="2000">
                <a:solidFill>
                  <a:schemeClr val="tx2">
                    <a:lumMod val="95000"/>
                    <a:lumOff val="5000"/>
                  </a:schemeClr>
                </a:solidFill>
                <a:latin typeface="Calibri Light" panose="020F0302020204030204" pitchFamily="34" charset="0"/>
              </a:defRPr>
            </a:lvl3pPr>
            <a:lvl4pPr>
              <a:defRPr sz="1400">
                <a:solidFill>
                  <a:srgbClr val="050505"/>
                </a:solidFill>
              </a:defRPr>
            </a:lvl4pPr>
            <a:lvl5pPr>
              <a:defRPr sz="1400">
                <a:solidFill>
                  <a:srgbClr val="050505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2E419CCD-553A-5AB7-D14B-517DAB92D2B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600988" y="1814535"/>
            <a:ext cx="3406841" cy="768902"/>
          </a:xfrm>
          <a:gradFill flip="none" rotWithShape="1">
            <a:gsLst>
              <a:gs pos="0">
                <a:schemeClr val="accent6">
                  <a:lumMod val="90000"/>
                  <a:lumOff val="10000"/>
                </a:schemeClr>
              </a:gs>
              <a:gs pos="100000">
                <a:schemeClr val="accent6">
                  <a:lumMod val="9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square" lIns="136271" tIns="68199" rIns="136271" bIns="68199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3200" b="0">
                <a:solidFill>
                  <a:schemeClr val="accent6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None/>
              <a:defRPr sz="2000" b="1"/>
            </a:lvl2pPr>
            <a:lvl3pPr marL="914309" indent="0">
              <a:buNone/>
              <a:defRPr sz="1800" b="1"/>
            </a:lvl3pPr>
            <a:lvl4pPr marL="1371463" indent="0">
              <a:buNone/>
              <a:defRPr sz="1600" b="1"/>
            </a:lvl4pPr>
            <a:lvl5pPr marL="1828617" indent="0">
              <a:buNone/>
              <a:defRPr sz="1600" b="1"/>
            </a:lvl5pPr>
            <a:lvl6pPr marL="2285771" indent="0">
              <a:buNone/>
              <a:defRPr sz="1600" b="1"/>
            </a:lvl6pPr>
            <a:lvl7pPr marL="2742926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4" indent="0">
              <a:buNone/>
              <a:defRPr sz="1600" b="1"/>
            </a:lvl9pPr>
          </a:lstStyle>
          <a:p>
            <a:pPr lvl="0"/>
            <a:r>
              <a:rPr lang="en-US" dirty="0"/>
              <a:t>Click to add heading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E215A019-9D43-9413-FA86-D8571082EA63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5038014" y="1814535"/>
            <a:ext cx="3406841" cy="768902"/>
          </a:xfrm>
          <a:gradFill flip="none" rotWithShape="1">
            <a:gsLst>
              <a:gs pos="0">
                <a:schemeClr val="accent4">
                  <a:lumMod val="90000"/>
                  <a:lumOff val="10000"/>
                </a:schemeClr>
              </a:gs>
              <a:gs pos="100000">
                <a:schemeClr val="accent4">
                  <a:lumMod val="90000"/>
                </a:schemeClr>
              </a:gs>
            </a:gsLst>
            <a:lin ang="0" scaled="1"/>
            <a:tileRect/>
          </a:gradFill>
        </p:spPr>
        <p:txBody>
          <a:bodyPr wrap="square" lIns="136271" tIns="68199" rIns="136271" bIns="68199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3200" b="0">
                <a:solidFill>
                  <a:schemeClr val="accent4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None/>
              <a:defRPr sz="2000" b="1"/>
            </a:lvl2pPr>
            <a:lvl3pPr marL="914309" indent="0">
              <a:buNone/>
              <a:defRPr sz="1800" b="1"/>
            </a:lvl3pPr>
            <a:lvl4pPr marL="1371463" indent="0">
              <a:buNone/>
              <a:defRPr sz="1600" b="1"/>
            </a:lvl4pPr>
            <a:lvl5pPr marL="1828617" indent="0">
              <a:buNone/>
              <a:defRPr sz="1600" b="1"/>
            </a:lvl5pPr>
            <a:lvl6pPr marL="2285771" indent="0">
              <a:buNone/>
              <a:defRPr sz="1600" b="1"/>
            </a:lvl6pPr>
            <a:lvl7pPr marL="2742926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4" indent="0">
              <a:buNone/>
              <a:defRPr sz="1600" b="1"/>
            </a:lvl9pPr>
          </a:lstStyle>
          <a:p>
            <a:pPr lvl="0"/>
            <a:r>
              <a:rPr lang="en-US" dirty="0"/>
              <a:t>Click to add heading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32F593BE-A4A0-5716-AB8A-40A2A389614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475041" y="1814535"/>
            <a:ext cx="3406841" cy="768902"/>
          </a:xfrm>
          <a:gradFill flip="none" rotWithShape="1">
            <a:gsLst>
              <a:gs pos="0">
                <a:schemeClr val="accent2">
                  <a:lumMod val="90000"/>
                  <a:lumOff val="10000"/>
                </a:schemeClr>
              </a:gs>
              <a:gs pos="100000">
                <a:schemeClr val="accent2">
                  <a:lumMod val="90000"/>
                </a:schemeClr>
              </a:gs>
            </a:gsLst>
            <a:lin ang="0" scaled="1"/>
            <a:tileRect/>
          </a:gradFill>
        </p:spPr>
        <p:txBody>
          <a:bodyPr wrap="square" lIns="136271" tIns="68199" rIns="136271" bIns="68199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3200" b="0">
                <a:solidFill>
                  <a:schemeClr val="accent2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None/>
              <a:defRPr sz="2000" b="1"/>
            </a:lvl2pPr>
            <a:lvl3pPr marL="914309" indent="0">
              <a:buNone/>
              <a:defRPr sz="1800" b="1"/>
            </a:lvl3pPr>
            <a:lvl4pPr marL="1371463" indent="0">
              <a:buNone/>
              <a:defRPr sz="1600" b="1"/>
            </a:lvl4pPr>
            <a:lvl5pPr marL="1828617" indent="0">
              <a:buNone/>
              <a:defRPr sz="1600" b="1"/>
            </a:lvl5pPr>
            <a:lvl6pPr marL="2285771" indent="0">
              <a:buNone/>
              <a:defRPr sz="1600" b="1"/>
            </a:lvl6pPr>
            <a:lvl7pPr marL="2742926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4" indent="0">
              <a:buNone/>
              <a:defRPr sz="1600" b="1"/>
            </a:lvl9pPr>
          </a:lstStyle>
          <a:p>
            <a:pPr lvl="0"/>
            <a:r>
              <a:rPr lang="en-US" dirty="0"/>
              <a:t>Click to add heading</a:t>
            </a:r>
          </a:p>
        </p:txBody>
      </p:sp>
    </p:spTree>
    <p:extLst>
      <p:ext uri="{BB962C8B-B14F-4D97-AF65-F5344CB8AC3E}">
        <p14:creationId xmlns:p14="http://schemas.microsoft.com/office/powerpoint/2010/main" val="2486938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7" orient="horz" pos="2160" userDrawn="1">
          <p15:clr>
            <a:srgbClr val="FBAE40"/>
          </p15:clr>
        </p15:guide>
        <p15:guide id="8" pos="3839" userDrawn="1">
          <p15:clr>
            <a:srgbClr val="FBAE40"/>
          </p15:clr>
        </p15:guide>
      </p15:sldGuideLst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3 Nu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AA4416-6EF5-4861-8342-06CA5AC1DB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F263654-169D-4B42-9F45-11C2EB8FE08D}" type="datetime1">
              <a:rPr lang="en-IN" smtClean="0"/>
              <a:t>25-07-2026</a:t>
            </a:fld>
            <a:endParaRPr lang="en-IN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ECCBA54-53D8-4096-9E27-324B687C4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27B06194-B45B-4874-A691-21AB55FCD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F2AB8F2-7686-4971-BD89-DC5252206682}" type="slidenum">
              <a:rPr lang="en-IN" smtClean="0"/>
              <a:t>‹#›</a:t>
            </a:fld>
            <a:endParaRPr lang="en-IN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7D9B802-C4AA-4117-AC54-70C7203625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7B10D7FB-D03F-EB1E-05CA-3C3D95456D3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587918" y="1816123"/>
            <a:ext cx="3406398" cy="917202"/>
          </a:xfrm>
          <a:solidFill>
            <a:schemeClr val="bg1"/>
          </a:solidFill>
          <a:ln>
            <a:noFill/>
          </a:ln>
        </p:spPr>
        <p:txBody>
          <a:bodyPr wrap="square" lIns="136271" tIns="182880" rIns="136271" bIns="0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7200" b="1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457154" indent="0">
              <a:buNone/>
              <a:defRPr sz="2000" b="1"/>
            </a:lvl2pPr>
            <a:lvl3pPr marL="914309" indent="0">
              <a:buNone/>
              <a:defRPr sz="1800" b="1"/>
            </a:lvl3pPr>
            <a:lvl4pPr marL="1371463" indent="0">
              <a:buNone/>
              <a:defRPr sz="1600" b="1"/>
            </a:lvl4pPr>
            <a:lvl5pPr marL="1828617" indent="0">
              <a:buNone/>
              <a:defRPr sz="1600" b="1"/>
            </a:lvl5pPr>
            <a:lvl6pPr marL="2285771" indent="0">
              <a:buNone/>
              <a:defRPr sz="1600" b="1"/>
            </a:lvl6pPr>
            <a:lvl7pPr marL="2742926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4" indent="0">
              <a:buNone/>
              <a:defRPr sz="1600" b="1"/>
            </a:lvl9pPr>
          </a:lstStyle>
          <a:p>
            <a:pPr lvl="0"/>
            <a:r>
              <a:rPr lang="en-US" dirty="0"/>
              <a:t>Add #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69B19170-98B5-9E52-7342-7CDF648ED8A9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5025408" y="1816123"/>
            <a:ext cx="3406398" cy="917202"/>
          </a:xfrm>
          <a:solidFill>
            <a:schemeClr val="bg1"/>
          </a:solidFill>
        </p:spPr>
        <p:txBody>
          <a:bodyPr wrap="square" lIns="136271" tIns="182880" rIns="136271" bIns="0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7200" b="1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457154" indent="0">
              <a:buNone/>
              <a:defRPr sz="2000" b="1"/>
            </a:lvl2pPr>
            <a:lvl3pPr marL="914309" indent="0">
              <a:buNone/>
              <a:defRPr sz="1800" b="1"/>
            </a:lvl3pPr>
            <a:lvl4pPr marL="1371463" indent="0">
              <a:buNone/>
              <a:defRPr sz="1600" b="1"/>
            </a:lvl4pPr>
            <a:lvl5pPr marL="1828617" indent="0">
              <a:buNone/>
              <a:defRPr sz="1600" b="1"/>
            </a:lvl5pPr>
            <a:lvl6pPr marL="2285771" indent="0">
              <a:buNone/>
              <a:defRPr sz="1600" b="1"/>
            </a:lvl6pPr>
            <a:lvl7pPr marL="2742926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4" indent="0">
              <a:buNone/>
              <a:defRPr sz="1600" b="1"/>
            </a:lvl9pPr>
          </a:lstStyle>
          <a:p>
            <a:pPr lvl="0"/>
            <a:r>
              <a:rPr lang="en-US" dirty="0"/>
              <a:t>Add #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14BAAF77-D31B-0B2F-2B75-04B022D367F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462898" y="1816123"/>
            <a:ext cx="3406398" cy="917202"/>
          </a:xfrm>
          <a:solidFill>
            <a:schemeClr val="bg1"/>
          </a:solidFill>
        </p:spPr>
        <p:txBody>
          <a:bodyPr wrap="square" lIns="136271" tIns="182880" rIns="136271" bIns="0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7200" b="1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457154" indent="0">
              <a:buNone/>
              <a:defRPr sz="2000" b="1"/>
            </a:lvl2pPr>
            <a:lvl3pPr marL="914309" indent="0">
              <a:buNone/>
              <a:defRPr sz="1800" b="1"/>
            </a:lvl3pPr>
            <a:lvl4pPr marL="1371463" indent="0">
              <a:buNone/>
              <a:defRPr sz="1600" b="1"/>
            </a:lvl4pPr>
            <a:lvl5pPr marL="1828617" indent="0">
              <a:buNone/>
              <a:defRPr sz="1600" b="1"/>
            </a:lvl5pPr>
            <a:lvl6pPr marL="2285771" indent="0">
              <a:buNone/>
              <a:defRPr sz="1600" b="1"/>
            </a:lvl6pPr>
            <a:lvl7pPr marL="2742926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4" indent="0">
              <a:buNone/>
              <a:defRPr sz="1600" b="1"/>
            </a:lvl9pPr>
          </a:lstStyle>
          <a:p>
            <a:pPr lvl="0"/>
            <a:r>
              <a:rPr lang="en-US" dirty="0"/>
              <a:t>Add #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F57136F-D852-FD1D-4808-4A48B047BB5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459850" y="3959685"/>
            <a:ext cx="10522004" cy="2225689"/>
          </a:xfrm>
        </p:spPr>
        <p:txBody>
          <a:bodyPr>
            <a:normAutofit/>
          </a:bodyPr>
          <a:lstStyle>
            <a:lvl1pPr marL="228577" indent="-228577">
              <a:lnSpc>
                <a:spcPct val="90000"/>
              </a:lnSpc>
              <a:spcBef>
                <a:spcPts val="1000"/>
              </a:spcBef>
              <a:buClr>
                <a:schemeClr val="tx2">
                  <a:lumMod val="90000"/>
                  <a:lumOff val="10000"/>
                </a:schemeClr>
              </a:buClr>
              <a:defRPr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  <a:lvl2pPr marL="685731" indent="-228577">
              <a:lnSpc>
                <a:spcPct val="90000"/>
              </a:lnSpc>
              <a:spcBef>
                <a:spcPts val="1000"/>
              </a:spcBef>
              <a:buClr>
                <a:schemeClr val="tx2">
                  <a:lumMod val="90000"/>
                  <a:lumOff val="10000"/>
                </a:schemeClr>
              </a:buClr>
              <a:buNone/>
              <a:defRPr>
                <a:solidFill>
                  <a:schemeClr val="tx2">
                    <a:lumMod val="90000"/>
                    <a:lumOff val="10000"/>
                  </a:schemeClr>
                </a:solidFill>
              </a:defRPr>
            </a:lvl2pPr>
            <a:lvl3pPr marL="1142886" indent="-228577">
              <a:lnSpc>
                <a:spcPct val="90000"/>
              </a:lnSpc>
              <a:spcBef>
                <a:spcPts val="1000"/>
              </a:spcBef>
              <a:buClr>
                <a:schemeClr val="tx2">
                  <a:lumMod val="90000"/>
                  <a:lumOff val="10000"/>
                </a:schemeClr>
              </a:buClr>
              <a:buNone/>
              <a:defRPr>
                <a:solidFill>
                  <a:schemeClr val="tx2">
                    <a:lumMod val="90000"/>
                    <a:lumOff val="10000"/>
                  </a:schemeClr>
                </a:solidFill>
              </a:defRPr>
            </a:lvl3pPr>
            <a:lvl4pPr marL="1600040" indent="-228577">
              <a:lnSpc>
                <a:spcPct val="90000"/>
              </a:lnSpc>
              <a:spcBef>
                <a:spcPts val="1000"/>
              </a:spcBef>
              <a:buClr>
                <a:schemeClr val="tx2">
                  <a:lumMod val="90000"/>
                  <a:lumOff val="10000"/>
                </a:schemeClr>
              </a:buClr>
              <a:defRPr>
                <a:solidFill>
                  <a:schemeClr val="tx2">
                    <a:lumMod val="90000"/>
                    <a:lumOff val="10000"/>
                  </a:schemeClr>
                </a:solidFill>
              </a:defRPr>
            </a:lvl4pPr>
            <a:lvl5pPr marL="2057194" indent="-228577">
              <a:lnSpc>
                <a:spcPct val="90000"/>
              </a:lnSpc>
              <a:spcBef>
                <a:spcPts val="1000"/>
              </a:spcBef>
              <a:buClr>
                <a:schemeClr val="tx2">
                  <a:lumMod val="90000"/>
                  <a:lumOff val="10000"/>
                </a:schemeClr>
              </a:buClr>
              <a:defRPr>
                <a:solidFill>
                  <a:schemeClr val="tx2">
                    <a:lumMod val="90000"/>
                    <a:lumOff val="1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70D30A7-9755-9D54-EC0D-5FBE119EEA0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467604" y="2973155"/>
            <a:ext cx="3401692" cy="746700"/>
          </a:xfrm>
        </p:spPr>
        <p:txBody>
          <a:bodyPr>
            <a:normAutofit/>
          </a:bodyPr>
          <a:lstStyle>
            <a:lvl1pPr marL="228577" indent="-228577" algn="ctr">
              <a:lnSpc>
                <a:spcPct val="90000"/>
              </a:lnSpc>
              <a:spcBef>
                <a:spcPts val="1000"/>
              </a:spcBef>
              <a:buClr>
                <a:schemeClr val="tx2">
                  <a:lumMod val="90000"/>
                  <a:lumOff val="10000"/>
                </a:schemeClr>
              </a:buClr>
              <a:buNone/>
              <a:defRPr sz="1800">
                <a:solidFill>
                  <a:schemeClr val="tx2"/>
                </a:solidFill>
              </a:defRPr>
            </a:lvl1pPr>
            <a:lvl2pPr marL="685731" indent="-228577">
              <a:lnSpc>
                <a:spcPct val="90000"/>
              </a:lnSpc>
              <a:spcBef>
                <a:spcPts val="1000"/>
              </a:spcBef>
              <a:buClr>
                <a:schemeClr val="tx2">
                  <a:lumMod val="90000"/>
                  <a:lumOff val="10000"/>
                </a:schemeClr>
              </a:buClr>
              <a:defRPr>
                <a:solidFill>
                  <a:schemeClr val="tx2">
                    <a:lumMod val="90000"/>
                    <a:lumOff val="10000"/>
                  </a:schemeClr>
                </a:solidFill>
              </a:defRPr>
            </a:lvl2pPr>
            <a:lvl3pPr marL="1142886" indent="-228577">
              <a:lnSpc>
                <a:spcPct val="90000"/>
              </a:lnSpc>
              <a:spcBef>
                <a:spcPts val="1000"/>
              </a:spcBef>
              <a:buClr>
                <a:schemeClr val="tx2">
                  <a:lumMod val="90000"/>
                  <a:lumOff val="10000"/>
                </a:schemeClr>
              </a:buClr>
              <a:defRPr>
                <a:solidFill>
                  <a:schemeClr val="tx2">
                    <a:lumMod val="90000"/>
                    <a:lumOff val="10000"/>
                  </a:schemeClr>
                </a:solidFill>
              </a:defRPr>
            </a:lvl3pPr>
            <a:lvl4pPr marL="1600040" indent="-228577">
              <a:lnSpc>
                <a:spcPct val="90000"/>
              </a:lnSpc>
              <a:spcBef>
                <a:spcPts val="1000"/>
              </a:spcBef>
              <a:buClr>
                <a:schemeClr val="tx2">
                  <a:lumMod val="90000"/>
                  <a:lumOff val="10000"/>
                </a:schemeClr>
              </a:buClr>
              <a:defRPr>
                <a:solidFill>
                  <a:schemeClr val="tx2">
                    <a:lumMod val="90000"/>
                    <a:lumOff val="10000"/>
                  </a:schemeClr>
                </a:solidFill>
              </a:defRPr>
            </a:lvl4pPr>
            <a:lvl5pPr marL="2057194" indent="-228577">
              <a:lnSpc>
                <a:spcPct val="90000"/>
              </a:lnSpc>
              <a:spcBef>
                <a:spcPts val="1000"/>
              </a:spcBef>
              <a:buClr>
                <a:schemeClr val="tx2">
                  <a:lumMod val="90000"/>
                  <a:lumOff val="10000"/>
                </a:schemeClr>
              </a:buClr>
              <a:defRPr>
                <a:solidFill>
                  <a:schemeClr val="tx2">
                    <a:lumMod val="90000"/>
                    <a:lumOff val="10000"/>
                  </a:schemeClr>
                </a:solidFill>
              </a:defRPr>
            </a:lvl5pPr>
          </a:lstStyle>
          <a:p>
            <a:pPr lvl="0"/>
            <a:r>
              <a:rPr lang="en-US" dirty="0"/>
              <a:t>Enter caption here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1BBA86F-9CDF-9E77-576B-BF70BA4896E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030114" y="2973155"/>
            <a:ext cx="3401692" cy="746700"/>
          </a:xfrm>
        </p:spPr>
        <p:txBody>
          <a:bodyPr>
            <a:normAutofit/>
          </a:bodyPr>
          <a:lstStyle>
            <a:lvl1pPr marL="228577" indent="-228577" algn="ctr">
              <a:lnSpc>
                <a:spcPct val="90000"/>
              </a:lnSpc>
              <a:spcBef>
                <a:spcPts val="1000"/>
              </a:spcBef>
              <a:buClr>
                <a:schemeClr val="tx2">
                  <a:lumMod val="90000"/>
                  <a:lumOff val="10000"/>
                </a:schemeClr>
              </a:buClr>
              <a:buNone/>
              <a:defRPr sz="1800">
                <a:solidFill>
                  <a:schemeClr val="tx2"/>
                </a:solidFill>
              </a:defRPr>
            </a:lvl1pPr>
            <a:lvl2pPr marL="685731" indent="-228577">
              <a:lnSpc>
                <a:spcPct val="90000"/>
              </a:lnSpc>
              <a:spcBef>
                <a:spcPts val="1000"/>
              </a:spcBef>
              <a:buClr>
                <a:schemeClr val="tx2">
                  <a:lumMod val="90000"/>
                  <a:lumOff val="10000"/>
                </a:schemeClr>
              </a:buClr>
              <a:defRPr>
                <a:solidFill>
                  <a:schemeClr val="tx2">
                    <a:lumMod val="90000"/>
                    <a:lumOff val="10000"/>
                  </a:schemeClr>
                </a:solidFill>
              </a:defRPr>
            </a:lvl2pPr>
            <a:lvl3pPr marL="1142886" indent="-228577">
              <a:lnSpc>
                <a:spcPct val="90000"/>
              </a:lnSpc>
              <a:spcBef>
                <a:spcPts val="1000"/>
              </a:spcBef>
              <a:buClr>
                <a:schemeClr val="tx2">
                  <a:lumMod val="90000"/>
                  <a:lumOff val="10000"/>
                </a:schemeClr>
              </a:buClr>
              <a:defRPr>
                <a:solidFill>
                  <a:schemeClr val="tx2">
                    <a:lumMod val="90000"/>
                    <a:lumOff val="10000"/>
                  </a:schemeClr>
                </a:solidFill>
              </a:defRPr>
            </a:lvl3pPr>
            <a:lvl4pPr marL="1600040" indent="-228577">
              <a:lnSpc>
                <a:spcPct val="90000"/>
              </a:lnSpc>
              <a:spcBef>
                <a:spcPts val="1000"/>
              </a:spcBef>
              <a:buClr>
                <a:schemeClr val="tx2">
                  <a:lumMod val="90000"/>
                  <a:lumOff val="10000"/>
                </a:schemeClr>
              </a:buClr>
              <a:defRPr>
                <a:solidFill>
                  <a:schemeClr val="tx2">
                    <a:lumMod val="90000"/>
                    <a:lumOff val="10000"/>
                  </a:schemeClr>
                </a:solidFill>
              </a:defRPr>
            </a:lvl4pPr>
            <a:lvl5pPr marL="2057194" indent="-228577">
              <a:lnSpc>
                <a:spcPct val="90000"/>
              </a:lnSpc>
              <a:spcBef>
                <a:spcPts val="1000"/>
              </a:spcBef>
              <a:buClr>
                <a:schemeClr val="tx2">
                  <a:lumMod val="90000"/>
                  <a:lumOff val="10000"/>
                </a:schemeClr>
              </a:buClr>
              <a:defRPr>
                <a:solidFill>
                  <a:schemeClr val="tx2">
                    <a:lumMod val="90000"/>
                    <a:lumOff val="10000"/>
                  </a:schemeClr>
                </a:solidFill>
              </a:defRPr>
            </a:lvl5pPr>
          </a:lstStyle>
          <a:p>
            <a:pPr lvl="0"/>
            <a:r>
              <a:rPr lang="en-US" dirty="0"/>
              <a:t>Enter caption here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2D3C073-B8B6-193C-10F0-6AC883BC036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592623" y="2973155"/>
            <a:ext cx="3401692" cy="746700"/>
          </a:xfrm>
        </p:spPr>
        <p:txBody>
          <a:bodyPr>
            <a:normAutofit/>
          </a:bodyPr>
          <a:lstStyle>
            <a:lvl1pPr marL="228577" indent="-228577" algn="ctr">
              <a:lnSpc>
                <a:spcPct val="90000"/>
              </a:lnSpc>
              <a:spcBef>
                <a:spcPts val="1000"/>
              </a:spcBef>
              <a:buClr>
                <a:schemeClr val="tx2">
                  <a:lumMod val="90000"/>
                  <a:lumOff val="10000"/>
                </a:schemeClr>
              </a:buClr>
              <a:buNone/>
              <a:defRPr sz="1800">
                <a:solidFill>
                  <a:schemeClr val="tx2"/>
                </a:solidFill>
              </a:defRPr>
            </a:lvl1pPr>
            <a:lvl2pPr marL="685731" indent="-228577">
              <a:lnSpc>
                <a:spcPct val="90000"/>
              </a:lnSpc>
              <a:spcBef>
                <a:spcPts val="1000"/>
              </a:spcBef>
              <a:buClr>
                <a:schemeClr val="tx2">
                  <a:lumMod val="90000"/>
                  <a:lumOff val="10000"/>
                </a:schemeClr>
              </a:buClr>
              <a:defRPr>
                <a:solidFill>
                  <a:schemeClr val="tx2">
                    <a:lumMod val="90000"/>
                    <a:lumOff val="10000"/>
                  </a:schemeClr>
                </a:solidFill>
              </a:defRPr>
            </a:lvl2pPr>
            <a:lvl3pPr marL="1142886" indent="-228577">
              <a:lnSpc>
                <a:spcPct val="90000"/>
              </a:lnSpc>
              <a:spcBef>
                <a:spcPts val="1000"/>
              </a:spcBef>
              <a:buClr>
                <a:schemeClr val="tx2">
                  <a:lumMod val="90000"/>
                  <a:lumOff val="10000"/>
                </a:schemeClr>
              </a:buClr>
              <a:defRPr>
                <a:solidFill>
                  <a:schemeClr val="tx2">
                    <a:lumMod val="90000"/>
                    <a:lumOff val="10000"/>
                  </a:schemeClr>
                </a:solidFill>
              </a:defRPr>
            </a:lvl3pPr>
            <a:lvl4pPr marL="1600040" indent="-228577">
              <a:lnSpc>
                <a:spcPct val="90000"/>
              </a:lnSpc>
              <a:spcBef>
                <a:spcPts val="1000"/>
              </a:spcBef>
              <a:buClr>
                <a:schemeClr val="tx2">
                  <a:lumMod val="90000"/>
                  <a:lumOff val="10000"/>
                </a:schemeClr>
              </a:buClr>
              <a:defRPr>
                <a:solidFill>
                  <a:schemeClr val="tx2">
                    <a:lumMod val="90000"/>
                    <a:lumOff val="10000"/>
                  </a:schemeClr>
                </a:solidFill>
              </a:defRPr>
            </a:lvl4pPr>
            <a:lvl5pPr marL="2057194" indent="-228577">
              <a:lnSpc>
                <a:spcPct val="90000"/>
              </a:lnSpc>
              <a:spcBef>
                <a:spcPts val="1000"/>
              </a:spcBef>
              <a:buClr>
                <a:schemeClr val="tx2">
                  <a:lumMod val="90000"/>
                  <a:lumOff val="10000"/>
                </a:schemeClr>
              </a:buClr>
              <a:defRPr>
                <a:solidFill>
                  <a:schemeClr val="tx2">
                    <a:lumMod val="90000"/>
                    <a:lumOff val="10000"/>
                  </a:schemeClr>
                </a:solidFill>
              </a:defRPr>
            </a:lvl5pPr>
          </a:lstStyle>
          <a:p>
            <a:pPr lvl="0"/>
            <a:r>
              <a:rPr lang="en-US" dirty="0"/>
              <a:t>Enter caption here</a:t>
            </a:r>
          </a:p>
        </p:txBody>
      </p:sp>
    </p:spTree>
    <p:extLst>
      <p:ext uri="{BB962C8B-B14F-4D97-AF65-F5344CB8AC3E}">
        <p14:creationId xmlns:p14="http://schemas.microsoft.com/office/powerpoint/2010/main" val="3183999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AA4416-6EF5-4861-8342-06CA5AC1DB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F263654-169D-4B42-9F45-11C2EB8FE08D}" type="datetime1">
              <a:rPr lang="en-IN" smtClean="0"/>
              <a:t>25-07-2026</a:t>
            </a:fld>
            <a:endParaRPr lang="en-IN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ECCBA54-53D8-4096-9E27-324B687C4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27B06194-B45B-4874-A691-21AB55FCD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F2AB8F2-7686-4971-BD89-DC5252206682}" type="slidenum">
              <a:rPr lang="en-IN" smtClean="0"/>
              <a:t>‹#›</a:t>
            </a:fld>
            <a:endParaRPr lang="en-IN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0E32BA2-0772-E2FD-2A96-54ECAD483667}"/>
              </a:ext>
            </a:extLst>
          </p:cNvPr>
          <p:cNvSpPr/>
          <p:nvPr userDrawn="1">
            <p:custDataLst>
              <p:tags r:id="rId1"/>
            </p:custDataLst>
          </p:nvPr>
        </p:nvSpPr>
        <p:spPr>
          <a:xfrm>
            <a:off x="2117" y="1"/>
            <a:ext cx="12190413" cy="68615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800" dirty="0"/>
          </a:p>
        </p:txBody>
      </p:sp>
    </p:spTree>
    <p:extLst>
      <p:ext uri="{BB962C8B-B14F-4D97-AF65-F5344CB8AC3E}">
        <p14:creationId xmlns:p14="http://schemas.microsoft.com/office/powerpoint/2010/main" val="2695586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Nu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AA4416-6EF5-4861-8342-06CA5AC1DB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F263654-169D-4B42-9F45-11C2EB8FE08D}" type="datetime1">
              <a:rPr lang="en-IN" smtClean="0"/>
              <a:t>25-07-2026</a:t>
            </a:fld>
            <a:endParaRPr lang="en-IN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ECCBA54-53D8-4096-9E27-324B687C4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27B06194-B45B-4874-A691-21AB55FCD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F2AB8F2-7686-4971-BD89-DC5252206682}" type="slidenum">
              <a:rPr lang="en-IN" smtClean="0"/>
              <a:t>‹#›</a:t>
            </a:fld>
            <a:endParaRPr lang="en-IN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7D9B802-C4AA-4117-AC54-70C7203625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7B10D7FB-D03F-EB1E-05CA-3C3D95456D3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587918" y="1816123"/>
            <a:ext cx="3406398" cy="917202"/>
          </a:xfrm>
          <a:solidFill>
            <a:schemeClr val="bg1"/>
          </a:solidFill>
          <a:ln>
            <a:noFill/>
          </a:ln>
        </p:spPr>
        <p:txBody>
          <a:bodyPr wrap="square" lIns="136271" tIns="182880" rIns="136271" bIns="0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7200" b="1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457154" indent="0">
              <a:buNone/>
              <a:defRPr sz="2000" b="1"/>
            </a:lvl2pPr>
            <a:lvl3pPr marL="914309" indent="0">
              <a:buNone/>
              <a:defRPr sz="1800" b="1"/>
            </a:lvl3pPr>
            <a:lvl4pPr marL="1371463" indent="0">
              <a:buNone/>
              <a:defRPr sz="1600" b="1"/>
            </a:lvl4pPr>
            <a:lvl5pPr marL="1828617" indent="0">
              <a:buNone/>
              <a:defRPr sz="1600" b="1"/>
            </a:lvl5pPr>
            <a:lvl6pPr marL="2285771" indent="0">
              <a:buNone/>
              <a:defRPr sz="1600" b="1"/>
            </a:lvl6pPr>
            <a:lvl7pPr marL="2742926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4" indent="0">
              <a:buNone/>
              <a:defRPr sz="1600" b="1"/>
            </a:lvl9pPr>
          </a:lstStyle>
          <a:p>
            <a:pPr lvl="0"/>
            <a:r>
              <a:rPr lang="en-US" dirty="0"/>
              <a:t>Add #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69B19170-98B5-9E52-7342-7CDF648ED8A9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5025408" y="1816123"/>
            <a:ext cx="3406398" cy="917202"/>
          </a:xfrm>
          <a:solidFill>
            <a:schemeClr val="bg1"/>
          </a:solidFill>
        </p:spPr>
        <p:txBody>
          <a:bodyPr wrap="square" lIns="136271" tIns="182880" rIns="136271" bIns="0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7200" b="1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457154" indent="0">
              <a:buNone/>
              <a:defRPr sz="2000" b="1"/>
            </a:lvl2pPr>
            <a:lvl3pPr marL="914309" indent="0">
              <a:buNone/>
              <a:defRPr sz="1800" b="1"/>
            </a:lvl3pPr>
            <a:lvl4pPr marL="1371463" indent="0">
              <a:buNone/>
              <a:defRPr sz="1600" b="1"/>
            </a:lvl4pPr>
            <a:lvl5pPr marL="1828617" indent="0">
              <a:buNone/>
              <a:defRPr sz="1600" b="1"/>
            </a:lvl5pPr>
            <a:lvl6pPr marL="2285771" indent="0">
              <a:buNone/>
              <a:defRPr sz="1600" b="1"/>
            </a:lvl6pPr>
            <a:lvl7pPr marL="2742926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4" indent="0">
              <a:buNone/>
              <a:defRPr sz="1600" b="1"/>
            </a:lvl9pPr>
          </a:lstStyle>
          <a:p>
            <a:pPr lvl="0"/>
            <a:r>
              <a:rPr lang="en-US" dirty="0"/>
              <a:t>Add #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14BAAF77-D31B-0B2F-2B75-04B022D367F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462898" y="1816123"/>
            <a:ext cx="3406398" cy="917202"/>
          </a:xfrm>
          <a:solidFill>
            <a:schemeClr val="bg1"/>
          </a:solidFill>
        </p:spPr>
        <p:txBody>
          <a:bodyPr wrap="square" lIns="136271" tIns="182880" rIns="136271" bIns="0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7200" b="1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457154" indent="0">
              <a:buNone/>
              <a:defRPr sz="2000" b="1"/>
            </a:lvl2pPr>
            <a:lvl3pPr marL="914309" indent="0">
              <a:buNone/>
              <a:defRPr sz="1800" b="1"/>
            </a:lvl3pPr>
            <a:lvl4pPr marL="1371463" indent="0">
              <a:buNone/>
              <a:defRPr sz="1600" b="1"/>
            </a:lvl4pPr>
            <a:lvl5pPr marL="1828617" indent="0">
              <a:buNone/>
              <a:defRPr sz="1600" b="1"/>
            </a:lvl5pPr>
            <a:lvl6pPr marL="2285771" indent="0">
              <a:buNone/>
              <a:defRPr sz="1600" b="1"/>
            </a:lvl6pPr>
            <a:lvl7pPr marL="2742926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4" indent="0">
              <a:buNone/>
              <a:defRPr sz="1600" b="1"/>
            </a:lvl9pPr>
          </a:lstStyle>
          <a:p>
            <a:pPr lvl="0"/>
            <a:r>
              <a:rPr lang="en-US" dirty="0"/>
              <a:t>Add #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F57136F-D852-FD1D-4808-4A48B047BB5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459850" y="3959685"/>
            <a:ext cx="10522004" cy="2225689"/>
          </a:xfrm>
        </p:spPr>
        <p:txBody>
          <a:bodyPr>
            <a:normAutofit/>
          </a:bodyPr>
          <a:lstStyle>
            <a:lvl1pPr marL="228577" indent="-228577">
              <a:lnSpc>
                <a:spcPct val="90000"/>
              </a:lnSpc>
              <a:spcBef>
                <a:spcPts val="1000"/>
              </a:spcBef>
              <a:buClr>
                <a:schemeClr val="tx2">
                  <a:lumMod val="90000"/>
                  <a:lumOff val="10000"/>
                </a:schemeClr>
              </a:buClr>
              <a:defRPr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  <a:lvl2pPr marL="685731" indent="-228577">
              <a:lnSpc>
                <a:spcPct val="90000"/>
              </a:lnSpc>
              <a:spcBef>
                <a:spcPts val="1000"/>
              </a:spcBef>
              <a:buClr>
                <a:schemeClr val="tx2">
                  <a:lumMod val="90000"/>
                  <a:lumOff val="10000"/>
                </a:schemeClr>
              </a:buClr>
              <a:buNone/>
              <a:defRPr>
                <a:solidFill>
                  <a:schemeClr val="tx2">
                    <a:lumMod val="90000"/>
                    <a:lumOff val="10000"/>
                  </a:schemeClr>
                </a:solidFill>
              </a:defRPr>
            </a:lvl2pPr>
            <a:lvl3pPr marL="1142886" indent="-228577">
              <a:lnSpc>
                <a:spcPct val="90000"/>
              </a:lnSpc>
              <a:spcBef>
                <a:spcPts val="1000"/>
              </a:spcBef>
              <a:buClr>
                <a:schemeClr val="tx2">
                  <a:lumMod val="90000"/>
                  <a:lumOff val="10000"/>
                </a:schemeClr>
              </a:buClr>
              <a:buNone/>
              <a:defRPr>
                <a:solidFill>
                  <a:schemeClr val="tx2">
                    <a:lumMod val="90000"/>
                    <a:lumOff val="10000"/>
                  </a:schemeClr>
                </a:solidFill>
              </a:defRPr>
            </a:lvl3pPr>
            <a:lvl4pPr marL="1600040" indent="-228577">
              <a:lnSpc>
                <a:spcPct val="90000"/>
              </a:lnSpc>
              <a:spcBef>
                <a:spcPts val="1000"/>
              </a:spcBef>
              <a:buClr>
                <a:schemeClr val="tx2">
                  <a:lumMod val="90000"/>
                  <a:lumOff val="10000"/>
                </a:schemeClr>
              </a:buClr>
              <a:defRPr>
                <a:solidFill>
                  <a:schemeClr val="tx2">
                    <a:lumMod val="90000"/>
                    <a:lumOff val="10000"/>
                  </a:schemeClr>
                </a:solidFill>
              </a:defRPr>
            </a:lvl4pPr>
            <a:lvl5pPr marL="2057194" indent="-228577">
              <a:lnSpc>
                <a:spcPct val="90000"/>
              </a:lnSpc>
              <a:spcBef>
                <a:spcPts val="1000"/>
              </a:spcBef>
              <a:buClr>
                <a:schemeClr val="tx2">
                  <a:lumMod val="90000"/>
                  <a:lumOff val="10000"/>
                </a:schemeClr>
              </a:buClr>
              <a:defRPr>
                <a:solidFill>
                  <a:schemeClr val="tx2">
                    <a:lumMod val="90000"/>
                    <a:lumOff val="1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70D30A7-9755-9D54-EC0D-5FBE119EEA0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467604" y="2973155"/>
            <a:ext cx="3401692" cy="746700"/>
          </a:xfrm>
        </p:spPr>
        <p:txBody>
          <a:bodyPr>
            <a:normAutofit/>
          </a:bodyPr>
          <a:lstStyle>
            <a:lvl1pPr marL="228577" indent="-228577" algn="ctr">
              <a:lnSpc>
                <a:spcPct val="90000"/>
              </a:lnSpc>
              <a:spcBef>
                <a:spcPts val="1000"/>
              </a:spcBef>
              <a:buClr>
                <a:schemeClr val="tx2">
                  <a:lumMod val="90000"/>
                  <a:lumOff val="10000"/>
                </a:schemeClr>
              </a:buClr>
              <a:buNone/>
              <a:defRPr sz="1800">
                <a:solidFill>
                  <a:schemeClr val="tx2"/>
                </a:solidFill>
              </a:defRPr>
            </a:lvl1pPr>
            <a:lvl2pPr marL="685731" indent="-228577">
              <a:lnSpc>
                <a:spcPct val="90000"/>
              </a:lnSpc>
              <a:spcBef>
                <a:spcPts val="1000"/>
              </a:spcBef>
              <a:buClr>
                <a:schemeClr val="tx2">
                  <a:lumMod val="90000"/>
                  <a:lumOff val="10000"/>
                </a:schemeClr>
              </a:buClr>
              <a:defRPr>
                <a:solidFill>
                  <a:schemeClr val="tx2">
                    <a:lumMod val="90000"/>
                    <a:lumOff val="10000"/>
                  </a:schemeClr>
                </a:solidFill>
              </a:defRPr>
            </a:lvl2pPr>
            <a:lvl3pPr marL="1142886" indent="-228577">
              <a:lnSpc>
                <a:spcPct val="90000"/>
              </a:lnSpc>
              <a:spcBef>
                <a:spcPts val="1000"/>
              </a:spcBef>
              <a:buClr>
                <a:schemeClr val="tx2">
                  <a:lumMod val="90000"/>
                  <a:lumOff val="10000"/>
                </a:schemeClr>
              </a:buClr>
              <a:defRPr>
                <a:solidFill>
                  <a:schemeClr val="tx2">
                    <a:lumMod val="90000"/>
                    <a:lumOff val="10000"/>
                  </a:schemeClr>
                </a:solidFill>
              </a:defRPr>
            </a:lvl3pPr>
            <a:lvl4pPr marL="1600040" indent="-228577">
              <a:lnSpc>
                <a:spcPct val="90000"/>
              </a:lnSpc>
              <a:spcBef>
                <a:spcPts val="1000"/>
              </a:spcBef>
              <a:buClr>
                <a:schemeClr val="tx2">
                  <a:lumMod val="90000"/>
                  <a:lumOff val="10000"/>
                </a:schemeClr>
              </a:buClr>
              <a:defRPr>
                <a:solidFill>
                  <a:schemeClr val="tx2">
                    <a:lumMod val="90000"/>
                    <a:lumOff val="10000"/>
                  </a:schemeClr>
                </a:solidFill>
              </a:defRPr>
            </a:lvl4pPr>
            <a:lvl5pPr marL="2057194" indent="-228577">
              <a:lnSpc>
                <a:spcPct val="90000"/>
              </a:lnSpc>
              <a:spcBef>
                <a:spcPts val="1000"/>
              </a:spcBef>
              <a:buClr>
                <a:schemeClr val="tx2">
                  <a:lumMod val="90000"/>
                  <a:lumOff val="10000"/>
                </a:schemeClr>
              </a:buClr>
              <a:defRPr>
                <a:solidFill>
                  <a:schemeClr val="tx2">
                    <a:lumMod val="90000"/>
                    <a:lumOff val="10000"/>
                  </a:schemeClr>
                </a:solidFill>
              </a:defRPr>
            </a:lvl5pPr>
          </a:lstStyle>
          <a:p>
            <a:pPr lvl="0"/>
            <a:r>
              <a:rPr lang="en-US" dirty="0"/>
              <a:t>Enter caption here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1BBA86F-9CDF-9E77-576B-BF70BA4896E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030114" y="2973155"/>
            <a:ext cx="3401692" cy="746700"/>
          </a:xfrm>
        </p:spPr>
        <p:txBody>
          <a:bodyPr>
            <a:normAutofit/>
          </a:bodyPr>
          <a:lstStyle>
            <a:lvl1pPr marL="228577" indent="-228577" algn="ctr">
              <a:lnSpc>
                <a:spcPct val="90000"/>
              </a:lnSpc>
              <a:spcBef>
                <a:spcPts val="1000"/>
              </a:spcBef>
              <a:buClr>
                <a:schemeClr val="tx2">
                  <a:lumMod val="90000"/>
                  <a:lumOff val="10000"/>
                </a:schemeClr>
              </a:buClr>
              <a:buNone/>
              <a:defRPr sz="1800">
                <a:solidFill>
                  <a:schemeClr val="tx2"/>
                </a:solidFill>
              </a:defRPr>
            </a:lvl1pPr>
            <a:lvl2pPr marL="685731" indent="-228577">
              <a:lnSpc>
                <a:spcPct val="90000"/>
              </a:lnSpc>
              <a:spcBef>
                <a:spcPts val="1000"/>
              </a:spcBef>
              <a:buClr>
                <a:schemeClr val="tx2">
                  <a:lumMod val="90000"/>
                  <a:lumOff val="10000"/>
                </a:schemeClr>
              </a:buClr>
              <a:defRPr>
                <a:solidFill>
                  <a:schemeClr val="tx2">
                    <a:lumMod val="90000"/>
                    <a:lumOff val="10000"/>
                  </a:schemeClr>
                </a:solidFill>
              </a:defRPr>
            </a:lvl2pPr>
            <a:lvl3pPr marL="1142886" indent="-228577">
              <a:lnSpc>
                <a:spcPct val="90000"/>
              </a:lnSpc>
              <a:spcBef>
                <a:spcPts val="1000"/>
              </a:spcBef>
              <a:buClr>
                <a:schemeClr val="tx2">
                  <a:lumMod val="90000"/>
                  <a:lumOff val="10000"/>
                </a:schemeClr>
              </a:buClr>
              <a:defRPr>
                <a:solidFill>
                  <a:schemeClr val="tx2">
                    <a:lumMod val="90000"/>
                    <a:lumOff val="10000"/>
                  </a:schemeClr>
                </a:solidFill>
              </a:defRPr>
            </a:lvl3pPr>
            <a:lvl4pPr marL="1600040" indent="-228577">
              <a:lnSpc>
                <a:spcPct val="90000"/>
              </a:lnSpc>
              <a:spcBef>
                <a:spcPts val="1000"/>
              </a:spcBef>
              <a:buClr>
                <a:schemeClr val="tx2">
                  <a:lumMod val="90000"/>
                  <a:lumOff val="10000"/>
                </a:schemeClr>
              </a:buClr>
              <a:defRPr>
                <a:solidFill>
                  <a:schemeClr val="tx2">
                    <a:lumMod val="90000"/>
                    <a:lumOff val="10000"/>
                  </a:schemeClr>
                </a:solidFill>
              </a:defRPr>
            </a:lvl4pPr>
            <a:lvl5pPr marL="2057194" indent="-228577">
              <a:lnSpc>
                <a:spcPct val="90000"/>
              </a:lnSpc>
              <a:spcBef>
                <a:spcPts val="1000"/>
              </a:spcBef>
              <a:buClr>
                <a:schemeClr val="tx2">
                  <a:lumMod val="90000"/>
                  <a:lumOff val="10000"/>
                </a:schemeClr>
              </a:buClr>
              <a:defRPr>
                <a:solidFill>
                  <a:schemeClr val="tx2">
                    <a:lumMod val="90000"/>
                    <a:lumOff val="10000"/>
                  </a:schemeClr>
                </a:solidFill>
              </a:defRPr>
            </a:lvl5pPr>
          </a:lstStyle>
          <a:p>
            <a:pPr lvl="0"/>
            <a:r>
              <a:rPr lang="en-US" dirty="0"/>
              <a:t>Enter caption here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2D3C073-B8B6-193C-10F0-6AC883BC036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592623" y="2973155"/>
            <a:ext cx="3401692" cy="746700"/>
          </a:xfrm>
        </p:spPr>
        <p:txBody>
          <a:bodyPr>
            <a:normAutofit/>
          </a:bodyPr>
          <a:lstStyle>
            <a:lvl1pPr marL="228577" indent="-228577" algn="ctr">
              <a:lnSpc>
                <a:spcPct val="90000"/>
              </a:lnSpc>
              <a:spcBef>
                <a:spcPts val="1000"/>
              </a:spcBef>
              <a:buClr>
                <a:schemeClr val="tx2">
                  <a:lumMod val="90000"/>
                  <a:lumOff val="10000"/>
                </a:schemeClr>
              </a:buClr>
              <a:buNone/>
              <a:defRPr sz="1800">
                <a:solidFill>
                  <a:schemeClr val="tx2"/>
                </a:solidFill>
              </a:defRPr>
            </a:lvl1pPr>
            <a:lvl2pPr marL="685731" indent="-228577">
              <a:lnSpc>
                <a:spcPct val="90000"/>
              </a:lnSpc>
              <a:spcBef>
                <a:spcPts val="1000"/>
              </a:spcBef>
              <a:buClr>
                <a:schemeClr val="tx2">
                  <a:lumMod val="90000"/>
                  <a:lumOff val="10000"/>
                </a:schemeClr>
              </a:buClr>
              <a:defRPr>
                <a:solidFill>
                  <a:schemeClr val="tx2">
                    <a:lumMod val="90000"/>
                    <a:lumOff val="10000"/>
                  </a:schemeClr>
                </a:solidFill>
              </a:defRPr>
            </a:lvl2pPr>
            <a:lvl3pPr marL="1142886" indent="-228577">
              <a:lnSpc>
                <a:spcPct val="90000"/>
              </a:lnSpc>
              <a:spcBef>
                <a:spcPts val="1000"/>
              </a:spcBef>
              <a:buClr>
                <a:schemeClr val="tx2">
                  <a:lumMod val="90000"/>
                  <a:lumOff val="10000"/>
                </a:schemeClr>
              </a:buClr>
              <a:defRPr>
                <a:solidFill>
                  <a:schemeClr val="tx2">
                    <a:lumMod val="90000"/>
                    <a:lumOff val="10000"/>
                  </a:schemeClr>
                </a:solidFill>
              </a:defRPr>
            </a:lvl3pPr>
            <a:lvl4pPr marL="1600040" indent="-228577">
              <a:lnSpc>
                <a:spcPct val="90000"/>
              </a:lnSpc>
              <a:spcBef>
                <a:spcPts val="1000"/>
              </a:spcBef>
              <a:buClr>
                <a:schemeClr val="tx2">
                  <a:lumMod val="90000"/>
                  <a:lumOff val="10000"/>
                </a:schemeClr>
              </a:buClr>
              <a:defRPr>
                <a:solidFill>
                  <a:schemeClr val="tx2">
                    <a:lumMod val="90000"/>
                    <a:lumOff val="10000"/>
                  </a:schemeClr>
                </a:solidFill>
              </a:defRPr>
            </a:lvl4pPr>
            <a:lvl5pPr marL="2057194" indent="-228577">
              <a:lnSpc>
                <a:spcPct val="90000"/>
              </a:lnSpc>
              <a:spcBef>
                <a:spcPts val="1000"/>
              </a:spcBef>
              <a:buClr>
                <a:schemeClr val="tx2">
                  <a:lumMod val="90000"/>
                  <a:lumOff val="10000"/>
                </a:schemeClr>
              </a:buClr>
              <a:defRPr>
                <a:solidFill>
                  <a:schemeClr val="tx2">
                    <a:lumMod val="90000"/>
                    <a:lumOff val="10000"/>
                  </a:schemeClr>
                </a:solidFill>
              </a:defRPr>
            </a:lvl5pPr>
          </a:lstStyle>
          <a:p>
            <a:pPr lvl="0"/>
            <a:r>
              <a:rPr lang="en-US" dirty="0"/>
              <a:t>Enter caption here</a:t>
            </a:r>
          </a:p>
        </p:txBody>
      </p:sp>
    </p:spTree>
    <p:extLst>
      <p:ext uri="{BB962C8B-B14F-4D97-AF65-F5344CB8AC3E}">
        <p14:creationId xmlns:p14="http://schemas.microsoft.com/office/powerpoint/2010/main" val="3907153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Options - Pros and 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AA4416-6EF5-4861-8342-06CA5AC1DB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D67BC9F-193D-4332-B30D-862480B05346}" type="datetime1">
              <a:rPr lang="en-IN" smtClean="0"/>
              <a:t>25-07-2026</a:t>
            </a:fld>
            <a:endParaRPr lang="en-IN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ECCBA54-53D8-4096-9E27-324B687C4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27B06194-B45B-4874-A691-21AB55FCD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F2AB8F2-7686-4971-BD89-DC5252206682}" type="slidenum">
              <a:rPr lang="en-IN" smtClean="0"/>
              <a:t>‹#›</a:t>
            </a:fld>
            <a:endParaRPr lang="en-IN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7D9B802-C4AA-4117-AC54-70C7203625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B094C319-3399-49AF-A553-5CC0D959DD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660780" y="2656047"/>
            <a:ext cx="4360756" cy="1711721"/>
          </a:xfr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</p:spPr>
        <p:txBody>
          <a:bodyPr wrap="square" lIns="91440" tIns="87249" rIns="174498" bIns="87249">
            <a:normAutofit/>
          </a:bodyPr>
          <a:lstStyle>
            <a:lvl1pPr marL="195923" indent="-195923">
              <a:lnSpc>
                <a:spcPct val="90000"/>
              </a:lnSpc>
              <a:spcBef>
                <a:spcPts val="857"/>
              </a:spcBef>
              <a:spcAft>
                <a:spcPts val="0"/>
              </a:spcAft>
              <a:buClr>
                <a:schemeClr val="tx2">
                  <a:lumMod val="95000"/>
                  <a:lumOff val="5000"/>
                </a:schemeClr>
              </a:buClr>
              <a:defRPr sz="2400">
                <a:solidFill>
                  <a:schemeClr val="tx2">
                    <a:lumMod val="95000"/>
                    <a:lumOff val="5000"/>
                  </a:schemeClr>
                </a:solidFill>
                <a:latin typeface="Calibri Light" panose="020F0302020204030204" pitchFamily="34" charset="0"/>
              </a:defRPr>
            </a:lvl1pPr>
            <a:lvl2pPr marL="595933" indent="-195923">
              <a:lnSpc>
                <a:spcPct val="90000"/>
              </a:lnSpc>
              <a:spcBef>
                <a:spcPts val="857"/>
              </a:spcBef>
              <a:spcAft>
                <a:spcPts val="0"/>
              </a:spcAft>
              <a:buClr>
                <a:schemeClr val="tx2">
                  <a:lumMod val="95000"/>
                  <a:lumOff val="5000"/>
                </a:schemeClr>
              </a:buClr>
              <a:defRPr sz="2000">
                <a:solidFill>
                  <a:schemeClr val="tx2">
                    <a:lumMod val="95000"/>
                    <a:lumOff val="5000"/>
                  </a:schemeClr>
                </a:solidFill>
                <a:latin typeface="Calibri Light" panose="020F0302020204030204" pitchFamily="34" charset="0"/>
              </a:defRPr>
            </a:lvl2pPr>
            <a:lvl3pPr>
              <a:defRPr sz="1600">
                <a:solidFill>
                  <a:srgbClr val="050505"/>
                </a:solidFill>
              </a:defRPr>
            </a:lvl3pPr>
            <a:lvl4pPr>
              <a:defRPr sz="1400">
                <a:solidFill>
                  <a:srgbClr val="050505"/>
                </a:solidFill>
              </a:defRPr>
            </a:lvl4pPr>
            <a:lvl5pPr>
              <a:defRPr sz="1400">
                <a:solidFill>
                  <a:srgbClr val="050505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E3D49F7A-0BCF-42DA-81A1-DADB86502902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3219611" y="2656047"/>
            <a:ext cx="4360756" cy="1711721"/>
          </a:xfr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</p:spPr>
        <p:txBody>
          <a:bodyPr wrap="square" lIns="91440" tIns="87249" rIns="174498" bIns="87249">
            <a:normAutofit/>
          </a:bodyPr>
          <a:lstStyle>
            <a:lvl1pPr marL="195923" indent="-195923">
              <a:lnSpc>
                <a:spcPct val="90000"/>
              </a:lnSpc>
              <a:spcBef>
                <a:spcPts val="857"/>
              </a:spcBef>
              <a:spcAft>
                <a:spcPts val="0"/>
              </a:spcAft>
              <a:buClr>
                <a:schemeClr val="tx2">
                  <a:lumMod val="95000"/>
                  <a:lumOff val="5000"/>
                </a:schemeClr>
              </a:buClr>
              <a:defRPr sz="2400">
                <a:solidFill>
                  <a:schemeClr val="tx2">
                    <a:lumMod val="95000"/>
                    <a:lumOff val="5000"/>
                  </a:schemeClr>
                </a:solidFill>
                <a:latin typeface="Calibri Light" panose="020F0302020204030204" pitchFamily="34" charset="0"/>
              </a:defRPr>
            </a:lvl1pPr>
            <a:lvl2pPr marL="595933" indent="-195923">
              <a:lnSpc>
                <a:spcPct val="90000"/>
              </a:lnSpc>
              <a:spcBef>
                <a:spcPts val="857"/>
              </a:spcBef>
              <a:spcAft>
                <a:spcPts val="0"/>
              </a:spcAft>
              <a:buClr>
                <a:schemeClr val="tx2">
                  <a:lumMod val="95000"/>
                  <a:lumOff val="5000"/>
                </a:schemeClr>
              </a:buClr>
              <a:defRPr sz="2000">
                <a:solidFill>
                  <a:schemeClr val="tx2">
                    <a:lumMod val="95000"/>
                    <a:lumOff val="5000"/>
                  </a:schemeClr>
                </a:solidFill>
                <a:latin typeface="Calibri Light" panose="020F0302020204030204" pitchFamily="34" charset="0"/>
              </a:defRPr>
            </a:lvl2pPr>
            <a:lvl3pPr marL="914309" indent="0">
              <a:buNone/>
              <a:defRPr sz="1600">
                <a:solidFill>
                  <a:srgbClr val="050505"/>
                </a:solidFill>
              </a:defRPr>
            </a:lvl3pPr>
            <a:lvl4pPr>
              <a:defRPr sz="1400">
                <a:solidFill>
                  <a:srgbClr val="050505"/>
                </a:solidFill>
              </a:defRPr>
            </a:lvl4pPr>
            <a:lvl5pPr>
              <a:defRPr sz="1400">
                <a:solidFill>
                  <a:srgbClr val="050505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02F53644-4830-4AC6-A957-29AEB0F0354E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1476662" y="2656047"/>
            <a:ext cx="1662539" cy="1711721"/>
          </a:xfr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</p:spPr>
        <p:txBody>
          <a:bodyPr wrap="square" lIns="66548" tIns="33274" rIns="66548" bIns="33274" anchor="ctr">
            <a:normAutofit/>
          </a:bodyPr>
          <a:lstStyle>
            <a:lvl1pPr marL="0" indent="0" algn="ctr">
              <a:lnSpc>
                <a:spcPct val="90000"/>
              </a:lnSpc>
              <a:spcBef>
                <a:spcPts val="571"/>
              </a:spcBef>
              <a:spcAft>
                <a:spcPts val="0"/>
              </a:spcAft>
              <a:buNone/>
              <a:defRPr sz="3200" b="0">
                <a:solidFill>
                  <a:schemeClr val="tx2">
                    <a:lumMod val="85000"/>
                    <a:lumOff val="15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None/>
              <a:defRPr sz="2000" b="1"/>
            </a:lvl2pPr>
            <a:lvl3pPr marL="914309" indent="0">
              <a:buNone/>
              <a:defRPr sz="1800" b="1"/>
            </a:lvl3pPr>
            <a:lvl4pPr marL="1371463" indent="0">
              <a:buNone/>
              <a:defRPr sz="1600" b="1"/>
            </a:lvl4pPr>
            <a:lvl5pPr marL="1828617" indent="0">
              <a:buNone/>
              <a:defRPr sz="1600" b="1"/>
            </a:lvl5pPr>
            <a:lvl6pPr marL="2285771" indent="0">
              <a:buNone/>
              <a:defRPr sz="1600" b="1"/>
            </a:lvl6pPr>
            <a:lvl7pPr marL="2742926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4" indent="0">
              <a:buNone/>
              <a:defRPr sz="1600" b="1"/>
            </a:lvl9pPr>
          </a:lstStyle>
          <a:p>
            <a:pPr lvl="0"/>
            <a:r>
              <a:rPr lang="en-US" dirty="0"/>
              <a:t>Pros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8B689EE2-3296-4A74-9793-087C563294BE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3219611" y="1832606"/>
            <a:ext cx="4360756" cy="768902"/>
          </a:xfrm>
          <a:gradFill flip="none" rotWithShape="1">
            <a:gsLst>
              <a:gs pos="0">
                <a:schemeClr val="accent2">
                  <a:lumMod val="90000"/>
                  <a:lumOff val="10000"/>
                </a:schemeClr>
              </a:gs>
              <a:gs pos="100000">
                <a:schemeClr val="accent2">
                  <a:lumMod val="90000"/>
                </a:schemeClr>
              </a:gs>
            </a:gsLst>
            <a:lin ang="0" scaled="1"/>
            <a:tileRect/>
          </a:gradFill>
        </p:spPr>
        <p:txBody>
          <a:bodyPr wrap="square" lIns="174498" tIns="87249" rIns="174498" bIns="87249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3200" b="0">
                <a:solidFill>
                  <a:schemeClr val="accent2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None/>
              <a:defRPr sz="2000" b="1"/>
            </a:lvl2pPr>
            <a:lvl3pPr marL="914309" indent="0">
              <a:buNone/>
              <a:defRPr sz="1800" b="1"/>
            </a:lvl3pPr>
            <a:lvl4pPr marL="1371463" indent="0">
              <a:buNone/>
              <a:defRPr sz="1600" b="1"/>
            </a:lvl4pPr>
            <a:lvl5pPr marL="1828617" indent="0">
              <a:buNone/>
              <a:defRPr sz="1600" b="1"/>
            </a:lvl5pPr>
            <a:lvl6pPr marL="2285771" indent="0">
              <a:buNone/>
              <a:defRPr sz="1600" b="1"/>
            </a:lvl6pPr>
            <a:lvl7pPr marL="2742926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4" indent="0">
              <a:buNone/>
              <a:defRPr sz="1600" b="1"/>
            </a:lvl9pPr>
          </a:lstStyle>
          <a:p>
            <a:pPr lvl="0"/>
            <a:r>
              <a:rPr lang="en-US" dirty="0"/>
              <a:t>Add option 1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F131A786-87F2-4FBE-9693-3CA8D780A735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7660780" y="1832606"/>
            <a:ext cx="4360756" cy="768902"/>
          </a:xfrm>
          <a:gradFill flip="none" rotWithShape="1">
            <a:gsLst>
              <a:gs pos="0">
                <a:schemeClr val="accent4">
                  <a:lumMod val="90000"/>
                  <a:lumOff val="10000"/>
                </a:schemeClr>
              </a:gs>
              <a:gs pos="100000">
                <a:schemeClr val="accent4">
                  <a:lumMod val="90000"/>
                </a:schemeClr>
              </a:gs>
            </a:gsLst>
            <a:lin ang="0" scaled="1"/>
            <a:tileRect/>
          </a:gradFill>
        </p:spPr>
        <p:txBody>
          <a:bodyPr wrap="square" lIns="174498" tIns="87249" rIns="174498" bIns="87249" anchor="ctr" anchorCtr="1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3200" b="0">
                <a:solidFill>
                  <a:schemeClr val="accent4">
                    <a:lumMod val="10000"/>
                    <a:lumOff val="90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None/>
              <a:defRPr sz="2000" b="1"/>
            </a:lvl2pPr>
            <a:lvl3pPr marL="914309" indent="0">
              <a:buNone/>
              <a:defRPr sz="1800" b="1"/>
            </a:lvl3pPr>
            <a:lvl4pPr marL="1371463" indent="0">
              <a:buNone/>
              <a:defRPr sz="1600" b="1"/>
            </a:lvl4pPr>
            <a:lvl5pPr marL="1828617" indent="0">
              <a:buNone/>
              <a:defRPr sz="1600" b="1"/>
            </a:lvl5pPr>
            <a:lvl6pPr marL="2285771" indent="0">
              <a:buNone/>
              <a:defRPr sz="1600" b="1"/>
            </a:lvl6pPr>
            <a:lvl7pPr marL="2742926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4" indent="0">
              <a:buNone/>
              <a:defRPr sz="1600" b="1"/>
            </a:lvl9pPr>
          </a:lstStyle>
          <a:p>
            <a:pPr lvl="0"/>
            <a:r>
              <a:rPr lang="en-US" dirty="0"/>
              <a:t>Add option 2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3E0D272B-B606-4EB1-8A68-2E5E4647CD92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1476662" y="4423294"/>
            <a:ext cx="1662539" cy="1711721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square" lIns="66548" tIns="33274" rIns="66548" bIns="33274" anchor="ctr">
            <a:normAutofit/>
          </a:bodyPr>
          <a:lstStyle>
            <a:lvl1pPr marL="0" indent="0" algn="ctr">
              <a:lnSpc>
                <a:spcPct val="90000"/>
              </a:lnSpc>
              <a:spcBef>
                <a:spcPts val="571"/>
              </a:spcBef>
              <a:spcAft>
                <a:spcPts val="0"/>
              </a:spcAft>
              <a:buNone/>
              <a:defRPr sz="3200" b="0">
                <a:solidFill>
                  <a:schemeClr val="tx2">
                    <a:lumMod val="85000"/>
                    <a:lumOff val="15000"/>
                  </a:schemeClr>
                </a:solidFill>
                <a:latin typeface="Calibri Light" panose="020F0302020204030204" pitchFamily="34" charset="0"/>
              </a:defRPr>
            </a:lvl1pPr>
            <a:lvl2pPr marL="457154" indent="0">
              <a:buNone/>
              <a:defRPr sz="2000" b="1"/>
            </a:lvl2pPr>
            <a:lvl3pPr marL="914309" indent="0">
              <a:buNone/>
              <a:defRPr sz="1800" b="1"/>
            </a:lvl3pPr>
            <a:lvl4pPr marL="1371463" indent="0">
              <a:buNone/>
              <a:defRPr sz="1600" b="1"/>
            </a:lvl4pPr>
            <a:lvl5pPr marL="1828617" indent="0">
              <a:buNone/>
              <a:defRPr sz="1600" b="1"/>
            </a:lvl5pPr>
            <a:lvl6pPr marL="2285771" indent="0">
              <a:buNone/>
              <a:defRPr sz="1600" b="1"/>
            </a:lvl6pPr>
            <a:lvl7pPr marL="2742926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4" indent="0">
              <a:buNone/>
              <a:defRPr sz="1600" b="1"/>
            </a:lvl9pPr>
          </a:lstStyle>
          <a:p>
            <a:pPr lvl="0"/>
            <a:r>
              <a:rPr lang="en-US" dirty="0"/>
              <a:t>Cons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2327FD5A-BAEA-4F1D-8142-FDC5F0776A6B}"/>
              </a:ext>
            </a:extLst>
          </p:cNvPr>
          <p:cNvSpPr>
            <a:spLocks noGrp="1"/>
          </p:cNvSpPr>
          <p:nvPr>
            <p:ph sz="half" idx="18"/>
          </p:nvPr>
        </p:nvSpPr>
        <p:spPr>
          <a:xfrm>
            <a:off x="7660780" y="4423294"/>
            <a:ext cx="4360756" cy="1711721"/>
          </a:xfrm>
          <a:solidFill>
            <a:schemeClr val="bg1">
              <a:lumMod val="95000"/>
            </a:schemeClr>
          </a:solidFill>
          <a:ln w="6350">
            <a:solidFill>
              <a:schemeClr val="bg1">
                <a:lumMod val="85000"/>
              </a:schemeClr>
            </a:solidFill>
          </a:ln>
        </p:spPr>
        <p:txBody>
          <a:bodyPr wrap="square" lIns="91440" tIns="87249" rIns="174498" bIns="87249">
            <a:normAutofit/>
          </a:bodyPr>
          <a:lstStyle>
            <a:lvl1pPr marL="195923" indent="-195923">
              <a:lnSpc>
                <a:spcPct val="90000"/>
              </a:lnSpc>
              <a:spcBef>
                <a:spcPts val="857"/>
              </a:spcBef>
              <a:spcAft>
                <a:spcPts val="0"/>
              </a:spcAft>
              <a:buClr>
                <a:schemeClr val="tx2">
                  <a:lumMod val="95000"/>
                  <a:lumOff val="5000"/>
                </a:schemeClr>
              </a:buClr>
              <a:defRPr sz="2400">
                <a:solidFill>
                  <a:schemeClr val="tx2">
                    <a:lumMod val="95000"/>
                    <a:lumOff val="5000"/>
                  </a:schemeClr>
                </a:solidFill>
                <a:latin typeface="Calibri Light" panose="020F0302020204030204" pitchFamily="34" charset="0"/>
              </a:defRPr>
            </a:lvl1pPr>
            <a:lvl2pPr marL="595933" indent="-195923">
              <a:lnSpc>
                <a:spcPct val="90000"/>
              </a:lnSpc>
              <a:spcBef>
                <a:spcPts val="857"/>
              </a:spcBef>
              <a:spcAft>
                <a:spcPts val="0"/>
              </a:spcAft>
              <a:buClr>
                <a:schemeClr val="tx2">
                  <a:lumMod val="95000"/>
                  <a:lumOff val="5000"/>
                </a:schemeClr>
              </a:buClr>
              <a:defRPr sz="2000">
                <a:solidFill>
                  <a:schemeClr val="tx2">
                    <a:lumMod val="95000"/>
                    <a:lumOff val="5000"/>
                  </a:schemeClr>
                </a:solidFill>
                <a:latin typeface="Calibri Light" panose="020F0302020204030204" pitchFamily="34" charset="0"/>
              </a:defRPr>
            </a:lvl2pPr>
            <a:lvl3pPr>
              <a:defRPr sz="1600">
                <a:solidFill>
                  <a:srgbClr val="050505"/>
                </a:solidFill>
              </a:defRPr>
            </a:lvl3pPr>
            <a:lvl4pPr>
              <a:defRPr sz="1400">
                <a:solidFill>
                  <a:srgbClr val="050505"/>
                </a:solidFill>
              </a:defRPr>
            </a:lvl4pPr>
            <a:lvl5pPr>
              <a:defRPr sz="1400">
                <a:solidFill>
                  <a:srgbClr val="050505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A11CBD0B-4BA8-4002-ABF5-44C897CBD6C0}"/>
              </a:ext>
            </a:extLst>
          </p:cNvPr>
          <p:cNvSpPr>
            <a:spLocks noGrp="1"/>
          </p:cNvSpPr>
          <p:nvPr>
            <p:ph sz="half" idx="19"/>
          </p:nvPr>
        </p:nvSpPr>
        <p:spPr>
          <a:xfrm>
            <a:off x="3219611" y="4423294"/>
            <a:ext cx="4360756" cy="1711721"/>
          </a:xfrm>
          <a:solidFill>
            <a:schemeClr val="bg1">
              <a:lumMod val="95000"/>
            </a:schemeClr>
          </a:solidFill>
          <a:ln w="6350">
            <a:solidFill>
              <a:schemeClr val="bg1">
                <a:lumMod val="85000"/>
              </a:schemeClr>
            </a:solidFill>
          </a:ln>
        </p:spPr>
        <p:txBody>
          <a:bodyPr wrap="square" lIns="91440" tIns="87249" rIns="174498" bIns="87249">
            <a:normAutofit/>
          </a:bodyPr>
          <a:lstStyle>
            <a:lvl1pPr marL="195923" indent="-195923">
              <a:lnSpc>
                <a:spcPct val="90000"/>
              </a:lnSpc>
              <a:spcBef>
                <a:spcPts val="857"/>
              </a:spcBef>
              <a:spcAft>
                <a:spcPts val="0"/>
              </a:spcAft>
              <a:buClr>
                <a:schemeClr val="tx2">
                  <a:lumMod val="95000"/>
                  <a:lumOff val="5000"/>
                </a:schemeClr>
              </a:buClr>
              <a:defRPr sz="2400">
                <a:solidFill>
                  <a:schemeClr val="tx2">
                    <a:lumMod val="95000"/>
                    <a:lumOff val="5000"/>
                  </a:schemeClr>
                </a:solidFill>
                <a:latin typeface="Calibri Light" panose="020F0302020204030204" pitchFamily="34" charset="0"/>
              </a:defRPr>
            </a:lvl1pPr>
            <a:lvl2pPr marL="595933" indent="-195923">
              <a:lnSpc>
                <a:spcPct val="90000"/>
              </a:lnSpc>
              <a:spcBef>
                <a:spcPts val="857"/>
              </a:spcBef>
              <a:spcAft>
                <a:spcPts val="0"/>
              </a:spcAft>
              <a:buClr>
                <a:schemeClr val="tx2">
                  <a:lumMod val="95000"/>
                  <a:lumOff val="5000"/>
                </a:schemeClr>
              </a:buClr>
              <a:defRPr sz="2000">
                <a:solidFill>
                  <a:schemeClr val="tx2">
                    <a:lumMod val="95000"/>
                    <a:lumOff val="5000"/>
                  </a:schemeClr>
                </a:solidFill>
                <a:latin typeface="Calibri Light" panose="020F0302020204030204" pitchFamily="34" charset="0"/>
              </a:defRPr>
            </a:lvl2pPr>
            <a:lvl3pPr>
              <a:defRPr sz="1600">
                <a:solidFill>
                  <a:srgbClr val="050505"/>
                </a:solidFill>
              </a:defRPr>
            </a:lvl3pPr>
            <a:lvl4pPr>
              <a:defRPr sz="1400">
                <a:solidFill>
                  <a:srgbClr val="050505"/>
                </a:solidFill>
              </a:defRPr>
            </a:lvl4pPr>
            <a:lvl5pPr>
              <a:defRPr sz="1400">
                <a:solidFill>
                  <a:srgbClr val="050505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30017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1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74" Type="http://schemas.openxmlformats.org/officeDocument/2006/relationships/tags" Target="../tags/tag3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77" Type="http://schemas.openxmlformats.org/officeDocument/2006/relationships/image" Target="../media/image1.jpg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75" Type="http://schemas.openxmlformats.org/officeDocument/2006/relationships/tags" Target="../tags/tag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73" Type="http://schemas.openxmlformats.org/officeDocument/2006/relationships/tags" Target="../tags/tag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6" Type="http://schemas.openxmlformats.org/officeDocument/2006/relationships/tags" Target="../tags/tag5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Relationship Id="rId2" Type="http://schemas.openxmlformats.org/officeDocument/2006/relationships/slideLayout" Target="../slideLayouts/slideLayout2.xml"/><Relationship Id="rId29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7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B20005CE-9078-EE0B-752A-C0095C8F97BB}"/>
              </a:ext>
            </a:extLst>
          </p:cNvPr>
          <p:cNvSpPr/>
          <p:nvPr>
            <p:custDataLst>
              <p:tags r:id="rId73"/>
            </p:custDataLst>
          </p:nvPr>
        </p:nvSpPr>
        <p:spPr>
          <a:xfrm>
            <a:off x="1" y="0"/>
            <a:ext cx="1295050" cy="6859588"/>
          </a:xfrm>
          <a:custGeom>
            <a:avLst/>
            <a:gdLst>
              <a:gd name="connsiteX0" fmla="*/ 571438 w 1295219"/>
              <a:gd name="connsiteY0" fmla="*/ 0 h 6858000"/>
              <a:gd name="connsiteX1" fmla="*/ 0 w 1295219"/>
              <a:gd name="connsiteY1" fmla="*/ 0 h 6858000"/>
              <a:gd name="connsiteX2" fmla="*/ 0 w 1295219"/>
              <a:gd name="connsiteY2" fmla="*/ 6858000 h 6858000"/>
              <a:gd name="connsiteX3" fmla="*/ 847628 w 1295219"/>
              <a:gd name="connsiteY3" fmla="*/ 6858000 h 6858000"/>
              <a:gd name="connsiteX4" fmla="*/ 989353 w 1295219"/>
              <a:gd name="connsiteY4" fmla="*/ 6471667 h 6858000"/>
              <a:gd name="connsiteX5" fmla="*/ 1281945 w 1295219"/>
              <a:gd name="connsiteY5" fmla="*/ 3468926 h 6858000"/>
              <a:gd name="connsiteX6" fmla="*/ 726903 w 1295219"/>
              <a:gd name="connsiteY6" fmla="*/ 397912 h 6858000"/>
              <a:gd name="connsiteX7" fmla="*/ 612925 w 1295219"/>
              <a:gd name="connsiteY7" fmla="*/ 0 h 6858000"/>
              <a:gd name="connsiteX8" fmla="*/ 571552 w 1295219"/>
              <a:gd name="connsiteY8" fmla="*/ 0 h 6858000"/>
              <a:gd name="connsiteX9" fmla="*/ 612925 w 1295219"/>
              <a:gd name="connsiteY9" fmla="*/ 2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95219" h="6858000">
                <a:moveTo>
                  <a:pt x="571438" y="0"/>
                </a:moveTo>
                <a:lnTo>
                  <a:pt x="0" y="0"/>
                </a:lnTo>
                <a:lnTo>
                  <a:pt x="0" y="6858000"/>
                </a:lnTo>
                <a:lnTo>
                  <a:pt x="847628" y="6858000"/>
                </a:lnTo>
                <a:lnTo>
                  <a:pt x="989353" y="6471667"/>
                </a:lnTo>
                <a:cubicBezTo>
                  <a:pt x="1283653" y="5544007"/>
                  <a:pt x="1322138" y="4469283"/>
                  <a:pt x="1281945" y="3468926"/>
                </a:cubicBezTo>
                <a:cubicBezTo>
                  <a:pt x="1241753" y="2468570"/>
                  <a:pt x="1066101" y="1351604"/>
                  <a:pt x="726903" y="397912"/>
                </a:cubicBezTo>
                <a:close/>
                <a:moveTo>
                  <a:pt x="612925" y="0"/>
                </a:moveTo>
                <a:lnTo>
                  <a:pt x="571552" y="0"/>
                </a:lnTo>
                <a:lnTo>
                  <a:pt x="612925" y="297"/>
                </a:lnTo>
                <a:close/>
              </a:path>
            </a:pathLst>
          </a:custGeom>
          <a:gradFill flip="none" rotWithShape="1">
            <a:gsLst>
              <a:gs pos="0">
                <a:srgbClr val="FFFFFF">
                  <a:alpha val="17323"/>
                </a:srgbClr>
              </a:gs>
              <a:gs pos="100000">
                <a:srgbClr val="FFFFFF">
                  <a:alpha val="17323"/>
                </a:srgbClr>
              </a:gs>
            </a:gsLst>
            <a:lin ang="10800000" scaled="1"/>
            <a:tileRect/>
          </a:gradFill>
          <a:ln>
            <a:noFill/>
          </a:ln>
        </p:spPr>
        <p:txBody>
          <a:bodyPr vert="horz" wrap="square" lIns="365712" tIns="182856" rIns="365712" bIns="182856" rtlCol="0" anchor="ctr">
            <a:noAutofit/>
          </a:bodyPr>
          <a:lstStyle/>
          <a:p>
            <a:pPr lvl="0" algn="ctr">
              <a:spcBef>
                <a:spcPct val="0"/>
              </a:spcBef>
              <a:buNone/>
            </a:pPr>
            <a:endParaRPr lang="en-US" sz="44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CEFC7842-F68E-63EB-F4C7-36D1E0276588}"/>
              </a:ext>
            </a:extLst>
          </p:cNvPr>
          <p:cNvSpPr/>
          <p:nvPr>
            <p:custDataLst>
              <p:tags r:id="rId74"/>
            </p:custDataLst>
          </p:nvPr>
        </p:nvSpPr>
        <p:spPr>
          <a:xfrm flipH="1">
            <a:off x="561427" y="0"/>
            <a:ext cx="11628986" cy="6859588"/>
          </a:xfrm>
          <a:custGeom>
            <a:avLst/>
            <a:gdLst>
              <a:gd name="connsiteX0" fmla="*/ 0 w 11630500"/>
              <a:gd name="connsiteY0" fmla="*/ 0 h 6858000"/>
              <a:gd name="connsiteX1" fmla="*/ 11589013 w 11630500"/>
              <a:gd name="connsiteY1" fmla="*/ 0 h 6858000"/>
              <a:gd name="connsiteX2" fmla="*/ 11589013 w 11630500"/>
              <a:gd name="connsiteY2" fmla="*/ 297 h 6858000"/>
              <a:gd name="connsiteX3" fmla="*/ 11630386 w 11630500"/>
              <a:gd name="connsiteY3" fmla="*/ 0 h 6858000"/>
              <a:gd name="connsiteX4" fmla="*/ 11630500 w 11630500"/>
              <a:gd name="connsiteY4" fmla="*/ 0 h 6858000"/>
              <a:gd name="connsiteX5" fmla="*/ 11475035 w 11630500"/>
              <a:gd name="connsiteY5" fmla="*/ 397912 h 6858000"/>
              <a:gd name="connsiteX6" fmla="*/ 10919993 w 11630500"/>
              <a:gd name="connsiteY6" fmla="*/ 3468926 h 6858000"/>
              <a:gd name="connsiteX7" fmla="*/ 11212585 w 11630500"/>
              <a:gd name="connsiteY7" fmla="*/ 6471667 h 6858000"/>
              <a:gd name="connsiteX8" fmla="*/ 11354310 w 11630500"/>
              <a:gd name="connsiteY8" fmla="*/ 6858000 h 6858000"/>
              <a:gd name="connsiteX9" fmla="*/ 0 w 11630500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630500" h="6858000">
                <a:moveTo>
                  <a:pt x="0" y="0"/>
                </a:moveTo>
                <a:lnTo>
                  <a:pt x="11589013" y="0"/>
                </a:lnTo>
                <a:lnTo>
                  <a:pt x="11589013" y="297"/>
                </a:lnTo>
                <a:lnTo>
                  <a:pt x="11630386" y="0"/>
                </a:lnTo>
                <a:lnTo>
                  <a:pt x="11630500" y="0"/>
                </a:lnTo>
                <a:lnTo>
                  <a:pt x="11475035" y="397912"/>
                </a:lnTo>
                <a:cubicBezTo>
                  <a:pt x="11135837" y="1351604"/>
                  <a:pt x="10960185" y="2468570"/>
                  <a:pt x="10919993" y="3468926"/>
                </a:cubicBezTo>
                <a:cubicBezTo>
                  <a:pt x="10879800" y="4469283"/>
                  <a:pt x="10918285" y="5544007"/>
                  <a:pt x="11212585" y="6471667"/>
                </a:cubicBezTo>
                <a:lnTo>
                  <a:pt x="11354310" y="6858000"/>
                </a:lnTo>
                <a:lnTo>
                  <a:pt x="0" y="6858000"/>
                </a:lnTo>
                <a:close/>
              </a:path>
            </a:pathLst>
          </a:custGeom>
          <a:gradFill flip="none" rotWithShape="1">
            <a:gsLst>
              <a:gs pos="0">
                <a:srgbClr val="FFFFFF">
                  <a:alpha val="97078"/>
                </a:srgbClr>
              </a:gs>
              <a:gs pos="100000">
                <a:srgbClr val="FABFAA">
                  <a:alpha val="91234"/>
                </a:srgbClr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1080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N" sz="1800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  <p:custDataLst>
              <p:tags r:id="rId75"/>
            </p:custDataLst>
          </p:nvPr>
        </p:nvSpPr>
        <p:spPr>
          <a:xfrm>
            <a:off x="1473813" y="2953"/>
            <a:ext cx="10514232" cy="1482175"/>
          </a:xfrm>
          <a:prstGeom prst="rect">
            <a:avLst/>
          </a:prstGeom>
          <a:noFill/>
        </p:spPr>
        <p:txBody>
          <a:bodyPr vert="horz" lIns="457200" tIns="182880" rIns="457200" bIns="0" rtlCol="0" anchor="ctr">
            <a:normAutofit/>
          </a:bodyPr>
          <a:lstStyle/>
          <a:p>
            <a:pPr lvl="0"/>
            <a:r>
              <a:rPr lang="en-US"/>
              <a:t>Click to edit Master title style</a:t>
            </a:r>
            <a:endParaRPr lang="en-IN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76"/>
            </p:custDataLst>
          </p:nvPr>
        </p:nvSpPr>
        <p:spPr>
          <a:xfrm>
            <a:off x="1478088" y="1829223"/>
            <a:ext cx="10514231" cy="43571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473813" y="6356553"/>
            <a:ext cx="2462463" cy="36521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AA1BED20-63B5-48FE-A4FE-629A256EBF51}" type="datetime1">
              <a:rPr lang="en-IN" smtClean="0"/>
              <a:pPr/>
              <a:t>25-07-2026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89799" y="6356553"/>
            <a:ext cx="4876165" cy="36521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531676" y="6356553"/>
            <a:ext cx="2462463" cy="36521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BF2AB8F2-7686-4971-BD89-DC5252206682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71995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779" r:id="rId1"/>
    <p:sldLayoutId id="2147484780" r:id="rId2"/>
    <p:sldLayoutId id="2147484781" r:id="rId3"/>
    <p:sldLayoutId id="2147484782" r:id="rId4"/>
    <p:sldLayoutId id="2147484783" r:id="rId5"/>
    <p:sldLayoutId id="2147484784" r:id="rId6"/>
    <p:sldLayoutId id="2147484785" r:id="rId7"/>
    <p:sldLayoutId id="2147484786" r:id="rId8"/>
    <p:sldLayoutId id="2147484787" r:id="rId9"/>
    <p:sldLayoutId id="2147484788" r:id="rId10"/>
    <p:sldLayoutId id="2147484789" r:id="rId11"/>
    <p:sldLayoutId id="2147484790" r:id="rId12"/>
    <p:sldLayoutId id="2147484791" r:id="rId13"/>
    <p:sldLayoutId id="2147484792" r:id="rId14"/>
    <p:sldLayoutId id="2147484793" r:id="rId15"/>
    <p:sldLayoutId id="2147484794" r:id="rId16"/>
    <p:sldLayoutId id="2147484795" r:id="rId17"/>
    <p:sldLayoutId id="2147484796" r:id="rId18"/>
    <p:sldLayoutId id="2147484797" r:id="rId19"/>
    <p:sldLayoutId id="2147484798" r:id="rId20"/>
    <p:sldLayoutId id="2147484799" r:id="rId21"/>
    <p:sldLayoutId id="2147484800" r:id="rId22"/>
    <p:sldLayoutId id="2147484801" r:id="rId23"/>
    <p:sldLayoutId id="2147484802" r:id="rId24"/>
    <p:sldLayoutId id="2147484803" r:id="rId25"/>
    <p:sldLayoutId id="2147484804" r:id="rId26"/>
    <p:sldLayoutId id="2147484805" r:id="rId27"/>
    <p:sldLayoutId id="2147484806" r:id="rId28"/>
    <p:sldLayoutId id="2147484807" r:id="rId29"/>
    <p:sldLayoutId id="2147484808" r:id="rId30"/>
    <p:sldLayoutId id="2147484809" r:id="rId31"/>
    <p:sldLayoutId id="2147484810" r:id="rId32"/>
    <p:sldLayoutId id="2147484811" r:id="rId33"/>
    <p:sldLayoutId id="2147484812" r:id="rId34"/>
    <p:sldLayoutId id="2147484813" r:id="rId35"/>
    <p:sldLayoutId id="2147484814" r:id="rId36"/>
    <p:sldLayoutId id="2147484815" r:id="rId37"/>
    <p:sldLayoutId id="2147484816" r:id="rId38"/>
    <p:sldLayoutId id="2147484817" r:id="rId39"/>
    <p:sldLayoutId id="2147484818" r:id="rId40"/>
    <p:sldLayoutId id="2147484819" r:id="rId41"/>
    <p:sldLayoutId id="2147484820" r:id="rId42"/>
    <p:sldLayoutId id="2147484821" r:id="rId43"/>
    <p:sldLayoutId id="2147484822" r:id="rId44"/>
    <p:sldLayoutId id="2147484823" r:id="rId45"/>
    <p:sldLayoutId id="2147484824" r:id="rId46"/>
    <p:sldLayoutId id="2147484825" r:id="rId47"/>
    <p:sldLayoutId id="2147484826" r:id="rId48"/>
    <p:sldLayoutId id="2147484827" r:id="rId49"/>
    <p:sldLayoutId id="2147484828" r:id="rId50"/>
    <p:sldLayoutId id="2147484829" r:id="rId51"/>
    <p:sldLayoutId id="2147484830" r:id="rId52"/>
    <p:sldLayoutId id="2147484831" r:id="rId53"/>
    <p:sldLayoutId id="2147484832" r:id="rId54"/>
    <p:sldLayoutId id="2147484833" r:id="rId55"/>
    <p:sldLayoutId id="2147484834" r:id="rId56"/>
    <p:sldLayoutId id="2147484835" r:id="rId57"/>
    <p:sldLayoutId id="2147484836" r:id="rId58"/>
    <p:sldLayoutId id="2147484837" r:id="rId59"/>
    <p:sldLayoutId id="2147484838" r:id="rId60"/>
    <p:sldLayoutId id="2147484839" r:id="rId61"/>
    <p:sldLayoutId id="2147484840" r:id="rId62"/>
    <p:sldLayoutId id="2147484841" r:id="rId63"/>
    <p:sldLayoutId id="2147484842" r:id="rId64"/>
    <p:sldLayoutId id="2147484843" r:id="rId65"/>
    <p:sldLayoutId id="2147484844" r:id="rId66"/>
    <p:sldLayoutId id="2147484845" r:id="rId67"/>
    <p:sldLayoutId id="2147484846" r:id="rId68"/>
    <p:sldLayoutId id="2147484847" r:id="rId69"/>
    <p:sldLayoutId id="2147484776" r:id="rId70"/>
    <p:sldLayoutId id="2147484777" r:id="rId71"/>
  </p:sldLayoutIdLst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hf sldNum="0" hdr="0" ftr="0" dt="0"/>
  <p:txStyles>
    <p:titleStyle>
      <a:lvl1pPr algn="ctr" defTabSz="914309" rtl="0" eaLnBrk="1" latinLnBrk="0" hangingPunct="1">
        <a:lnSpc>
          <a:spcPct val="80000"/>
        </a:lnSpc>
        <a:spcBef>
          <a:spcPct val="0"/>
        </a:spcBef>
        <a:buNone/>
        <a:defRPr lang="en-IN" sz="4400" kern="1200" dirty="0">
          <a:solidFill>
            <a:schemeClr val="bg2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342866" indent="-342866" algn="l" defTabSz="914309" rtl="0" eaLnBrk="1" latinLnBrk="0" hangingPunct="1">
        <a:spcBef>
          <a:spcPts val="1200"/>
        </a:spcBef>
        <a:buFont typeface="Arial" pitchFamily="34" charset="0"/>
        <a:buChar char="•"/>
        <a:defRPr sz="280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1pPr>
      <a:lvl2pPr marL="742876" indent="-285721" algn="l" defTabSz="914309" rtl="0" eaLnBrk="1" latinLnBrk="0" hangingPunct="1">
        <a:spcBef>
          <a:spcPts val="1200"/>
        </a:spcBef>
        <a:buFont typeface="Arial" pitchFamily="34" charset="0"/>
        <a:buChar char="–"/>
        <a:defRPr sz="240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2pPr>
      <a:lvl3pPr marL="1142886" indent="-228577" algn="l" defTabSz="914309" rtl="0" eaLnBrk="1" latinLnBrk="0" hangingPunct="1">
        <a:spcBef>
          <a:spcPts val="1200"/>
        </a:spcBef>
        <a:buFont typeface="Arial" pitchFamily="34" charset="0"/>
        <a:buChar char="•"/>
        <a:defRPr sz="200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040" indent="-228577" algn="l" defTabSz="914309" rtl="0" eaLnBrk="1" latinLnBrk="0" hangingPunct="1">
        <a:spcBef>
          <a:spcPts val="1200"/>
        </a:spcBef>
        <a:buFont typeface="Arial" pitchFamily="34" charset="0"/>
        <a:buChar char="–"/>
        <a:defRPr sz="180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194" indent="-228577" algn="l" defTabSz="914309" rtl="0" eaLnBrk="1" latinLnBrk="0" hangingPunct="1">
        <a:spcBef>
          <a:spcPts val="1200"/>
        </a:spcBef>
        <a:buFont typeface="Arial" pitchFamily="34" charset="0"/>
        <a:buChar char="»"/>
        <a:defRPr sz="180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349" indent="-228577" algn="l" defTabSz="91430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03" indent="-228577" algn="l" defTabSz="91430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57" indent="-228577" algn="l" defTabSz="91430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11" indent="-228577" algn="l" defTabSz="91430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4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09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63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7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71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26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80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34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9" orient="horz" pos="2160" userDrawn="1">
          <p15:clr>
            <a:srgbClr val="F26B43"/>
          </p15:clr>
        </p15:guide>
        <p15:guide id="10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mailto:ktriplett@lambertschool.net" TargetMode="External"/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6.png"/><Relationship Id="rId7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2.png"/><Relationship Id="rId5" Type="http://schemas.openxmlformats.org/officeDocument/2006/relationships/image" Target="../media/image7.png"/><Relationship Id="rId10" Type="http://schemas.openxmlformats.org/officeDocument/2006/relationships/image" Target="../media/image11.png"/><Relationship Id="rId4" Type="http://schemas.openxmlformats.org/officeDocument/2006/relationships/image" Target="../media/image3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>
            <a:extLst>
              <a:ext uri="{FF2B5EF4-FFF2-40B4-BE49-F238E27FC236}">
                <a16:creationId xmlns:a16="http://schemas.microsoft.com/office/drawing/2014/main" id="{BD60BCD9-043E-F0C5-D411-5A115F807D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04375" y="3465203"/>
            <a:ext cx="5286037" cy="1724575"/>
          </a:xfrm>
        </p:spPr>
        <p:txBody>
          <a:bodyPr/>
          <a:lstStyle/>
          <a:p>
            <a:r>
              <a:rPr lang="en-US" sz="3200" dirty="0">
                <a:latin typeface="Papernotes" pitchFamily="2" charset="0"/>
              </a:rPr>
              <a:t>KARA TRIPLETT,</a:t>
            </a:r>
          </a:p>
          <a:p>
            <a:r>
              <a:rPr lang="en-US" sz="3200" dirty="0">
                <a:latin typeface="Papernotes" pitchFamily="2" charset="0"/>
              </a:rPr>
              <a:t>LAMBERT PUBLIC SCHOOLS,</a:t>
            </a:r>
          </a:p>
          <a:p>
            <a:r>
              <a:rPr lang="en-US" sz="3200" dirty="0">
                <a:latin typeface="Papernotes" pitchFamily="2" charset="0"/>
              </a:rPr>
              <a:t>R&amp;L FUSION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7587E62-ACC1-1711-8399-BE58B4A5F0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04375" y="375369"/>
            <a:ext cx="5286037" cy="3054426"/>
          </a:xfrm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sz="8000" b="1" dirty="0">
                <a:solidFill>
                  <a:srgbClr val="002060"/>
                </a:solidFill>
                <a:latin typeface="Bahnschrift Condensed" panose="020B0502040204020203" pitchFamily="34" charset="0"/>
              </a:rPr>
              <a:t>HINTS TO HELP YOUR </a:t>
            </a:r>
            <a:br>
              <a:rPr lang="en-US" sz="8000" b="1" dirty="0">
                <a:solidFill>
                  <a:srgbClr val="002060"/>
                </a:solidFill>
                <a:latin typeface="Bahnschrift Condensed" panose="020B0502040204020203" pitchFamily="34" charset="0"/>
              </a:rPr>
            </a:br>
            <a:r>
              <a:rPr lang="en-US" sz="8000" b="1" dirty="0">
                <a:solidFill>
                  <a:srgbClr val="002060"/>
                </a:solidFill>
                <a:latin typeface="Bahnschrift Condensed" panose="020B0502040204020203" pitchFamily="34" charset="0"/>
              </a:rPr>
              <a:t>AD JOURNEY</a:t>
            </a:r>
          </a:p>
        </p:txBody>
      </p:sp>
    </p:spTree>
    <p:extLst>
      <p:ext uri="{BB962C8B-B14F-4D97-AF65-F5344CB8AC3E}">
        <p14:creationId xmlns:p14="http://schemas.microsoft.com/office/powerpoint/2010/main" val="3441738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525D6B-5A6A-B452-A75D-3D1E8D500D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9600" b="1" dirty="0">
                <a:solidFill>
                  <a:srgbClr val="0F1A37"/>
                </a:solidFill>
                <a:latin typeface="Bahnschrift SemiBold Condensed" panose="020B0502040204020203" pitchFamily="34" charset="0"/>
              </a:rPr>
              <a:t>3.  WORK ETHIC</a:t>
            </a:r>
            <a:endParaRPr lang="en-US" sz="96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2FB909-E827-B9DE-C4BD-073061C6695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26654" y="1413570"/>
            <a:ext cx="10868712" cy="5446018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Papernotes" pitchFamily="2" charset="0"/>
              </a:rPr>
              <a:t>High motor person – role model </a:t>
            </a:r>
            <a:r>
              <a:rPr lang="en-US" sz="1400" dirty="0">
                <a:latin typeface="Papernotes" pitchFamily="2" charset="0"/>
              </a:rPr>
              <a:t>(</a:t>
            </a:r>
            <a:r>
              <a:rPr lang="en-US" sz="1400" dirty="0" err="1">
                <a:latin typeface="Papernotes" pitchFamily="2" charset="0"/>
              </a:rPr>
              <a:t>preK</a:t>
            </a:r>
            <a:r>
              <a:rPr lang="en-US" sz="1400" dirty="0">
                <a:latin typeface="Papernotes" pitchFamily="2" charset="0"/>
              </a:rPr>
              <a:t>)</a:t>
            </a:r>
          </a:p>
          <a:p>
            <a:r>
              <a:rPr lang="en-US" sz="3200" dirty="0">
                <a:latin typeface="Papernotes" pitchFamily="2" charset="0"/>
              </a:rPr>
              <a:t>Job is tough and tiring, but worth it</a:t>
            </a:r>
          </a:p>
          <a:p>
            <a:r>
              <a:rPr lang="en-US" sz="3200" dirty="0">
                <a:latin typeface="Papernotes" pitchFamily="2" charset="0"/>
              </a:rPr>
              <a:t>Remember:</a:t>
            </a:r>
          </a:p>
          <a:p>
            <a:pPr lvl="1"/>
            <a:r>
              <a:rPr lang="en-US" sz="2800" dirty="0">
                <a:latin typeface="Papernotes" pitchFamily="2" charset="0"/>
              </a:rPr>
              <a:t>We are creating positive learning and growing experiences for young people in their formative years.</a:t>
            </a:r>
          </a:p>
          <a:p>
            <a:pPr lvl="1"/>
            <a:r>
              <a:rPr lang="en-US" sz="2800" dirty="0">
                <a:latin typeface="Papernotes" pitchFamily="2" charset="0"/>
              </a:rPr>
              <a:t>We are giving opportunities for kids to put those skills to the test, to try them out, and to hopefully elevate and add those experiences to their “bag of tricks” for a successful life.</a:t>
            </a:r>
          </a:p>
          <a:p>
            <a:pPr marL="914309" lvl="2" indent="0" algn="r">
              <a:buNone/>
            </a:pPr>
            <a:r>
              <a:rPr lang="en-US" sz="4400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For me, most rewarding </a:t>
            </a:r>
          </a:p>
          <a:p>
            <a:pPr marL="0" indent="0" algn="r">
              <a:buNone/>
            </a:pPr>
            <a:r>
              <a:rPr lang="en-US" sz="4800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part of the job/watching ppl experience &amp; enjoy!…</a:t>
            </a:r>
            <a:r>
              <a:rPr lang="en-US" sz="1400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lustre</a:t>
            </a:r>
            <a:endParaRPr lang="en-US" sz="1400" dirty="0">
              <a:solidFill>
                <a:schemeClr val="accent6">
                  <a:lumMod val="50000"/>
                </a:schemeClr>
              </a:solidFill>
              <a:latin typeface="Bahnschrif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8596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E42C6D-9BC2-E02A-AB21-41E0ACF74F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601538" y="333450"/>
            <a:ext cx="13177464" cy="1482175"/>
          </a:xfrm>
        </p:spPr>
        <p:txBody>
          <a:bodyPr>
            <a:noAutofit/>
          </a:bodyPr>
          <a:lstStyle/>
          <a:p>
            <a:r>
              <a:rPr lang="en-US" sz="7500" b="1" dirty="0">
                <a:solidFill>
                  <a:srgbClr val="0F1A37"/>
                </a:solidFill>
                <a:latin typeface="Bahnschrift SemiBold Condensed" panose="020B0502040204020203" pitchFamily="34" charset="0"/>
              </a:rPr>
              <a:t>4. PUT TOGETHER YOUR TEAM—</a:t>
            </a:r>
            <a:br>
              <a:rPr lang="en-US" sz="7500" b="1" dirty="0">
                <a:solidFill>
                  <a:srgbClr val="0F1A37"/>
                </a:solidFill>
                <a:latin typeface="Bahnschrift SemiBold Condensed" panose="020B0502040204020203" pitchFamily="34" charset="0"/>
              </a:rPr>
            </a:br>
            <a:r>
              <a:rPr lang="en-US" sz="7500" b="1" dirty="0">
                <a:solidFill>
                  <a:srgbClr val="0F1A37"/>
                </a:solidFill>
                <a:latin typeface="Bahnschrift SemiBold Condensed" panose="020B0502040204020203" pitchFamily="34" charset="0"/>
              </a:rPr>
              <a:t>KNOW THEM, ID ROLES</a:t>
            </a:r>
            <a:endParaRPr lang="en-US" sz="75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BC5BCC-A3A4-A916-5C4C-FAF08B7AA30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486694" y="2061642"/>
            <a:ext cx="10523374" cy="4713592"/>
          </a:xfrm>
        </p:spPr>
        <p:txBody>
          <a:bodyPr>
            <a:normAutofit fontScale="85000" lnSpcReduction="20000"/>
          </a:bodyPr>
          <a:lstStyle/>
          <a:p>
            <a:pPr lvl="1"/>
            <a:r>
              <a:rPr lang="en-US" sz="3900" dirty="0">
                <a:latin typeface="Papernotes" pitchFamily="2" charset="0"/>
              </a:rPr>
              <a:t>Network with other AD’s</a:t>
            </a:r>
          </a:p>
          <a:p>
            <a:pPr lvl="2"/>
            <a:r>
              <a:rPr lang="en-US" sz="3500" dirty="0">
                <a:latin typeface="Papernotes" pitchFamily="2" charset="0"/>
              </a:rPr>
              <a:t>Advice, reminders, support system (MHSA, MIAAA, conferences)</a:t>
            </a:r>
          </a:p>
          <a:p>
            <a:pPr lvl="1"/>
            <a:r>
              <a:rPr lang="en-US" sz="3900" dirty="0">
                <a:latin typeface="Papernotes" pitchFamily="2" charset="0"/>
              </a:rPr>
              <a:t>Get to know your hired staff</a:t>
            </a:r>
          </a:p>
          <a:p>
            <a:pPr lvl="2"/>
            <a:r>
              <a:rPr lang="en-US" sz="3500" dirty="0">
                <a:latin typeface="Papernotes" pitchFamily="2" charset="0"/>
              </a:rPr>
              <a:t>Coaches, office staff</a:t>
            </a:r>
          </a:p>
          <a:p>
            <a:pPr lvl="1"/>
            <a:r>
              <a:rPr lang="en-US" sz="3900" dirty="0">
                <a:latin typeface="Papernotes" pitchFamily="2" charset="0"/>
              </a:rPr>
              <a:t>Find your stakeholders, those who have been supporters in the past, and those who want to support but maybe don’t know it yet</a:t>
            </a:r>
          </a:p>
          <a:p>
            <a:pPr lvl="1"/>
            <a:r>
              <a:rPr lang="en-US" sz="3900" dirty="0">
                <a:latin typeface="Papernotes" pitchFamily="2" charset="0"/>
              </a:rPr>
              <a:t>Get to know your athletes</a:t>
            </a:r>
          </a:p>
          <a:p>
            <a:pPr lvl="1"/>
            <a:r>
              <a:rPr lang="en-US" sz="3900" dirty="0">
                <a:latin typeface="Papernotes" pitchFamily="2" charset="0"/>
              </a:rPr>
              <a:t>Get to know your parents</a:t>
            </a:r>
          </a:p>
          <a:p>
            <a:pPr marL="457154" lvl="1" indent="0" algn="r">
              <a:buNone/>
            </a:pPr>
            <a:r>
              <a:rPr lang="en-US" sz="5700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Pull all together, ID where they fit, train them</a:t>
            </a:r>
            <a:r>
              <a:rPr lang="en-US" sz="1400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 (Co-</a:t>
            </a:r>
            <a:r>
              <a:rPr lang="en-US" sz="1400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oo</a:t>
            </a:r>
            <a:r>
              <a:rPr lang="en-US" sz="1400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)</a:t>
            </a:r>
            <a:endParaRPr lang="en-US" sz="5700" dirty="0">
              <a:solidFill>
                <a:schemeClr val="accent6">
                  <a:lumMod val="50000"/>
                </a:schemeClr>
              </a:solidFill>
              <a:latin typeface="Bahnschrift Condensed" panose="020B0502040204020203" pitchFamily="34" charset="0"/>
            </a:endParaRPr>
          </a:p>
          <a:p>
            <a:pPr lvl="1"/>
            <a:endParaRPr lang="en-US" sz="3900" dirty="0">
              <a:latin typeface="Papernotes" pitchFamily="2" charset="0"/>
            </a:endParaRP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283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C27B57-7CE5-D86B-7263-B55C3CFF72E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471992" y="1269554"/>
            <a:ext cx="10523374" cy="5904656"/>
          </a:xfrm>
        </p:spPr>
        <p:txBody>
          <a:bodyPr>
            <a:normAutofit/>
          </a:bodyPr>
          <a:lstStyle/>
          <a:p>
            <a:r>
              <a:rPr lang="en-US" sz="6000" dirty="0">
                <a:latin typeface="Papernotes" pitchFamily="2" charset="0"/>
              </a:rPr>
              <a:t>Respect what they bring to the table and their perspective</a:t>
            </a:r>
          </a:p>
          <a:p>
            <a:pPr marL="0" indent="0" algn="r">
              <a:buNone/>
            </a:pPr>
            <a:endParaRPr lang="en-US" sz="8000" dirty="0">
              <a:solidFill>
                <a:schemeClr val="accent6">
                  <a:lumMod val="50000"/>
                </a:schemeClr>
              </a:solidFill>
              <a:latin typeface="Bahnschrift Condensed" panose="020B0502040204020203" pitchFamily="34" charset="0"/>
            </a:endParaRPr>
          </a:p>
          <a:p>
            <a:pPr marL="0" indent="0" algn="r">
              <a:buNone/>
            </a:pPr>
            <a:r>
              <a:rPr lang="en-US" sz="16600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Thank them!</a:t>
            </a:r>
          </a:p>
        </p:txBody>
      </p:sp>
    </p:spTree>
    <p:extLst>
      <p:ext uri="{BB962C8B-B14F-4D97-AF65-F5344CB8AC3E}">
        <p14:creationId xmlns:p14="http://schemas.microsoft.com/office/powerpoint/2010/main" val="2764141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D30E38-C4C6-ECDF-C291-8953BFF90C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8000" b="1" dirty="0">
                <a:solidFill>
                  <a:srgbClr val="0F1A37"/>
                </a:solidFill>
                <a:latin typeface="Bahnschrift SemiBold Condensed" panose="020B0502040204020203" pitchFamily="34" charset="0"/>
              </a:rPr>
              <a:t>5.  CONSISTENCY &amp; REPS</a:t>
            </a:r>
            <a:endParaRPr lang="en-US" sz="80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2B25F0-41CB-A5E2-0733-F12DD7FFB13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471992" y="1829222"/>
            <a:ext cx="10523374" cy="5027413"/>
          </a:xfrm>
        </p:spPr>
        <p:txBody>
          <a:bodyPr>
            <a:normAutofit fontScale="77500" lnSpcReduction="20000"/>
          </a:bodyPr>
          <a:lstStyle/>
          <a:p>
            <a:r>
              <a:rPr lang="en-US" sz="4700" dirty="0">
                <a:latin typeface="Papernotes" pitchFamily="2" charset="0"/>
              </a:rPr>
              <a:t>“You play like you practice.”</a:t>
            </a:r>
          </a:p>
          <a:p>
            <a:endParaRPr lang="en-US" sz="4700" dirty="0">
              <a:latin typeface="Papernotes" pitchFamily="2" charset="0"/>
            </a:endParaRPr>
          </a:p>
          <a:p>
            <a:r>
              <a:rPr lang="en-US" sz="4700" dirty="0">
                <a:latin typeface="Papernotes" pitchFamily="2" charset="0"/>
              </a:rPr>
              <a:t>Develop routines that allow your program, events, games, </a:t>
            </a:r>
            <a:r>
              <a:rPr lang="en-US" sz="4700" dirty="0" err="1">
                <a:latin typeface="Papernotes" pitchFamily="2" charset="0"/>
              </a:rPr>
              <a:t>etc</a:t>
            </a:r>
            <a:r>
              <a:rPr lang="en-US" sz="4700" dirty="0">
                <a:latin typeface="Papernotes" pitchFamily="2" charset="0"/>
              </a:rPr>
              <a:t>, to grow, thrive, and operate smoothly.</a:t>
            </a:r>
          </a:p>
          <a:p>
            <a:pPr lvl="1"/>
            <a:r>
              <a:rPr lang="en-US" sz="4200" dirty="0">
                <a:latin typeface="Papernotes" pitchFamily="2" charset="0"/>
              </a:rPr>
              <a:t>Save your “stuff”</a:t>
            </a:r>
          </a:p>
          <a:p>
            <a:pPr lvl="1"/>
            <a:r>
              <a:rPr lang="en-US" sz="4200" dirty="0">
                <a:latin typeface="Papernotes" pitchFamily="2" charset="0"/>
              </a:rPr>
              <a:t>Organize your “stuff”</a:t>
            </a:r>
          </a:p>
          <a:p>
            <a:pPr lvl="1"/>
            <a:r>
              <a:rPr lang="en-US" sz="4200" dirty="0">
                <a:latin typeface="Papernotes" pitchFamily="2" charset="0"/>
              </a:rPr>
              <a:t>Steal other people’s “stuff”</a:t>
            </a:r>
          </a:p>
          <a:p>
            <a:pPr marL="457154" lvl="1" indent="0">
              <a:buNone/>
            </a:pPr>
            <a:endParaRPr lang="en-US" dirty="0"/>
          </a:p>
          <a:p>
            <a:pPr marL="0" indent="0" algn="r">
              <a:buNone/>
            </a:pPr>
            <a:r>
              <a:rPr lang="en-US" sz="4600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Be present, reflect, and adjust…</a:t>
            </a:r>
          </a:p>
          <a:p>
            <a:pPr marL="0" indent="0" algn="r">
              <a:buNone/>
            </a:pPr>
            <a:r>
              <a:rPr lang="en-US" sz="4600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noting how to get better for next time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…</a:t>
            </a:r>
            <a:r>
              <a:rPr lang="en-US" sz="1400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Girls championship</a:t>
            </a:r>
            <a:endParaRPr lang="en-US" dirty="0">
              <a:solidFill>
                <a:schemeClr val="accent6">
                  <a:lumMod val="50000"/>
                </a:schemeClr>
              </a:solidFill>
              <a:latin typeface="Bahnschrif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5495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CE8127-4E08-9D05-4013-F2589DF303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9600" b="1" dirty="0">
                <a:solidFill>
                  <a:srgbClr val="0F1A37"/>
                </a:solidFill>
                <a:latin typeface="Bahnschrift SemiBold Condensed" panose="020B0502040204020203" pitchFamily="34" charset="0"/>
              </a:rPr>
              <a:t>6.  ADAPT AND LEARN</a:t>
            </a:r>
            <a:endParaRPr lang="en-US" sz="96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9267F6-078A-3F18-C6ED-59436B3CEF9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98662" y="1197546"/>
            <a:ext cx="10796704" cy="5659089"/>
          </a:xfrm>
        </p:spPr>
        <p:txBody>
          <a:bodyPr>
            <a:normAutofit fontScale="62500" lnSpcReduction="20000"/>
          </a:bodyPr>
          <a:lstStyle/>
          <a:p>
            <a:r>
              <a:rPr lang="en-US" sz="5200" dirty="0">
                <a:latin typeface="Papernotes" pitchFamily="2" charset="0"/>
              </a:rPr>
              <a:t>Continue to build your “bag of tricks” – your skill set</a:t>
            </a:r>
          </a:p>
          <a:p>
            <a:pPr lvl="1"/>
            <a:r>
              <a:rPr lang="en-US" sz="4800" dirty="0">
                <a:latin typeface="Papernotes" pitchFamily="2" charset="0"/>
              </a:rPr>
              <a:t>Teach people what you need/expect and how you need them to do something </a:t>
            </a:r>
            <a:r>
              <a:rPr lang="en-US" sz="2200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(MS track)</a:t>
            </a:r>
            <a:endParaRPr lang="en-US" sz="2200" dirty="0">
              <a:latin typeface="Papernotes" pitchFamily="2" charset="0"/>
            </a:endParaRPr>
          </a:p>
          <a:p>
            <a:pPr lvl="1"/>
            <a:endParaRPr lang="en-US" sz="4800" dirty="0">
              <a:latin typeface="Papernotes" pitchFamily="2" charset="0"/>
            </a:endParaRPr>
          </a:p>
          <a:p>
            <a:r>
              <a:rPr lang="en-US" sz="5200" dirty="0">
                <a:latin typeface="Papernotes" pitchFamily="2" charset="0"/>
              </a:rPr>
              <a:t>Old days – No need to “teach an old dog new tricks!”</a:t>
            </a:r>
          </a:p>
          <a:p>
            <a:pPr lvl="1"/>
            <a:r>
              <a:rPr lang="en-US" sz="4600" dirty="0">
                <a:latin typeface="Papernotes" pitchFamily="2" charset="0"/>
              </a:rPr>
              <a:t>Phone calls, faxing, in person scouting</a:t>
            </a:r>
          </a:p>
          <a:p>
            <a:pPr lvl="2"/>
            <a:r>
              <a:rPr lang="en-US" sz="4100" dirty="0">
                <a:latin typeface="Papernotes" pitchFamily="2" charset="0"/>
              </a:rPr>
              <a:t>HUMAN CONNECTION</a:t>
            </a:r>
          </a:p>
          <a:p>
            <a:pPr lvl="2"/>
            <a:endParaRPr lang="en-US" sz="4100" dirty="0">
              <a:latin typeface="Papernotes" pitchFamily="2" charset="0"/>
            </a:endParaRPr>
          </a:p>
          <a:p>
            <a:r>
              <a:rPr lang="en-US" sz="5200" dirty="0">
                <a:latin typeface="Papernotes" pitchFamily="2" charset="0"/>
              </a:rPr>
              <a:t>New days—The old dog must learn a few new tricks!</a:t>
            </a:r>
          </a:p>
          <a:p>
            <a:pPr lvl="1"/>
            <a:r>
              <a:rPr lang="en-US" sz="4600" dirty="0">
                <a:latin typeface="Papernotes" pitchFamily="2" charset="0"/>
              </a:rPr>
              <a:t>Email, Google Suite, digital meetings</a:t>
            </a:r>
          </a:p>
          <a:p>
            <a:pPr lvl="2"/>
            <a:r>
              <a:rPr lang="en-US" sz="4100" dirty="0">
                <a:latin typeface="Papernotes" pitchFamily="2" charset="0"/>
              </a:rPr>
              <a:t>Faster, more efficient, probably more accurate</a:t>
            </a:r>
          </a:p>
          <a:p>
            <a:pPr marL="914309" lvl="2" indent="0">
              <a:buNone/>
            </a:pPr>
            <a:endParaRPr lang="en-US" dirty="0"/>
          </a:p>
          <a:p>
            <a:pPr marL="0" indent="0" algn="r">
              <a:buNone/>
            </a:pPr>
            <a:r>
              <a:rPr lang="en-US" dirty="0"/>
              <a:t>	</a:t>
            </a:r>
            <a:endParaRPr lang="en-US" sz="5100" b="1" dirty="0">
              <a:solidFill>
                <a:schemeClr val="accent6">
                  <a:lumMod val="50000"/>
                </a:schemeClr>
              </a:solidFill>
              <a:latin typeface="Bahnschrif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3136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BE8F56-7168-6C0A-59D2-FF7923D46CD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486694" y="477466"/>
            <a:ext cx="10523374" cy="6264696"/>
          </a:xfrm>
        </p:spPr>
        <p:txBody>
          <a:bodyPr>
            <a:normAutofit lnSpcReduction="10000"/>
          </a:bodyPr>
          <a:lstStyle/>
          <a:p>
            <a:r>
              <a:rPr lang="en-US" sz="3300" dirty="0">
                <a:solidFill>
                  <a:schemeClr val="accent1">
                    <a:lumMod val="75000"/>
                  </a:schemeClr>
                </a:solidFill>
                <a:latin typeface="Papernotes" pitchFamily="2" charset="0"/>
              </a:rPr>
              <a:t>Never underestimate the power of human connection…</a:t>
            </a:r>
          </a:p>
          <a:p>
            <a:pPr marL="0" indent="0">
              <a:buNone/>
            </a:pPr>
            <a:r>
              <a:rPr lang="en-US" sz="3300" dirty="0">
                <a:solidFill>
                  <a:schemeClr val="accent1">
                    <a:lumMod val="75000"/>
                  </a:schemeClr>
                </a:solidFill>
                <a:latin typeface="Papernotes" pitchFamily="2" charset="0"/>
              </a:rPr>
              <a:t>a handshake, looking someone in the eye, </a:t>
            </a:r>
          </a:p>
          <a:p>
            <a:pPr marL="0" indent="0">
              <a:buNone/>
            </a:pPr>
            <a:r>
              <a:rPr lang="en-US" sz="3300" dirty="0">
                <a:solidFill>
                  <a:schemeClr val="accent1">
                    <a:lumMod val="75000"/>
                  </a:schemeClr>
                </a:solidFill>
                <a:latin typeface="Papernotes" pitchFamily="2" charset="0"/>
              </a:rPr>
              <a:t>a pat on the back, a smile! </a:t>
            </a:r>
            <a:r>
              <a:rPr lang="en-US" sz="1600" dirty="0">
                <a:solidFill>
                  <a:schemeClr val="accent1">
                    <a:lumMod val="75000"/>
                  </a:schemeClr>
                </a:solidFill>
                <a:latin typeface="Papernotes" pitchFamily="2" charset="0"/>
              </a:rPr>
              <a:t>(State track)</a:t>
            </a:r>
            <a:endParaRPr lang="en-US" sz="3300" dirty="0">
              <a:solidFill>
                <a:schemeClr val="accent1">
                  <a:lumMod val="75000"/>
                </a:schemeClr>
              </a:solidFill>
              <a:latin typeface="Papernotes" pitchFamily="2" charset="0"/>
            </a:endParaRPr>
          </a:p>
          <a:p>
            <a:pPr marL="0" indent="0">
              <a:buNone/>
            </a:pPr>
            <a:endParaRPr lang="en-US" sz="8100" b="1" dirty="0">
              <a:solidFill>
                <a:schemeClr val="accent6">
                  <a:lumMod val="50000"/>
                </a:schemeClr>
              </a:solidFill>
              <a:latin typeface="Bahnschrift Condensed" panose="020B0502040204020203" pitchFamily="34" charset="0"/>
            </a:endParaRPr>
          </a:p>
          <a:p>
            <a:pPr marL="0" indent="0" algn="r">
              <a:buNone/>
            </a:pPr>
            <a:r>
              <a:rPr lang="en-US" sz="8100" b="1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EFFECTIVE CHANGE </a:t>
            </a:r>
          </a:p>
          <a:p>
            <a:pPr marL="0" indent="0" algn="r">
              <a:buNone/>
            </a:pPr>
            <a:r>
              <a:rPr lang="en-US" sz="8100" b="1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TAKES TIME!</a:t>
            </a:r>
          </a:p>
          <a:p>
            <a:pPr marL="0" indent="0" algn="r">
              <a:buNone/>
            </a:pPr>
            <a:r>
              <a:rPr lang="en-US" sz="8100" b="1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KEEP PERSPECTIVE.</a:t>
            </a:r>
            <a:endParaRPr lang="en-US" sz="8100" dirty="0"/>
          </a:p>
        </p:txBody>
      </p:sp>
    </p:spTree>
    <p:extLst>
      <p:ext uri="{BB962C8B-B14F-4D97-AF65-F5344CB8AC3E}">
        <p14:creationId xmlns:p14="http://schemas.microsoft.com/office/powerpoint/2010/main" val="2778091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3551EA-B3D2-F0B9-D871-51ED38A2A9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5400" b="1" dirty="0">
                <a:solidFill>
                  <a:srgbClr val="0F1A37"/>
                </a:solidFill>
                <a:latin typeface="Bahnschrift SemiBold Condensed" panose="020B0502040204020203" pitchFamily="34" charset="0"/>
              </a:rPr>
              <a:t>And, now…TIME TO PLAY THE GAME—</a:t>
            </a:r>
            <a:br>
              <a:rPr lang="en-US" sz="5400" b="1" dirty="0">
                <a:solidFill>
                  <a:srgbClr val="0F1A37"/>
                </a:solidFill>
                <a:latin typeface="Bahnschrift SemiBold Condensed" panose="020B0502040204020203" pitchFamily="34" charset="0"/>
              </a:rPr>
            </a:br>
            <a:r>
              <a:rPr lang="en-US" sz="5400" b="1" dirty="0">
                <a:solidFill>
                  <a:srgbClr val="0F1A37"/>
                </a:solidFill>
                <a:latin typeface="Bahnschrift SemiBold Condensed" panose="020B0502040204020203" pitchFamily="34" charset="0"/>
              </a:rPr>
              <a:t>JUST REMEMBER</a:t>
            </a:r>
            <a:endParaRPr lang="en-US" sz="54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9B7E50-422B-9C7C-28B9-F16D6004701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471992" y="1485128"/>
            <a:ext cx="10523374" cy="5371507"/>
          </a:xfrm>
        </p:spPr>
        <p:txBody>
          <a:bodyPr>
            <a:normAutofit fontScale="92500" lnSpcReduction="10000"/>
          </a:bodyPr>
          <a:lstStyle/>
          <a:p>
            <a:r>
              <a:rPr lang="en-US" sz="3600" dirty="0">
                <a:latin typeface="Papernotes" pitchFamily="2" charset="0"/>
              </a:rPr>
              <a:t>At the core of your AD experience, you can count on a few things:</a:t>
            </a:r>
          </a:p>
          <a:p>
            <a:pPr lvl="1"/>
            <a:r>
              <a:rPr lang="en-US" sz="3200" dirty="0">
                <a:latin typeface="Papernotes" pitchFamily="2" charset="0"/>
              </a:rPr>
              <a:t>Thick skin</a:t>
            </a:r>
          </a:p>
          <a:p>
            <a:pPr lvl="1"/>
            <a:r>
              <a:rPr lang="en-US" sz="3200" dirty="0">
                <a:latin typeface="Papernotes" pitchFamily="2" charset="0"/>
              </a:rPr>
              <a:t>Challenges and pressure</a:t>
            </a:r>
          </a:p>
          <a:p>
            <a:pPr lvl="1"/>
            <a:r>
              <a:rPr lang="en-US" sz="3200" dirty="0">
                <a:latin typeface="Papernotes" pitchFamily="2" charset="0"/>
              </a:rPr>
              <a:t>Long days</a:t>
            </a:r>
          </a:p>
          <a:p>
            <a:pPr lvl="1"/>
            <a:r>
              <a:rPr lang="en-US" sz="3200" dirty="0">
                <a:latin typeface="Papernotes" pitchFamily="2" charset="0"/>
              </a:rPr>
              <a:t>Tired body</a:t>
            </a:r>
          </a:p>
          <a:p>
            <a:pPr lvl="1"/>
            <a:r>
              <a:rPr lang="en-US" sz="3200" dirty="0">
                <a:latin typeface="Papernotes" pitchFamily="2" charset="0"/>
              </a:rPr>
              <a:t>Mind racing</a:t>
            </a:r>
          </a:p>
          <a:p>
            <a:pPr lvl="1"/>
            <a:r>
              <a:rPr lang="en-US" sz="3200" dirty="0">
                <a:latin typeface="Papernotes" pitchFamily="2" charset="0"/>
              </a:rPr>
              <a:t>Confident but not cocky</a:t>
            </a:r>
          </a:p>
          <a:p>
            <a:pPr lvl="1"/>
            <a:endParaRPr lang="en-US" dirty="0"/>
          </a:p>
          <a:p>
            <a:pPr marL="457154" lvl="1" indent="0" algn="r">
              <a:buNone/>
            </a:pP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THE GAME HAS 4 QUARTERS, </a:t>
            </a:r>
          </a:p>
          <a:p>
            <a:pPr marL="457154" lvl="1" indent="0" algn="r">
              <a:buNone/>
            </a:pP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BUT THERE IS A PRE-GAME, QUARTER BREAKS, ½ TIME, AND POST GAME FOR A REASON.</a:t>
            </a:r>
            <a:r>
              <a:rPr lang="en-US" sz="1400" b="1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 (</a:t>
            </a:r>
            <a:r>
              <a:rPr lang="en-US" sz="1400" b="1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Fariview</a:t>
            </a:r>
            <a:r>
              <a:rPr lang="en-US" sz="1400" b="1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 BB)</a:t>
            </a:r>
            <a:endParaRPr lang="en-US" sz="3600" b="1" dirty="0">
              <a:solidFill>
                <a:schemeClr val="accent6">
                  <a:lumMod val="50000"/>
                </a:schemeClr>
              </a:solidFill>
              <a:latin typeface="Bahnschrift Condensed" panose="020B0502040204020203" pitchFamily="34" charset="0"/>
            </a:endParaRP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410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B8C8FB-1D04-189B-2E9F-59D981FC12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AT THE END OF THE GAME (DAY)…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1D7CDF-4219-7538-15FC-79D297D930D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471992" y="1341562"/>
            <a:ext cx="10523374" cy="5515073"/>
          </a:xfrm>
        </p:spPr>
        <p:txBody>
          <a:bodyPr>
            <a:normAutofit lnSpcReduction="10000"/>
          </a:bodyPr>
          <a:lstStyle/>
          <a:p>
            <a:r>
              <a:rPr lang="en-US" sz="3600" dirty="0">
                <a:latin typeface="Papernotes" pitchFamily="2" charset="0"/>
              </a:rPr>
              <a:t>You are a real person, with a life outside of the job</a:t>
            </a:r>
          </a:p>
          <a:p>
            <a:r>
              <a:rPr lang="en-US" sz="3600" dirty="0">
                <a:latin typeface="Papernotes" pitchFamily="2" charset="0"/>
              </a:rPr>
              <a:t>You need to rejuvenate yourself</a:t>
            </a:r>
          </a:p>
          <a:p>
            <a:pPr lvl="1"/>
            <a:r>
              <a:rPr lang="en-US" sz="3200" dirty="0">
                <a:latin typeface="Papernotes" pitchFamily="2" charset="0"/>
              </a:rPr>
              <a:t>Be intentional about this</a:t>
            </a:r>
          </a:p>
          <a:p>
            <a:pPr lvl="1"/>
            <a:r>
              <a:rPr lang="en-US" sz="3200" dirty="0">
                <a:latin typeface="Papernotes" pitchFamily="2" charset="0"/>
              </a:rPr>
              <a:t>Find your people who bring joy, laughter, and a break to your job life</a:t>
            </a:r>
          </a:p>
          <a:p>
            <a:pPr lvl="2"/>
            <a:r>
              <a:rPr lang="en-US" sz="2800" dirty="0">
                <a:latin typeface="Papernotes" pitchFamily="2" charset="0"/>
              </a:rPr>
              <a:t>You must take </a:t>
            </a:r>
            <a:r>
              <a:rPr lang="en-US" sz="2800" dirty="0" err="1">
                <a:latin typeface="Papernotes" pitchFamily="2" charset="0"/>
              </a:rPr>
              <a:t>breaks..short</a:t>
            </a:r>
            <a:r>
              <a:rPr lang="en-US" sz="2800" dirty="0">
                <a:latin typeface="Papernotes" pitchFamily="2" charset="0"/>
              </a:rPr>
              <a:t> ones (time outs), longer ones (quarter breaks &amp; half time), season breaks (between seasons, holidays, summer)</a:t>
            </a:r>
          </a:p>
          <a:p>
            <a:pPr marL="0" indent="0">
              <a:buNone/>
            </a:pPr>
            <a:endParaRPr lang="en-US" dirty="0"/>
          </a:p>
          <a:p>
            <a:pPr marL="0" indent="0" algn="r">
              <a:buNone/>
            </a:pPr>
            <a:r>
              <a:rPr lang="en-US" sz="4300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Never forget who/what is most important to you </a:t>
            </a:r>
          </a:p>
          <a:p>
            <a:pPr marL="0" indent="0" algn="r">
              <a:buNone/>
            </a:pPr>
            <a:r>
              <a:rPr lang="en-US" sz="4300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and protect that time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6265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F74EDE4-0173-36C2-5BEA-A3342FE0AC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0830" y="1629594"/>
            <a:ext cx="8025223" cy="4559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361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4D4D05C-1565-FE18-F02F-4665F2B433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6774" y="94686"/>
            <a:ext cx="8640960" cy="6670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392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EAF2A09-8F4B-640B-9850-978E11B8EE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AB8F2-7686-4971-BD89-DC5252206682}" type="slidenum">
              <a:rPr lang="en-IN" smtClean="0"/>
              <a:t>2</a:t>
            </a:fld>
            <a:endParaRPr lang="en-IN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3803D79-B791-1395-71DB-0254BC50B2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1471992" y="249525"/>
            <a:ext cx="10312544" cy="1216290"/>
          </a:xfrm>
        </p:spPr>
        <p:txBody>
          <a:bodyPr>
            <a:noAutofit/>
          </a:bodyPr>
          <a:lstStyle/>
          <a:p>
            <a:r>
              <a:rPr lang="en-US" sz="7200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GOOD MORNING &amp; WELCOME!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801EEA-75C9-D5B3-FEA7-05533380E88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366577" y="1917626"/>
            <a:ext cx="10523374" cy="5272979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en-US" sz="6500" b="1" dirty="0">
                <a:latin typeface="Papernotes" pitchFamily="2" charset="0"/>
              </a:rPr>
              <a:t>KARA TRIPLETT—</a:t>
            </a:r>
          </a:p>
          <a:p>
            <a:pPr marL="0" indent="0">
              <a:buNone/>
            </a:pPr>
            <a:endParaRPr lang="en-US" sz="6500" b="1" dirty="0">
              <a:latin typeface="Papernotes" pitchFamily="2" charset="0"/>
            </a:endParaRPr>
          </a:p>
          <a:p>
            <a:pPr marL="0" indent="0">
              <a:buNone/>
            </a:pPr>
            <a:r>
              <a:rPr lang="en-US" sz="4400" dirty="0">
                <a:latin typeface="Papernotes" pitchFamily="2" charset="0"/>
              </a:rPr>
              <a:t>	*</a:t>
            </a:r>
            <a:r>
              <a:rPr lang="en-US" sz="5400" dirty="0">
                <a:latin typeface="Papernotes" pitchFamily="2" charset="0"/>
              </a:rPr>
              <a:t>LAMBERT SCHOOLS’ SUPT</a:t>
            </a:r>
          </a:p>
          <a:p>
            <a:pPr marL="0" indent="0">
              <a:buNone/>
            </a:pPr>
            <a:r>
              <a:rPr lang="en-US" sz="5400" dirty="0">
                <a:latin typeface="Papernotes" pitchFamily="2" charset="0"/>
              </a:rPr>
              <a:t>	</a:t>
            </a:r>
          </a:p>
          <a:p>
            <a:pPr marL="0" indent="0">
              <a:buNone/>
            </a:pPr>
            <a:r>
              <a:rPr lang="en-US" sz="5400" dirty="0">
                <a:latin typeface="Papernotes" pitchFamily="2" charset="0"/>
              </a:rPr>
              <a:t>	*ADMINISTRATIVE AD FOR THE R&amp;L FUSION</a:t>
            </a:r>
          </a:p>
          <a:p>
            <a:pPr marL="0" indent="0">
              <a:buNone/>
            </a:pPr>
            <a:r>
              <a:rPr lang="en-US" sz="5400" dirty="0">
                <a:latin typeface="Papernotes" pitchFamily="2" charset="0"/>
              </a:rPr>
              <a:t>	*AD FOR LAMBERT SCHOOL</a:t>
            </a:r>
          </a:p>
          <a:p>
            <a:pPr marL="0" indent="0">
              <a:buNone/>
            </a:pPr>
            <a:r>
              <a:rPr lang="en-US" sz="5400" dirty="0">
                <a:latin typeface="Papernotes" pitchFamily="2" charset="0"/>
              </a:rPr>
              <a:t>	</a:t>
            </a:r>
          </a:p>
          <a:p>
            <a:pPr marL="0" indent="0">
              <a:buNone/>
            </a:pPr>
            <a:r>
              <a:rPr lang="en-US" sz="4400" dirty="0">
                <a:latin typeface="Papernotes" pitchFamily="2" charset="0"/>
              </a:rPr>
              <a:t>	</a:t>
            </a:r>
            <a:endParaRPr lang="en-US" dirty="0">
              <a:latin typeface="Papernotes" pitchFamily="2" charset="0"/>
            </a:endParaRPr>
          </a:p>
          <a:p>
            <a:pPr marL="0" indent="0">
              <a:buNone/>
            </a:pPr>
            <a:endParaRPr lang="en-US" dirty="0">
              <a:latin typeface="Papernotes" pitchFamily="2" charset="0"/>
            </a:endParaRPr>
          </a:p>
          <a:p>
            <a:pPr marL="0" indent="0">
              <a:buNone/>
            </a:pPr>
            <a:endParaRPr lang="en-US" dirty="0">
              <a:latin typeface="Papernotes" pitchFamily="2" charset="0"/>
            </a:endParaRPr>
          </a:p>
          <a:p>
            <a:pPr marL="0" indent="0">
              <a:buNone/>
            </a:pPr>
            <a:endParaRPr lang="en-US" dirty="0">
              <a:latin typeface="Papernotes" pitchFamily="2" charset="0"/>
            </a:endParaRPr>
          </a:p>
        </p:txBody>
      </p:sp>
      <p:pic>
        <p:nvPicPr>
          <p:cNvPr id="1026" name="Picture 2" descr="Lambert School District 86 &amp; 4">
            <a:extLst>
              <a:ext uri="{FF2B5EF4-FFF2-40B4-BE49-F238E27FC236}">
                <a16:creationId xmlns:a16="http://schemas.microsoft.com/office/drawing/2014/main" id="{E8FB7F65-69E3-93DF-F30A-F59314F11C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9462" y="2658790"/>
            <a:ext cx="1443151" cy="1719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B8392E7C-58C4-3C7B-9FDA-889CD2AFBF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5486" y="5146792"/>
            <a:ext cx="1674822" cy="1481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9259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88B245-7375-21EF-D503-CE2756EBDC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dirty="0">
                <a:solidFill>
                  <a:srgbClr val="002060"/>
                </a:solidFill>
                <a:latin typeface="Bahnschrift Condensed" panose="020B0502040204020203" pitchFamily="34" charset="0"/>
              </a:rPr>
              <a:t>AD PARADOX: Be a cautious risktaker!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590436-8FE0-B788-648D-ADCD2178FC3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en-US" sz="4400" dirty="0">
                <a:latin typeface="Papernotes" pitchFamily="2" charset="0"/>
              </a:rPr>
              <a:t>Rely on tried and true tactics, routines, traditions</a:t>
            </a:r>
          </a:p>
          <a:p>
            <a:r>
              <a:rPr lang="en-US" sz="4400" dirty="0">
                <a:latin typeface="Papernotes" pitchFamily="2" charset="0"/>
              </a:rPr>
              <a:t>Look for implementation of new ideas that will benefit your programs, your coaches, your school, and ultimately your community</a:t>
            </a:r>
          </a:p>
          <a:p>
            <a:pPr marL="0" indent="0" algn="r">
              <a:buNone/>
            </a:pPr>
            <a:r>
              <a:rPr lang="en-US" sz="6600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BUILD YOUR CULTURE –</a:t>
            </a:r>
          </a:p>
          <a:p>
            <a:pPr marL="0" indent="0" algn="r">
              <a:buNone/>
            </a:pPr>
            <a:r>
              <a:rPr lang="en-US" sz="6600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A work in progress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8180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5EB13D-C55C-92C7-CDDF-8BD22EED64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4606" y="2953"/>
            <a:ext cx="11293439" cy="2418729"/>
          </a:xfrm>
        </p:spPr>
        <p:txBody>
          <a:bodyPr>
            <a:normAutofit/>
          </a:bodyPr>
          <a:lstStyle/>
          <a:p>
            <a:r>
              <a:rPr lang="en-US" sz="6000" b="1" dirty="0">
                <a:solidFill>
                  <a:srgbClr val="0F1A37"/>
                </a:solidFill>
                <a:latin typeface="Bahnschrift SemiBold Condensed" panose="020B0502040204020203" pitchFamily="34" charset="0"/>
              </a:rPr>
              <a:t>NEVER FORGET WHY YOU DO WHAT YOU DO </a:t>
            </a:r>
            <a:br>
              <a:rPr lang="en-US" sz="6000" b="1" dirty="0">
                <a:solidFill>
                  <a:srgbClr val="0F1A37"/>
                </a:solidFill>
                <a:latin typeface="Bahnschrift SemiBold Condensed" panose="020B0502040204020203" pitchFamily="34" charset="0"/>
              </a:rPr>
            </a:br>
            <a:r>
              <a:rPr lang="en-US" sz="6000" b="1" dirty="0">
                <a:solidFill>
                  <a:srgbClr val="0F1A37"/>
                </a:solidFill>
                <a:latin typeface="Bahnschrift SemiBold Condensed" panose="020B0502040204020203" pitchFamily="34" charset="0"/>
              </a:rPr>
              <a:t>&amp; WHO YOU ARE DOING IT FOR</a:t>
            </a:r>
            <a:endParaRPr lang="en-US" sz="60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E1DE26-41F1-1355-04A9-D341BE5C6B5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062758" y="2853730"/>
            <a:ext cx="8784976" cy="2952329"/>
          </a:xfrm>
        </p:spPr>
        <p:txBody>
          <a:bodyPr>
            <a:normAutofit fontScale="85000" lnSpcReduction="20000"/>
          </a:bodyPr>
          <a:lstStyle/>
          <a:p>
            <a:r>
              <a:rPr lang="en-US" sz="5400" dirty="0">
                <a:latin typeface="Papernotes" pitchFamily="2" charset="0"/>
              </a:rPr>
              <a:t>Not for status!</a:t>
            </a:r>
          </a:p>
          <a:p>
            <a:r>
              <a:rPr lang="en-US" sz="5400" dirty="0">
                <a:latin typeface="Papernotes" pitchFamily="2" charset="0"/>
              </a:rPr>
              <a:t>Effective change takes time and persistence</a:t>
            </a:r>
          </a:p>
          <a:p>
            <a:r>
              <a:rPr lang="en-US" sz="5400" dirty="0">
                <a:latin typeface="Papernotes" pitchFamily="2" charset="0"/>
              </a:rPr>
              <a:t>Job gets somewhat easier the more you reps you put in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7747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73CA12-8DDF-E451-3370-674302CD046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26654" y="117426"/>
            <a:ext cx="10868712" cy="606534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400" dirty="0">
                <a:latin typeface="Papernotes" pitchFamily="2" charset="0"/>
              </a:rPr>
              <a:t>We are working to create programs which provide experiences that teach young people about life through healthy, positive competition</a:t>
            </a:r>
            <a:r>
              <a:rPr lang="en-US" sz="4400" dirty="0"/>
              <a:t>.</a:t>
            </a:r>
          </a:p>
          <a:p>
            <a:pPr marL="0" indent="0">
              <a:buNone/>
            </a:pPr>
            <a:endParaRPr lang="en-US" sz="4400" dirty="0"/>
          </a:p>
          <a:p>
            <a:pPr marL="457154" lvl="1" indent="0" algn="r">
              <a:buNone/>
            </a:pP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Build on the understanding of how important a school system is to a community &amp; the value of opportunity for young people to learn curriculum and master concepts, but to also offer opportunities for students to belong, to feel a sense of pride, and to find school-based experiences to fuel their passions, whatever they may be.</a:t>
            </a:r>
            <a:r>
              <a:rPr lang="en-US" sz="1400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 (Daryl Varia)</a:t>
            </a:r>
            <a:endParaRPr lang="en-US" sz="4000" dirty="0">
              <a:solidFill>
                <a:schemeClr val="accent6">
                  <a:lumMod val="50000"/>
                </a:schemeClr>
              </a:solidFill>
              <a:latin typeface="Bahnschrift Condensed" panose="020B0502040204020203" pitchFamily="34" charset="0"/>
            </a:endParaRPr>
          </a:p>
          <a:p>
            <a:pPr algn="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6626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8FEE10-4547-C56B-4742-395A66AF49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3953" y="2002929"/>
            <a:ext cx="11012728" cy="2853730"/>
          </a:xfrm>
        </p:spPr>
        <p:txBody>
          <a:bodyPr>
            <a:noAutofit/>
          </a:bodyPr>
          <a:lstStyle/>
          <a:p>
            <a:r>
              <a:rPr lang="en-US" sz="8000" b="1" dirty="0">
                <a:solidFill>
                  <a:srgbClr val="C00000"/>
                </a:solidFill>
                <a:latin typeface="Papernotes" pitchFamily="2" charset="0"/>
              </a:rPr>
              <a:t>NO BETTER PLACE TO DO THAT THAN THROUGH SOLID, SUCCESSFUL </a:t>
            </a:r>
            <a:br>
              <a:rPr lang="en-US" sz="8000" b="1" dirty="0">
                <a:solidFill>
                  <a:srgbClr val="C00000"/>
                </a:solidFill>
                <a:latin typeface="Papernotes" pitchFamily="2" charset="0"/>
              </a:rPr>
            </a:br>
            <a:r>
              <a:rPr lang="en-US" sz="8000" b="1" dirty="0">
                <a:solidFill>
                  <a:srgbClr val="C00000"/>
                </a:solidFill>
                <a:latin typeface="Papernotes" pitchFamily="2" charset="0"/>
              </a:rPr>
              <a:t>CO- &amp; EXTRA-CURRICULAR ACTIVITIES</a:t>
            </a:r>
            <a:endParaRPr lang="en-US" sz="8000" dirty="0">
              <a:solidFill>
                <a:srgbClr val="C00000"/>
              </a:solidFill>
              <a:latin typeface="Papernote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7545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F155708A-C8A0-ABF1-37EA-8E199558B56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998862" y="333450"/>
            <a:ext cx="7056784" cy="547260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3900" b="1" dirty="0">
                <a:solidFill>
                  <a:schemeClr val="accent6">
                    <a:lumMod val="50000"/>
                  </a:schemeClr>
                </a:solidFill>
                <a:latin typeface="Bahnschrift SemiBold Condensed" panose="020B0502040204020203" pitchFamily="34" charset="0"/>
              </a:rPr>
              <a:t>THAT’S</a:t>
            </a:r>
          </a:p>
          <a:p>
            <a:pPr marL="0" indent="0" algn="ctr">
              <a:buNone/>
            </a:pPr>
            <a:r>
              <a:rPr lang="en-US" sz="23900" b="1" dirty="0">
                <a:solidFill>
                  <a:schemeClr val="accent6">
                    <a:lumMod val="50000"/>
                  </a:schemeClr>
                </a:solidFill>
                <a:latin typeface="Bahnschrift SemiBold Condensed" panose="020B0502040204020203" pitchFamily="34" charset="0"/>
              </a:rPr>
              <a:t> US!</a:t>
            </a:r>
            <a:endParaRPr lang="en-US" sz="239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5362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8C7F056-394F-E3BA-F81A-AFE625D64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AB8F2-7686-4971-BD89-DC5252206682}" type="slidenum">
              <a:rPr lang="en-IN" smtClean="0"/>
              <a:t>25</a:t>
            </a:fld>
            <a:endParaRPr lang="en-IN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8D5379C-2467-7BD6-0D02-AF821E9545A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435253" y="621482"/>
            <a:ext cx="5580959" cy="1215257"/>
          </a:xfrm>
        </p:spPr>
        <p:txBody>
          <a:bodyPr/>
          <a:lstStyle/>
          <a:p>
            <a:r>
              <a:rPr lang="en-US" dirty="0">
                <a:solidFill>
                  <a:srgbClr val="002060"/>
                </a:solidFill>
                <a:latin typeface="Bahnschrift Condensed" panose="020B0502040204020203" pitchFamily="34" charset="0"/>
              </a:rPr>
              <a:t>GOOD LUCK &amp;</a:t>
            </a:r>
          </a:p>
          <a:p>
            <a:r>
              <a:rPr lang="en-US" dirty="0">
                <a:solidFill>
                  <a:srgbClr val="002060"/>
                </a:solidFill>
                <a:latin typeface="Bahnschrift Condensed" panose="020B0502040204020203" pitchFamily="34" charset="0"/>
              </a:rPr>
              <a:t>Thank you!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08E6DF6-117B-635B-898F-383B71010A4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D28F5C0-15E2-5EA7-1E12-23D7B7171CD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 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18414F8-57C0-B171-CA07-F3A4A9E52D0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916778" y="3286692"/>
            <a:ext cx="6611886" cy="108953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4000" dirty="0">
                <a:latin typeface="Papernotes" pitchFamily="2" charset="0"/>
              </a:rPr>
              <a:t>Contact Kara: </a:t>
            </a:r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Papernotes" pitchFamily="2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ktriplett@lambertschool.net</a:t>
            </a:r>
            <a:endParaRPr lang="en-US" sz="4000" dirty="0">
              <a:solidFill>
                <a:schemeClr val="bg1">
                  <a:lumMod val="95000"/>
                </a:schemeClr>
              </a:solidFill>
              <a:latin typeface="Papernotes" pitchFamily="2" charset="0"/>
            </a:endParaRPr>
          </a:p>
          <a:p>
            <a:pPr marL="0" indent="0">
              <a:buNone/>
            </a:pPr>
            <a:r>
              <a:rPr lang="en-US" sz="4000" dirty="0">
                <a:latin typeface="Papernotes" pitchFamily="2" charset="0"/>
              </a:rPr>
              <a:t> 406-480-1559</a:t>
            </a:r>
          </a:p>
          <a:p>
            <a:r>
              <a:rPr lang="en-US" sz="4000" dirty="0">
                <a:latin typeface="Papernotes" pitchFamily="2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305613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  <p:bldP spid="12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4EF46F-7F1A-E3E3-5F7A-DF00DAF401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457522" y="-170606"/>
            <a:ext cx="13249472" cy="1482175"/>
          </a:xfrm>
        </p:spPr>
        <p:txBody>
          <a:bodyPr>
            <a:normAutofit/>
          </a:bodyPr>
          <a:lstStyle/>
          <a:p>
            <a:r>
              <a:rPr lang="en-US" sz="4800" b="1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A LITTLE ABOUT MY JOURNEY of 36 years in education.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E5E93E-DACE-250E-6FE5-DF33DCEC10E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2933" y="1018956"/>
            <a:ext cx="11958977" cy="6083246"/>
          </a:xfrm>
        </p:spPr>
        <p:txBody>
          <a:bodyPr>
            <a:normAutofit fontScale="62500" lnSpcReduction="20000"/>
          </a:bodyPr>
          <a:lstStyle/>
          <a:p>
            <a:pPr algn="ctr"/>
            <a:r>
              <a:rPr lang="en-US" sz="7400" b="1" dirty="0">
                <a:latin typeface="Papernotes" pitchFamily="2" charset="0"/>
              </a:rPr>
              <a:t>GO, Bulldogs!</a:t>
            </a:r>
          </a:p>
          <a:p>
            <a:pPr algn="ctr"/>
            <a:r>
              <a:rPr lang="en-US" sz="7400" b="1" dirty="0">
                <a:latin typeface="Papernotes" pitchFamily="2" charset="0"/>
              </a:rPr>
              <a:t>G0, Bobcats!</a:t>
            </a:r>
          </a:p>
          <a:p>
            <a:pPr algn="ctr"/>
            <a:r>
              <a:rPr lang="en-US" sz="7400" b="1" dirty="0">
                <a:latin typeface="Papernotes" pitchFamily="2" charset="0"/>
              </a:rPr>
              <a:t>G0, Dogies!</a:t>
            </a:r>
          </a:p>
          <a:p>
            <a:pPr algn="ctr"/>
            <a:r>
              <a:rPr lang="en-US" sz="7400" b="1" dirty="0">
                <a:latin typeface="Papernotes" pitchFamily="2" charset="0"/>
              </a:rPr>
              <a:t>G0, Lions!</a:t>
            </a:r>
          </a:p>
          <a:p>
            <a:pPr algn="ctr"/>
            <a:r>
              <a:rPr lang="en-US" sz="7400" b="1" dirty="0">
                <a:latin typeface="Papernotes" pitchFamily="2" charset="0"/>
              </a:rPr>
              <a:t>GO Bears!</a:t>
            </a:r>
          </a:p>
          <a:p>
            <a:pPr algn="ctr"/>
            <a:r>
              <a:rPr lang="en-US" sz="7400" b="1" dirty="0">
                <a:latin typeface="Papernotes" pitchFamily="2" charset="0"/>
              </a:rPr>
              <a:t>GO, Fusion!</a:t>
            </a:r>
          </a:p>
          <a:p>
            <a:pPr algn="ctr"/>
            <a:r>
              <a:rPr lang="en-US" sz="7400" b="1" dirty="0">
                <a:latin typeface="Papernotes" pitchFamily="2" charset="0"/>
              </a:rPr>
              <a:t>GO, Comets!</a:t>
            </a:r>
          </a:p>
          <a:p>
            <a:pPr algn="ctr"/>
            <a:r>
              <a:rPr lang="en-US" sz="7400" b="1" dirty="0">
                <a:latin typeface="Papernotes" pitchFamily="2" charset="0"/>
              </a:rPr>
              <a:t>GO, Eagles!</a:t>
            </a:r>
          </a:p>
          <a:p>
            <a:pPr algn="ctr"/>
            <a:r>
              <a:rPr lang="en-US" sz="7400" b="1" dirty="0">
                <a:latin typeface="Papernotes" pitchFamily="2" charset="0"/>
              </a:rPr>
              <a:t>GO, Fusion!</a:t>
            </a:r>
          </a:p>
          <a:p>
            <a:pPr marL="457154" lvl="1" indent="0">
              <a:buNone/>
            </a:pPr>
            <a:endParaRPr lang="en-US" sz="4000" b="1" dirty="0"/>
          </a:p>
        </p:txBody>
      </p:sp>
      <p:pic>
        <p:nvPicPr>
          <p:cNvPr id="2050" name="Picture 2" descr="Return to Home">
            <a:extLst>
              <a:ext uri="{FF2B5EF4-FFF2-40B4-BE49-F238E27FC236}">
                <a16:creationId xmlns:a16="http://schemas.microsoft.com/office/drawing/2014/main" id="{C4FE4EB6-60D8-E88F-D219-FC82FF4095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8702" y="964640"/>
            <a:ext cx="1219794" cy="1267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Montana State Bobcats - Wikipedia">
            <a:extLst>
              <a:ext uri="{FF2B5EF4-FFF2-40B4-BE49-F238E27FC236}">
                <a16:creationId xmlns:a16="http://schemas.microsoft.com/office/drawing/2014/main" id="{1A69E253-5385-DF6C-605A-443766037C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4577" y="1917626"/>
            <a:ext cx="1338461" cy="985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Lambert School District 86 &amp; 4">
            <a:extLst>
              <a:ext uri="{FF2B5EF4-FFF2-40B4-BE49-F238E27FC236}">
                <a16:creationId xmlns:a16="http://schemas.microsoft.com/office/drawing/2014/main" id="{8CB8DF4B-0400-8EF8-F351-3C01440138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6934" y="4337556"/>
            <a:ext cx="1141463" cy="1359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7E27230-C6BA-CC76-707F-98057D91729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30710" y="3367689"/>
            <a:ext cx="1663786" cy="863644"/>
          </a:xfrm>
          <a:prstGeom prst="rect">
            <a:avLst/>
          </a:prstGeom>
        </p:spPr>
      </p:pic>
      <p:pic>
        <p:nvPicPr>
          <p:cNvPr id="2056" name="Picture 8" descr="Rocky Mountain College Apparel | Shop Official RMC NIL Merch">
            <a:extLst>
              <a:ext uri="{FF2B5EF4-FFF2-40B4-BE49-F238E27FC236}">
                <a16:creationId xmlns:a16="http://schemas.microsoft.com/office/drawing/2014/main" id="{F810C565-8364-4577-458B-A5B5453720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767" y="1242181"/>
            <a:ext cx="1214379" cy="1142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>
            <a:extLst>
              <a:ext uri="{FF2B5EF4-FFF2-40B4-BE49-F238E27FC236}">
                <a16:creationId xmlns:a16="http://schemas.microsoft.com/office/drawing/2014/main" id="{B6645F2B-08B3-4166-DE45-1B6FA86982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2194" y="2050725"/>
            <a:ext cx="1211811" cy="1072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Return to Home">
            <a:extLst>
              <a:ext uri="{FF2B5EF4-FFF2-40B4-BE49-F238E27FC236}">
                <a16:creationId xmlns:a16="http://schemas.microsoft.com/office/drawing/2014/main" id="{52BEA9F7-28E5-C680-28F4-AAC8392110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5641" y="3119348"/>
            <a:ext cx="1359947" cy="1359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Return to Home">
            <a:extLst>
              <a:ext uri="{FF2B5EF4-FFF2-40B4-BE49-F238E27FC236}">
                <a16:creationId xmlns:a16="http://schemas.microsoft.com/office/drawing/2014/main" id="{750570F0-0E8B-2E3D-B8F6-AB0619AC37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0796" y="4184509"/>
            <a:ext cx="1612021" cy="1162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>
            <a:extLst>
              <a:ext uri="{FF2B5EF4-FFF2-40B4-BE49-F238E27FC236}">
                <a16:creationId xmlns:a16="http://schemas.microsoft.com/office/drawing/2014/main" id="{4B160252-6C86-0C79-B0DE-EB9D7965DF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6691" y="5886719"/>
            <a:ext cx="1012414" cy="895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Lambert School District 86 &amp; 4">
            <a:extLst>
              <a:ext uri="{FF2B5EF4-FFF2-40B4-BE49-F238E27FC236}">
                <a16:creationId xmlns:a16="http://schemas.microsoft.com/office/drawing/2014/main" id="{1525D6B4-9AD9-60D1-E0FB-6E710A5625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6345" y="5653392"/>
            <a:ext cx="1012414" cy="1206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MHSA - Montana High School Association (@MHSAMT) • Facebook">
            <a:extLst>
              <a:ext uri="{FF2B5EF4-FFF2-40B4-BE49-F238E27FC236}">
                <a16:creationId xmlns:a16="http://schemas.microsoft.com/office/drawing/2014/main" id="{A386F18B-1601-3836-0F8F-D959CEF64B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5999" y="5849515"/>
            <a:ext cx="1063735" cy="920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9151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FC6855-F2B3-3848-5F0E-6D97D45AB4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11500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BILL</a:t>
            </a:r>
            <a:endParaRPr lang="en-US" sz="115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B9F8470-328D-241A-6EC7-B4531CB8E0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6935" y="1324263"/>
            <a:ext cx="5587288" cy="4858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221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4A1045D6-F2AB-E933-C3E6-612D4659F5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3200" y="3175"/>
            <a:ext cx="10515600" cy="1482725"/>
          </a:xfrm>
        </p:spPr>
        <p:txBody>
          <a:bodyPr>
            <a:normAutofit fontScale="90000"/>
          </a:bodyPr>
          <a:lstStyle/>
          <a:p>
            <a:r>
              <a:rPr lang="en-US" sz="11500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MY FAMILY</a:t>
            </a:r>
            <a:endParaRPr lang="en-US" sz="115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0672838-3A10-2D7B-AEE9-9358E6C44A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0830" y="1629594"/>
            <a:ext cx="8025223" cy="4559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015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435612D-D47B-C045-A561-691F219E62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6774" y="94686"/>
            <a:ext cx="8640960" cy="6670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153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10A8D3-BF0D-E5E3-72A8-B7BA16D5161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471992" y="1557586"/>
            <a:ext cx="10523374" cy="4968551"/>
          </a:xfrm>
        </p:spPr>
        <p:txBody>
          <a:bodyPr>
            <a:normAutofit lnSpcReduction="10000"/>
          </a:bodyPr>
          <a:lstStyle/>
          <a:p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Papernotes" pitchFamily="2" charset="0"/>
              </a:rPr>
              <a:t>Underneath it all…</a:t>
            </a:r>
          </a:p>
          <a:p>
            <a:pPr lvl="1"/>
            <a:r>
              <a:rPr lang="en-US" sz="3600" dirty="0">
                <a:solidFill>
                  <a:schemeClr val="accent1">
                    <a:lumMod val="50000"/>
                  </a:schemeClr>
                </a:solidFill>
                <a:latin typeface="Papernotes" pitchFamily="2" charset="0"/>
              </a:rPr>
              <a:t>The core values of what shape and direct a solid school-based activities program are still the same as they always have been.</a:t>
            </a:r>
          </a:p>
          <a:p>
            <a:pPr lvl="1"/>
            <a:endParaRPr lang="en-US" sz="3600" dirty="0">
              <a:solidFill>
                <a:schemeClr val="accent1">
                  <a:lumMod val="50000"/>
                </a:schemeClr>
              </a:solidFill>
              <a:latin typeface="Papernotes" pitchFamily="2" charset="0"/>
            </a:endParaRPr>
          </a:p>
          <a:p>
            <a:pPr lvl="1"/>
            <a:r>
              <a:rPr lang="en-US" sz="3600" dirty="0">
                <a:solidFill>
                  <a:schemeClr val="accent1">
                    <a:lumMod val="50000"/>
                  </a:schemeClr>
                </a:solidFill>
                <a:latin typeface="Papernotes" pitchFamily="2" charset="0"/>
              </a:rPr>
              <a:t>Today, I will share with you what I have found to be at the heart of what we do.</a:t>
            </a:r>
          </a:p>
          <a:p>
            <a:pPr lvl="1"/>
            <a:endParaRPr lang="en-US" sz="3600" dirty="0">
              <a:solidFill>
                <a:schemeClr val="accent1">
                  <a:lumMod val="50000"/>
                </a:schemeClr>
              </a:solidFill>
              <a:latin typeface="Papernotes" pitchFamily="2" charset="0"/>
            </a:endParaRPr>
          </a:p>
          <a:p>
            <a:pPr lvl="1"/>
            <a:r>
              <a:rPr lang="en-US" sz="3600" dirty="0">
                <a:solidFill>
                  <a:schemeClr val="accent1">
                    <a:lumMod val="50000"/>
                  </a:schemeClr>
                </a:solidFill>
                <a:latin typeface="Papernotes" pitchFamily="2" charset="0"/>
              </a:rPr>
              <a:t>Coaching perspective </a:t>
            </a:r>
            <a:r>
              <a:rPr lang="en-US" sz="3600" dirty="0">
                <a:solidFill>
                  <a:schemeClr val="accent1">
                    <a:lumMod val="50000"/>
                  </a:schemeClr>
                </a:solidFill>
                <a:latin typeface="Papernotes" pitchFamily="2" charset="0"/>
                <a:sym typeface="Wingdings" panose="05000000000000000000" pitchFamily="2" charset="2"/>
              </a:rPr>
              <a:t></a:t>
            </a:r>
          </a:p>
          <a:p>
            <a:pPr lvl="1"/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55E5EE43-75F2-619F-4A97-264A83C0CF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8000" dirty="0">
                <a:solidFill>
                  <a:srgbClr val="002060"/>
                </a:solidFill>
                <a:latin typeface="Bahnschrift Condensed" panose="020B0502040204020203" pitchFamily="34" charset="0"/>
              </a:rPr>
              <a:t>TIMES HAVE CHANGED?</a:t>
            </a:r>
          </a:p>
        </p:txBody>
      </p:sp>
    </p:spTree>
    <p:extLst>
      <p:ext uri="{BB962C8B-B14F-4D97-AF65-F5344CB8AC3E}">
        <p14:creationId xmlns:p14="http://schemas.microsoft.com/office/powerpoint/2010/main" val="2818040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5FE7DD-C455-3887-F075-EB4788BDB6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8000" b="1" dirty="0">
                <a:solidFill>
                  <a:srgbClr val="002060"/>
                </a:solidFill>
                <a:latin typeface="Bahnschrift SemiBold Condensed" panose="020B0502040204020203" pitchFamily="34" charset="0"/>
              </a:rPr>
              <a:t>1.  GAME PLAN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F7DB4D-549F-2128-C954-67E45C444C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451166" y="1125538"/>
            <a:ext cx="10523374" cy="5734050"/>
          </a:xfrm>
        </p:spPr>
        <p:txBody>
          <a:bodyPr>
            <a:normAutofit fontScale="85000" lnSpcReduction="20000"/>
          </a:bodyPr>
          <a:lstStyle/>
          <a:p>
            <a:r>
              <a:rPr lang="en-US" sz="4300" dirty="0">
                <a:latin typeface="Papernotes" pitchFamily="2" charset="0"/>
              </a:rPr>
              <a:t>So critical!</a:t>
            </a:r>
          </a:p>
          <a:p>
            <a:r>
              <a:rPr lang="en-US" sz="4300" dirty="0">
                <a:latin typeface="Papernotes" pitchFamily="2" charset="0"/>
              </a:rPr>
              <a:t>Map out your season, your year</a:t>
            </a:r>
          </a:p>
          <a:p>
            <a:pPr lvl="1"/>
            <a:r>
              <a:rPr lang="en-US" sz="3900" dirty="0">
                <a:latin typeface="Papernotes" pitchFamily="2" charset="0"/>
              </a:rPr>
              <a:t>High standards, yet achievable</a:t>
            </a:r>
          </a:p>
          <a:p>
            <a:pPr lvl="1"/>
            <a:r>
              <a:rPr lang="en-US" sz="3900" dirty="0">
                <a:latin typeface="Papernotes" pitchFamily="2" charset="0"/>
              </a:rPr>
              <a:t>Create a season calendar</a:t>
            </a:r>
          </a:p>
          <a:p>
            <a:pPr lvl="2"/>
            <a:r>
              <a:rPr lang="en-US" sz="3500" dirty="0">
                <a:latin typeface="Papernotes" pitchFamily="2" charset="0"/>
              </a:rPr>
              <a:t>Understand time frames, find your deadlines</a:t>
            </a:r>
          </a:p>
          <a:p>
            <a:pPr lvl="1"/>
            <a:r>
              <a:rPr lang="en-US" sz="3900" dirty="0">
                <a:latin typeface="Papernotes" pitchFamily="2" charset="0"/>
              </a:rPr>
              <a:t>Weekly plans</a:t>
            </a:r>
          </a:p>
          <a:p>
            <a:pPr lvl="2"/>
            <a:r>
              <a:rPr lang="en-US" sz="3500" dirty="0">
                <a:latin typeface="Papernotes" pitchFamily="2" charset="0"/>
              </a:rPr>
              <a:t>Activities go out</a:t>
            </a:r>
          </a:p>
          <a:p>
            <a:pPr lvl="1"/>
            <a:r>
              <a:rPr lang="en-US" sz="3900" dirty="0">
                <a:latin typeface="Papernotes" pitchFamily="2" charset="0"/>
              </a:rPr>
              <a:t>Game Day plans!</a:t>
            </a:r>
          </a:p>
          <a:p>
            <a:pPr marL="457154" lvl="1" indent="0" algn="r">
              <a:buNone/>
            </a:pPr>
            <a:r>
              <a:rPr lang="en-US" sz="4400" dirty="0">
                <a:solidFill>
                  <a:srgbClr val="0F1A37"/>
                </a:solidFill>
                <a:latin typeface="Bahnschrift Condensed" panose="020B0502040204020203" pitchFamily="34" charset="0"/>
              </a:rPr>
              <a:t>PREPARE FOR THE NOW—</a:t>
            </a:r>
          </a:p>
          <a:p>
            <a:pPr marL="457154" lvl="1" indent="0" algn="r">
              <a:buNone/>
            </a:pPr>
            <a:r>
              <a:rPr lang="en-US" sz="4400" dirty="0">
                <a:solidFill>
                  <a:srgbClr val="0F1A37"/>
                </a:solidFill>
                <a:latin typeface="Bahnschrift Condensed" panose="020B0502040204020203" pitchFamily="34" charset="0"/>
              </a:rPr>
              <a:t>BUT ALWAYS BE FORWARD THINKING!</a:t>
            </a:r>
          </a:p>
          <a:p>
            <a:pPr marL="457154" lvl="1" indent="0" algn="r">
              <a:buNone/>
            </a:pPr>
            <a:r>
              <a:rPr lang="en-US" sz="4400" dirty="0">
                <a:solidFill>
                  <a:srgbClr val="0F1A37"/>
                </a:solidFill>
                <a:latin typeface="Bahnschrift Condensed" panose="020B0502040204020203" pitchFamily="34" charset="0"/>
              </a:rPr>
              <a:t>**BE READY TO PUNT</a:t>
            </a:r>
            <a:endParaRPr lang="en-US" sz="1500" dirty="0">
              <a:solidFill>
                <a:srgbClr val="0F1A37"/>
              </a:solidFill>
              <a:latin typeface="Bahnschrift Condensed" panose="020B0502040204020203" pitchFamily="34" charset="0"/>
            </a:endParaRPr>
          </a:p>
          <a:p>
            <a:pPr marL="457154" lvl="1" indent="0" algn="r">
              <a:buNone/>
            </a:pPr>
            <a:r>
              <a:rPr lang="en-US" sz="1500" dirty="0">
                <a:solidFill>
                  <a:srgbClr val="0F1A37"/>
                </a:solidFill>
                <a:latin typeface="Bahnschrift Condensed" panose="020B0502040204020203" pitchFamily="34" charset="0"/>
              </a:rPr>
              <a:t>Mr. G and BB plans</a:t>
            </a:r>
            <a:endParaRPr lang="en-US" sz="4400" dirty="0">
              <a:solidFill>
                <a:srgbClr val="0F1A37"/>
              </a:solidFill>
              <a:latin typeface="Bahnschrif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8097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CC8735-3263-FB14-3BA8-EAC6B88436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8000" b="1" dirty="0">
                <a:solidFill>
                  <a:srgbClr val="0F1A37"/>
                </a:solidFill>
                <a:latin typeface="Bahnschrift SemiBold Condensed" panose="020B0502040204020203" pitchFamily="34" charset="0"/>
              </a:rPr>
              <a:t>2.  ANTICIPATE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E315FA-1BB8-B1BD-43C9-B4D75CF5B54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342678" y="1473481"/>
            <a:ext cx="10523374" cy="5268681"/>
          </a:xfrm>
        </p:spPr>
        <p:txBody>
          <a:bodyPr>
            <a:normAutofit fontScale="77500" lnSpcReduction="20000"/>
          </a:bodyPr>
          <a:lstStyle/>
          <a:p>
            <a:r>
              <a:rPr lang="en-US" sz="5700" dirty="0">
                <a:latin typeface="Papernotes" pitchFamily="2" charset="0"/>
              </a:rPr>
              <a:t>Listen to instincts</a:t>
            </a:r>
          </a:p>
          <a:p>
            <a:r>
              <a:rPr lang="en-US" sz="5700" dirty="0">
                <a:latin typeface="Papernotes" pitchFamily="2" charset="0"/>
              </a:rPr>
              <a:t>Prevent defense – be alert and aware</a:t>
            </a:r>
          </a:p>
          <a:p>
            <a:r>
              <a:rPr lang="en-US" sz="5700" dirty="0">
                <a:latin typeface="Papernotes" pitchFamily="2" charset="0"/>
              </a:rPr>
              <a:t>Look for safety issues - minimize risks</a:t>
            </a:r>
          </a:p>
          <a:p>
            <a:r>
              <a:rPr lang="en-US" sz="5700" dirty="0">
                <a:latin typeface="Papernotes" pitchFamily="2" charset="0"/>
              </a:rPr>
              <a:t>Know who you’re dealing with and consider approaches to defusing situations before they become situations</a:t>
            </a:r>
          </a:p>
          <a:p>
            <a:pPr marL="0" indent="0" algn="r">
              <a:buNone/>
            </a:pPr>
            <a:r>
              <a:rPr lang="en-US" sz="7800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Be present;</a:t>
            </a:r>
          </a:p>
          <a:p>
            <a:pPr marL="0" indent="0" algn="r">
              <a:buNone/>
            </a:pPr>
            <a:r>
              <a:rPr lang="en-US" sz="7800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Be alert!</a:t>
            </a:r>
            <a:endParaRPr lang="en-US" sz="1400" dirty="0">
              <a:solidFill>
                <a:schemeClr val="accent6">
                  <a:lumMod val="50000"/>
                </a:schemeClr>
              </a:solidFill>
              <a:latin typeface="Bahnschrift Condensed" panose="020B0502040204020203" pitchFamily="34" charset="0"/>
            </a:endParaRPr>
          </a:p>
          <a:p>
            <a:pPr marL="0" indent="0" algn="r">
              <a:buNone/>
            </a:pPr>
            <a:r>
              <a:rPr lang="en-US" sz="1400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</a:rPr>
              <a:t>Jerry Callen</a:t>
            </a:r>
            <a:endParaRPr lang="en-US" sz="7800" dirty="0">
              <a:solidFill>
                <a:schemeClr val="accent6">
                  <a:lumMod val="50000"/>
                </a:schemeClr>
              </a:solidFill>
              <a:latin typeface="Bahnschrift Condensed" panose="020B0502040204020203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2009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" val="6c6277e475342a88f9359975c1e8cba7887de4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G_TEMPLATE_SHAPE" val="TITLE_SLIDE_SUB_TITL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G_TEMPLATE_SHAPE" val="TITLE_SLIDE_TITL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G_TEMPLATE_SHAPE" val="CONTENT_SLIDE_NON_TITLE_BACKDROP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G_TEMPLATE_SHAPE" val="CONTENT_SLIDE_NON_TITLE_BACKDROP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G_TEMPLATE_SHAPE" val="CONTENT_SLIDE_NON_TITLE_BACKDROP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G_TEMPLATE_SHAPE" val="CONTENT_SLIDE_NON_TITLE_BACKDROP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G_TEMPLATE_SHAPE" val="CONTENT_SLIDE_NON_TITLE_BACKDROP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G_TEMPLATE_SHAPE" val="PICTURE_SLIDE_SUB_TITL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G_TEMPLATE_SHAPE" val="CONTENT_SLIDE_NON_TITLE_BACKDROP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G_TEMPLATE_SHAPE" val="DIAGRAM_MANAGED_PROCESS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G_TEMPLATE_SHAPE" val="VIDEO_SHIELD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G_TEMPLATE_SHAPE" val="DIAGRAM_5STEPS_TO_SUCCESS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G_TEMPLATE_SHAPE" val="DIAGRAM_5STEPS_TO_SUCCESS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G_TEMPLATE_SHAPE" val="DIAGRAM_5STEPS_TO_SUCCESS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G_TEMPLATE_SHAPE" val="CONTENT_SLIDE_NON_TITLE_BACKDROP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G_TEMPLATE_SHAPE" val="CONTENT_SLIDE_NON_TITLE_BACKDROP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G_TEMPLATE_SHAPE" val="CONTENT_SLIDE_NON_TITLE_BACKDROP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G_TEMPLATE_SHAPE" val="CONTENT_SLIDE_NON_TITLE_BACKDROP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G_TEMPLATE_SHAPE" val="CONTENT_SLIDE_NON_TITLE_BACKDROP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G_TEMPLATE_SHAPE" val="TEXT_SLIDE_TITL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G_TEMPLATE_SHAPE" val="TEXT_SLIDE_BULLET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G_TEMPLATE_SHAPE" val="TITLE_ART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G_TEMPLATE_SHAPE" val="TITLE_SLIDE_SUB_TITL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G_TEMPLATE_SHAPE" val="TITLE_SLIDE_TITL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G_TEMPLATE_SHAPE" val="TITLE_ART1"/>
</p:tagLst>
</file>

<file path=ppt/theme/theme1.xml><?xml version="1.0" encoding="utf-8"?>
<a:theme xmlns:a="http://schemas.openxmlformats.org/drawingml/2006/main" name="AD theme">
  <a:themeElements>
    <a:clrScheme name="CrystalColor27">
      <a:dk1>
        <a:sysClr val="windowText" lastClr="000000"/>
      </a:dk1>
      <a:lt1>
        <a:sysClr val="window" lastClr="FFFFFF"/>
      </a:lt1>
      <a:dk2>
        <a:srgbClr val="611C05"/>
      </a:dk2>
      <a:lt2>
        <a:srgbClr val="FDE4DC"/>
      </a:lt2>
      <a:accent1>
        <a:srgbClr val="DD5526"/>
      </a:accent1>
      <a:accent2>
        <a:srgbClr val="E13F95"/>
      </a:accent2>
      <a:accent3>
        <a:srgbClr val="DF32DE"/>
      </a:accent3>
      <a:accent4>
        <a:srgbClr val="A151E4"/>
      </a:accent4>
      <a:accent5>
        <a:srgbClr val="7268E7"/>
      </a:accent5>
      <a:accent6>
        <a:srgbClr val="4480E2"/>
      </a:accent6>
      <a:hlink>
        <a:srgbClr val="0000FF"/>
      </a:hlink>
      <a:folHlink>
        <a:srgbClr val="800080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D theme" id="{95558C21-137B-4DA8-A658-CEAC592DABAD}" vid="{1BCF21D3-C2EA-4677-8F43-E693AADB2F0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AD theme</Template>
  <TotalTime>23280</TotalTime>
  <Words>1030</Words>
  <Application>Microsoft Office PowerPoint</Application>
  <PresentationFormat>Custom</PresentationFormat>
  <Paragraphs>149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4" baseType="lpstr">
      <vt:lpstr>Arial</vt:lpstr>
      <vt:lpstr>Bahnschrift Condensed</vt:lpstr>
      <vt:lpstr>Bahnschrift SemiBold Condensed</vt:lpstr>
      <vt:lpstr>Calibri</vt:lpstr>
      <vt:lpstr>Calibri Light</vt:lpstr>
      <vt:lpstr>Papernotes</vt:lpstr>
      <vt:lpstr>Roboto</vt:lpstr>
      <vt:lpstr>Wingdings</vt:lpstr>
      <vt:lpstr>AD theme</vt:lpstr>
      <vt:lpstr>HINTS TO HELP YOUR  AD JOURNEY</vt:lpstr>
      <vt:lpstr>GOOD MORNING &amp; WELCOME!</vt:lpstr>
      <vt:lpstr>A LITTLE ABOUT MY JOURNEY of 36 years in education.</vt:lpstr>
      <vt:lpstr>BILL</vt:lpstr>
      <vt:lpstr>MY FAMILY</vt:lpstr>
      <vt:lpstr>PowerPoint Presentation</vt:lpstr>
      <vt:lpstr>TIMES HAVE CHANGED?</vt:lpstr>
      <vt:lpstr>1.  GAME PLAN</vt:lpstr>
      <vt:lpstr>2.  ANTICIPATE</vt:lpstr>
      <vt:lpstr>3.  WORK ETHIC</vt:lpstr>
      <vt:lpstr>4. PUT TOGETHER YOUR TEAM— KNOW THEM, ID ROLES</vt:lpstr>
      <vt:lpstr>PowerPoint Presentation</vt:lpstr>
      <vt:lpstr>5.  CONSISTENCY &amp; REPS</vt:lpstr>
      <vt:lpstr>6.  ADAPT AND LEARN</vt:lpstr>
      <vt:lpstr>PowerPoint Presentation</vt:lpstr>
      <vt:lpstr>And, now…TIME TO PLAY THE GAME— JUST REMEMBER</vt:lpstr>
      <vt:lpstr>AT THE END OF THE GAME (DAY)…</vt:lpstr>
      <vt:lpstr>PowerPoint Presentation</vt:lpstr>
      <vt:lpstr>PowerPoint Presentation</vt:lpstr>
      <vt:lpstr>AD PARADOX: Be a cautious risktaker!</vt:lpstr>
      <vt:lpstr>NEVER FORGET WHY YOU DO WHAT YOU DO  &amp; WHO YOU ARE DOING IT FOR</vt:lpstr>
      <vt:lpstr>PowerPoint Presentation</vt:lpstr>
      <vt:lpstr>NO BETTER PLACE TO DO THAT THAN THROUGH SOLID, SUCCESSFUL  CO- &amp; EXTRA-CURRICULAR ACTIVITIES</vt:lpstr>
      <vt:lpstr>PowerPoint Presentation</vt:lpstr>
      <vt:lpstr>PowerPoint Presentation</vt:lpstr>
    </vt:vector>
  </TitlesOfParts>
  <Company>CrystalGraphics,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CrystalGraphics Templates for PowerPoint</dc:title>
  <dc:subject>690151783692965</dc:subject>
  <dc:creator>CrystalGraphics, Inc.</dc:creator>
  <cp:keywords>PowerPoint, Templates, CrystalGraphics</cp:keywords>
  <cp:lastModifiedBy>Kara Triplett</cp:lastModifiedBy>
  <cp:revision>13</cp:revision>
  <dcterms:created xsi:type="dcterms:W3CDTF">2016-07-26T09:30:47Z</dcterms:created>
  <dcterms:modified xsi:type="dcterms:W3CDTF">2026-07-26T00:15:18Z</dcterms:modified>
  <cp:category>PowerPoint Templates</cp:category>
</cp:coreProperties>
</file>