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809" r:id="rId2"/>
  </p:sldMasterIdLst>
  <p:notesMasterIdLst>
    <p:notesMasterId r:id="rId15"/>
  </p:notesMasterIdLst>
  <p:sldIdLst>
    <p:sldId id="2561" r:id="rId3"/>
    <p:sldId id="2563" r:id="rId4"/>
    <p:sldId id="2577" r:id="rId5"/>
    <p:sldId id="2565" r:id="rId6"/>
    <p:sldId id="2566" r:id="rId7"/>
    <p:sldId id="2564" r:id="rId8"/>
    <p:sldId id="2569" r:id="rId9"/>
    <p:sldId id="2567" r:id="rId10"/>
    <p:sldId id="2570" r:id="rId11"/>
    <p:sldId id="2572" r:id="rId12"/>
    <p:sldId id="2575" r:id="rId13"/>
    <p:sldId id="2578"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reating Intentional Volleyball Practices That Transfer to Game Day" id="{178AF5DF-464D-4C22-AB52-7583BA403C24}">
          <p14:sldIdLst>
            <p14:sldId id="2561"/>
          </p14:sldIdLst>
        </p14:section>
        <p14:section name="Understanding Practice-to-Game Transfer" id="{0EE60F79-7FF2-427C-8F8D-3F0B9728B2FB}">
          <p14:sldIdLst>
            <p14:sldId id="2563"/>
            <p14:sldId id="2577"/>
          </p14:sldIdLst>
        </p14:section>
        <p14:section name="Purposeful Practice Design" id="{28133E41-21BA-49F8-B0F6-699735D7E394}">
          <p14:sldIdLst>
            <p14:sldId id="2565"/>
          </p14:sldIdLst>
        </p14:section>
        <p14:section name="Purpose" id="{A84FEFC3-234F-4AD0-B299-7E3878586E0A}">
          <p14:sldIdLst>
            <p14:sldId id="2566"/>
          </p14:sldIdLst>
        </p14:section>
        <p14:section name="Efficiency" id="{016CAD07-ADC6-4AFB-AC39-87D0E79D5098}">
          <p14:sldIdLst>
            <p14:sldId id="2564"/>
            <p14:sldId id="2569"/>
          </p14:sldIdLst>
        </p14:section>
        <p14:section name="Effectiveness" id="{DEB9DDC6-F04E-4B11-BC3F-484E481FBF2A}">
          <p14:sldIdLst>
            <p14:sldId id="2567"/>
            <p14:sldId id="2570"/>
          </p14:sldIdLst>
        </p14:section>
        <p14:section name="Progression" id="{FFE01330-BF51-4DCF-A676-85D88C65BAB3}">
          <p14:sldIdLst>
            <p14:sldId id="2572"/>
          </p14:sldIdLst>
        </p14:section>
        <p14:section name="Application and Coaching Reflection" id="{B9FA1694-BAC3-49C9-8EC9-05E3CE60404C}">
          <p14:sldIdLst>
            <p14:sldId id="2575"/>
            <p14:sldId id="2578"/>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22E4400-19D4-4D9E-849B-6B5B7660F4F0}" v="1" dt="2026-07-13T19:26:25.50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21" Type="http://schemas.microsoft.com/office/2015/10/relationships/revisionInfo" Target="revisionInfo.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ister, Scott P." userId="f44a6604-e087-4fd9-847c-7b1184ff7630" providerId="ADAL" clId="{A4A5F632-4F40-497A-870E-FEF0EC1CABF8}"/>
    <pc:docChg chg="modSld">
      <pc:chgData name="Keister, Scott P." userId="f44a6604-e087-4fd9-847c-7b1184ff7630" providerId="ADAL" clId="{A4A5F632-4F40-497A-870E-FEF0EC1CABF8}" dt="2026-07-13T19:26:32.566" v="2" actId="14100"/>
      <pc:docMkLst>
        <pc:docMk/>
      </pc:docMkLst>
      <pc:sldChg chg="modSp mod">
        <pc:chgData name="Keister, Scott P." userId="f44a6604-e087-4fd9-847c-7b1184ff7630" providerId="ADAL" clId="{A4A5F632-4F40-497A-870E-FEF0EC1CABF8}" dt="2026-07-13T19:26:32.566" v="2" actId="14100"/>
        <pc:sldMkLst>
          <pc:docMk/>
          <pc:sldMk cId="610389868" sldId="2564"/>
        </pc:sldMkLst>
        <pc:spChg chg="mod">
          <ac:chgData name="Keister, Scott P." userId="f44a6604-e087-4fd9-847c-7b1184ff7630" providerId="ADAL" clId="{A4A5F632-4F40-497A-870E-FEF0EC1CABF8}" dt="2026-07-13T19:26:32.566" v="2" actId="14100"/>
          <ac:spMkLst>
            <pc:docMk/>
            <pc:sldMk cId="610389868" sldId="2564"/>
            <ac:spMk id="3" creationId="{BB056037-C0F5-9A2D-030D-7509BC8023C7}"/>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64A4AB7-63F0-4777-B54D-3900F0470CCB}" type="datetimeFigureOut">
              <a:t>7/13/2026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F50F5E-53C8-40CA-A674-B698AD81A116}" type="slidenum">
              <a:t>‹#›</a:t>
            </a:fld>
            <a:endParaRPr lang="en-US"/>
          </a:p>
        </p:txBody>
      </p:sp>
    </p:spTree>
    <p:extLst>
      <p:ext uri="{BB962C8B-B14F-4D97-AF65-F5344CB8AC3E}">
        <p14:creationId xmlns:p14="http://schemas.microsoft.com/office/powerpoint/2010/main" val="16747432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
</a:t>
            </a:r>
          </a:p>
        </p:txBody>
      </p:sp>
      <p:sp>
        <p:nvSpPr>
          <p:cNvPr id="4" name="Slide Number Placeholder 3"/>
          <p:cNvSpPr>
            <a:spLocks noGrp="1"/>
          </p:cNvSpPr>
          <p:nvPr>
            <p:ph type="sldNum" sz="quarter" idx="5"/>
          </p:nvPr>
        </p:nvSpPr>
        <p:spPr/>
        <p:txBody>
          <a:bodyPr/>
          <a:lstStyle/>
          <a:p>
            <a:fld id="{01E444E3-ECE2-40A3-88B5-71F1E1FD09F2}" type="slidenum">
              <a:t>1</a:t>
            </a:fld>
            <a:endParaRPr lang="en-US"/>
          </a:p>
        </p:txBody>
      </p:sp>
    </p:spTree>
    <p:extLst>
      <p:ext uri="{BB962C8B-B14F-4D97-AF65-F5344CB8AC3E}">
        <p14:creationId xmlns:p14="http://schemas.microsoft.com/office/powerpoint/2010/main" val="9224386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Progression is the intentional sequencing of practice activities to gradually increase difficulty and better prepare athletes for competition. Effective progressions move from simple to complex, from controlled to chaotic, and from low pressure to high pressure. In volleyball, this often follows a teach–stabilize–stress–compete model. Athletes may first learn or review a concept in a simplified setting, then stabilize execution through repetition, before being stressed with added speed, decision-making, or scoring. Finally, competitive elements are introduced to simulate match conditions. Progression ensures that athletes are neither overwhelmed nor under-challenged. It also allows coaches to layer skills and tactics over time, such as combining serve-receive patterns with transition offense. Importantly, progressions should be flexible; if athletes are not meeting performance benchmarks, coaches may need to adjust the level of challenge. Well-designed progressions help athletes build confidence, adaptability, and resilience, all of which are essential for consistent game-day performance.</a:t>
            </a:r>
          </a:p>
        </p:txBody>
      </p:sp>
      <p:sp>
        <p:nvSpPr>
          <p:cNvPr id="4" name="Slide Number Placeholder 3"/>
          <p:cNvSpPr>
            <a:spLocks noGrp="1"/>
          </p:cNvSpPr>
          <p:nvPr>
            <p:ph type="sldNum" sz="quarter" idx="5"/>
          </p:nvPr>
        </p:nvSpPr>
        <p:spPr/>
        <p:txBody>
          <a:bodyPr/>
          <a:lstStyle/>
          <a:p>
            <a:fld id="{01E444E3-ECE2-40A3-88B5-71F1E1FD09F2}" type="slidenum">
              <a:t>10</a:t>
            </a:fld>
            <a:endParaRPr lang="en-US"/>
          </a:p>
        </p:txBody>
      </p:sp>
    </p:spTree>
    <p:extLst>
      <p:ext uri="{BB962C8B-B14F-4D97-AF65-F5344CB8AC3E}">
        <p14:creationId xmlns:p14="http://schemas.microsoft.com/office/powerpoint/2010/main" val="33461397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Designing intentional practices begins with identifying the most important match problems and working backward to create activities that address them. This backward design approach ensures that every segment of practice contributes to a clear competitive objective. Coaches might start by asking which phases of play most influence winning for their team, such as first-ball side-out or transition scoring. From there, they can design competitive games, wash drills, and constrained activities that emphasize those phases. Supporting activities can then be added to develop the technical and tactical components required for success. This approach also encourages coherence across the practice plan, as each activity builds toward a common goal. By consistently designing practices in this way, coaches develop a repeatable process that adapts to different opponents, phases of the season, and team needs.</a:t>
            </a:r>
          </a:p>
        </p:txBody>
      </p:sp>
      <p:sp>
        <p:nvSpPr>
          <p:cNvPr id="4" name="Slide Number Placeholder 3"/>
          <p:cNvSpPr>
            <a:spLocks noGrp="1"/>
          </p:cNvSpPr>
          <p:nvPr>
            <p:ph type="sldNum" sz="quarter" idx="5"/>
          </p:nvPr>
        </p:nvSpPr>
        <p:spPr/>
        <p:txBody>
          <a:bodyPr/>
          <a:lstStyle/>
          <a:p>
            <a:fld id="{01E444E3-ECE2-40A3-88B5-71F1E1FD09F2}" type="slidenum">
              <a:t>11</a:t>
            </a:fld>
            <a:endParaRPr lang="en-US"/>
          </a:p>
        </p:txBody>
      </p:sp>
    </p:spTree>
    <p:extLst>
      <p:ext uri="{BB962C8B-B14F-4D97-AF65-F5344CB8AC3E}">
        <p14:creationId xmlns:p14="http://schemas.microsoft.com/office/powerpoint/2010/main" val="27467015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Practice-to-game transfer in volleyball refers to the degree to which behaviors, decisions, and skills trained in practice reliably appear under the pressure and complexity of competition. For coaches, this means shifting the focus away from whether athletes can execute a skill in a controlled environment and toward whether they can apply that skill in dynamic, unpredictable match situations. Transfer is not automatic; it must be intentionally designed. Volleyball is a sport defined by rapid perception–action coupling, where players must read cues, make decisions, and execute skills in fractions of a second. If practice removes or simplifies those cues too much, athletes may become proficient at drills but struggle when those same skills are required in games. True transfer occurs when athletes recognize similar patterns between practice and competition and respond appropriately without excessive conscious thought. This requires practices that include realistic game cues such as serve trajectories, hitter approach angles, setter decisions, and opponent tendencies. Additionally, transfer is supported when practice outcomes are clearly connected to match outcomes—such as scoring, side-out efficiency, or transition success—rather than arbitrary drill completion. Coaches must also consider psychological transfer: confidence, communication, and decision-making under stress. When athletes experience competitive consequences, time pressure, and scoring systems in practice, they are more likely to respond effectively on game day. Ultimately, defining transfer clearly helps coaches evaluate whether their practice design is truly serving its intended purpose or simply creating the illusion of improvement.</a:t>
            </a:r>
          </a:p>
        </p:txBody>
      </p:sp>
      <p:sp>
        <p:nvSpPr>
          <p:cNvPr id="4" name="Slide Number Placeholder 3"/>
          <p:cNvSpPr>
            <a:spLocks noGrp="1"/>
          </p:cNvSpPr>
          <p:nvPr>
            <p:ph type="sldNum" sz="quarter" idx="5"/>
          </p:nvPr>
        </p:nvSpPr>
        <p:spPr/>
        <p:txBody>
          <a:bodyPr/>
          <a:lstStyle/>
          <a:p>
            <a:fld id="{01E444E3-ECE2-40A3-88B5-71F1E1FD09F2}" type="slidenum">
              <a:t>2</a:t>
            </a:fld>
            <a:endParaRPr lang="en-US"/>
          </a:p>
        </p:txBody>
      </p:sp>
    </p:spTree>
    <p:extLst>
      <p:ext uri="{BB962C8B-B14F-4D97-AF65-F5344CB8AC3E}">
        <p14:creationId xmlns:p14="http://schemas.microsoft.com/office/powerpoint/2010/main" val="13836804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06F01F-59C9-EAC0-DA30-248883B3DB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06230F-BB87-9C69-39EF-26E50E6A3B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1CD5E8-2A06-37DE-304F-9DB73CD66F34}"/>
              </a:ext>
            </a:extLst>
          </p:cNvPr>
          <p:cNvSpPr>
            <a:spLocks noGrp="1"/>
          </p:cNvSpPr>
          <p:nvPr>
            <p:ph type="body" idx="1"/>
          </p:nvPr>
        </p:nvSpPr>
        <p:spPr/>
        <p:txBody>
          <a:bodyPr/>
          <a:lstStyle/>
          <a:p>
            <a:r>
              <a:rPr lang="en-US" dirty="0"/>
              <a:t>
Practice-to-game transfer in volleyball refers to the degree to which behaviors, decisions, and skills trained in practice reliably appear under the pressure and complexity of competition. For coaches, this means shifting the focus away from whether athletes can execute a skill in a controlled environment and toward whether they can apply that skill in dynamic, unpredictable match situations. Transfer is not automatic; it must be intentionally designed. Volleyball is a sport defined by rapid perception–action coupling, where players must read cues, make decisions, and execute skills in fractions of a second. If practice removes or simplifies those cues too much, athletes may become proficient at drills but struggle when those same skills are required in games. True transfer occurs when athletes recognize similar patterns between practice and competition and respond appropriately without excessive conscious thought. This requires practices that include realistic game cues such as serve trajectories, hitter approach angles, setter decisions, and opponent tendencies. Additionally, transfer is supported when practice outcomes are clearly connected to match outcomes—such as scoring, side-out efficiency, or transition success—rather than arbitrary drill completion. Coaches must also consider psychological transfer: confidence, communication, and decision-making under stress. When athletes experience competitive consequences, time pressure, and scoring systems in practice, they are more likely to respond effectively on game day. Ultimately, defining transfer clearly helps coaches evaluate whether their practice design is truly serving its intended purpose or simply creating the illusion of improvement.</a:t>
            </a:r>
          </a:p>
        </p:txBody>
      </p:sp>
      <p:sp>
        <p:nvSpPr>
          <p:cNvPr id="4" name="Slide Number Placeholder 3">
            <a:extLst>
              <a:ext uri="{FF2B5EF4-FFF2-40B4-BE49-F238E27FC236}">
                <a16:creationId xmlns:a16="http://schemas.microsoft.com/office/drawing/2014/main" id="{DA3FA7A3-6B45-AEF6-18F0-78499517127F}"/>
              </a:ext>
            </a:extLst>
          </p:cNvPr>
          <p:cNvSpPr>
            <a:spLocks noGrp="1"/>
          </p:cNvSpPr>
          <p:nvPr>
            <p:ph type="sldNum" sz="quarter" idx="5"/>
          </p:nvPr>
        </p:nvSpPr>
        <p:spPr/>
        <p:txBody>
          <a:bodyPr/>
          <a:lstStyle/>
          <a:p>
            <a:fld id="{01E444E3-ECE2-40A3-88B5-71F1E1FD09F2}" type="slidenum">
              <a:t>3</a:t>
            </a:fld>
            <a:endParaRPr lang="en-US"/>
          </a:p>
        </p:txBody>
      </p:sp>
    </p:spTree>
    <p:extLst>
      <p:ext uri="{BB962C8B-B14F-4D97-AF65-F5344CB8AC3E}">
        <p14:creationId xmlns:p14="http://schemas.microsoft.com/office/powerpoint/2010/main" val="25579999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Establishing Clear Purpose for Every Drill, Aligning Practice Goals With Match Outcomes</a:t>
            </a:r>
          </a:p>
        </p:txBody>
      </p:sp>
      <p:sp>
        <p:nvSpPr>
          <p:cNvPr id="4" name="Slide Number Placeholder 3"/>
          <p:cNvSpPr>
            <a:spLocks noGrp="1"/>
          </p:cNvSpPr>
          <p:nvPr>
            <p:ph type="sldNum" sz="quarter" idx="5"/>
          </p:nvPr>
        </p:nvSpPr>
        <p:spPr/>
        <p:txBody>
          <a:bodyPr/>
          <a:lstStyle/>
          <a:p>
            <a:fld id="{01E444E3-ECE2-40A3-88B5-71F1E1FD09F2}" type="slidenum">
              <a:t>4</a:t>
            </a:fld>
            <a:endParaRPr lang="en-US"/>
          </a:p>
        </p:txBody>
      </p:sp>
    </p:spTree>
    <p:extLst>
      <p:ext uri="{BB962C8B-B14F-4D97-AF65-F5344CB8AC3E}">
        <p14:creationId xmlns:p14="http://schemas.microsoft.com/office/powerpoint/2010/main" val="28200555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Purpose is the foundation of intentional practice design. Every drill, game, or activity in practice should have a clearly defined reason for existing, directly tied to a tactical or technical need identified in competition. Purpose answers the question: what match problem are we trying to solve? Without this clarity, practices can become collections of familiar drills rather than targeted development opportunities. Establishing purpose begins with match analysis, whether through statistics, video review, or coach observation. Once a problem is identified—such as poor first-ball side-out, ineffective transition offense, or late defensive reads—the coach can design practice activities that specifically address those issues. Purpose also needs to be communicated to athletes. When players understand why they are doing an activity and how it connects to match performance, engagement and focus increase. Additionally, purposeful drills prioritize decision-making over rote repetition. For example, rather than simply passing balls to a target, athletes might be required to choose serve-receive seams or adjust platform angles based on server cues. Purpose-driven practice also helps coaches make better decisions about time allocation. If an activity does not clearly serve a competitive objective, it may need to be modified or removed. Over time, consistently emphasizing purpose builds a practice culture where both coaches and athletes expect every minute on the court to contribute meaningfully to game-day success.</a:t>
            </a:r>
          </a:p>
        </p:txBody>
      </p:sp>
      <p:sp>
        <p:nvSpPr>
          <p:cNvPr id="4" name="Slide Number Placeholder 3"/>
          <p:cNvSpPr>
            <a:spLocks noGrp="1"/>
          </p:cNvSpPr>
          <p:nvPr>
            <p:ph type="sldNum" sz="quarter" idx="5"/>
          </p:nvPr>
        </p:nvSpPr>
        <p:spPr/>
        <p:txBody>
          <a:bodyPr/>
          <a:lstStyle/>
          <a:p>
            <a:fld id="{01E444E3-ECE2-40A3-88B5-71F1E1FD09F2}" type="slidenum">
              <a:t>5</a:t>
            </a:fld>
            <a:endParaRPr lang="en-US"/>
          </a:p>
        </p:txBody>
      </p:sp>
    </p:spTree>
    <p:extLst>
      <p:ext uri="{BB962C8B-B14F-4D97-AF65-F5344CB8AC3E}">
        <p14:creationId xmlns:p14="http://schemas.microsoft.com/office/powerpoint/2010/main" val="5547060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One of the most common traps in coaching is equating drill success with volleyball success. Athletes may pass perfectly to a target, hit lines uncontested, or run clean offensive patterns in practice, yet fail to reproduce those outcomes in matches. This disconnect often occurs because drills isolate skills from the context in which they are actually used. Volleyball success, however, depends on integrating multiple skills while reading opponents and adjusting in real time. For example, a perfect pass in a drill has limited value if the athlete cannot achieve a playable pass against a tough server with tactical intent. Coaches should therefore evaluate drills by asking whether success in the drill requires the same decisions, timing, and execution demands as the game. Another key difference is accountability. In matches, every rally has a consequence that affects the score, momentum, and emotional state of the team. Practices that lack scoring, competition, or consequences often fail to replicate this environment. Additionally, volleyball success is collective, not individual. Many drills reward individual execution without requiring communication, coverage, or transition responsibilities. To move from drill success to volleyball success, coaches should design practices that emphasize game outcomes such as side-out percentage, transition scoring, and point scoring under specific constraints. By redefining success in practice to align with match objectives, coaches help athletes internalize what actually matters on game day and develop habits that hold up under pressure.</a:t>
            </a:r>
          </a:p>
        </p:txBody>
      </p:sp>
      <p:sp>
        <p:nvSpPr>
          <p:cNvPr id="4" name="Slide Number Placeholder 3"/>
          <p:cNvSpPr>
            <a:spLocks noGrp="1"/>
          </p:cNvSpPr>
          <p:nvPr>
            <p:ph type="sldNum" sz="quarter" idx="5"/>
          </p:nvPr>
        </p:nvSpPr>
        <p:spPr/>
        <p:txBody>
          <a:bodyPr/>
          <a:lstStyle/>
          <a:p>
            <a:fld id="{01E444E3-ECE2-40A3-88B5-71F1E1FD09F2}" type="slidenum">
              <a:t>6</a:t>
            </a:fld>
            <a:endParaRPr lang="en-US"/>
          </a:p>
        </p:txBody>
      </p:sp>
    </p:spTree>
    <p:extLst>
      <p:ext uri="{BB962C8B-B14F-4D97-AF65-F5344CB8AC3E}">
        <p14:creationId xmlns:p14="http://schemas.microsoft.com/office/powerpoint/2010/main" val="41845926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Efficiency in volleyball practice refers to maximizing meaningful repetitions while minimizing wasted time. Given limited practice hours, especially at the high school and club levels, coaches must be intentional about organization, transitions, and communication. Efficient practices keep athletes moving, engaged, and challenged. This starts with thoughtful drill design that reduces standing in lines and increases ball contacts per athlete. Small-sided games, wave drills, and continuous play formats are effective ways to increase touches while maintaining intensity. Clear instructions and demonstrations are also critical; long explanations reduce active time and break rhythm. Many coaches benefit from planning practice down to the minute, including equipment setup and transitions between activities. Efficiency also involves staffing and space usage—using assistants or athletes to feed balls, manage scoring, or initiate play can significantly increase tempo. However, efficiency should not come at the expense of quality. High-tempo chaos without clear objectives can be counterproductive. The goal is efficient use of time in service of learning and transfer. By auditing practices for wait time, coach talk percentage, and touches per minute, coaches can identify opportunities to improve efficiency and create a more productive training environment.</a:t>
            </a:r>
          </a:p>
        </p:txBody>
      </p:sp>
      <p:sp>
        <p:nvSpPr>
          <p:cNvPr id="4" name="Slide Number Placeholder 3"/>
          <p:cNvSpPr>
            <a:spLocks noGrp="1"/>
          </p:cNvSpPr>
          <p:nvPr>
            <p:ph type="sldNum" sz="quarter" idx="5"/>
          </p:nvPr>
        </p:nvSpPr>
        <p:spPr/>
        <p:txBody>
          <a:bodyPr/>
          <a:lstStyle/>
          <a:p>
            <a:fld id="{01E444E3-ECE2-40A3-88B5-71F1E1FD09F2}" type="slidenum">
              <a:t>7</a:t>
            </a:fld>
            <a:endParaRPr lang="en-US"/>
          </a:p>
        </p:txBody>
      </p:sp>
    </p:spTree>
    <p:extLst>
      <p:ext uri="{BB962C8B-B14F-4D97-AF65-F5344CB8AC3E}">
        <p14:creationId xmlns:p14="http://schemas.microsoft.com/office/powerpoint/2010/main" val="41084594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Aligning practice goals with match outcomes ensures that improvement in practice translates directly to improved performance in competition. This alignment requires coaches to think in terms of volleyball outcomes rather than isolated techniques. Match outcomes include metrics such as side-out efficiency, points scored in transition, serve pressure, and defensive conversion rates. When practice goals mirror these outcomes, athletes learn to prioritize the same things in practice that matter on game day. For example, instead of counting total reps, a practice might track how many points are scored off a controlled first contact or how often a defensive dig leads to a transition swing. This approach shifts attention from activity volume to effectiveness. Alignment also involves designing scoring systems that reinforce desired behaviors. If a team struggles with aggressive serving, awarding bonus points for serving aces or forcing out-of-system passes can reinforce that emphasis. Furthermore, aligning goals helps coaches evaluate progress more accurately. If practice statistics improve but match performance does not, it may indicate that practice lacks representativeness or sufficient pressure. By consistently tying practice goals to match outcomes, coaches create a clear feedback loop that informs practice design, athlete development, and tactical adjustments throughout the season.</a:t>
            </a:r>
          </a:p>
        </p:txBody>
      </p:sp>
      <p:sp>
        <p:nvSpPr>
          <p:cNvPr id="4" name="Slide Number Placeholder 3"/>
          <p:cNvSpPr>
            <a:spLocks noGrp="1"/>
          </p:cNvSpPr>
          <p:nvPr>
            <p:ph type="sldNum" sz="quarter" idx="5"/>
          </p:nvPr>
        </p:nvSpPr>
        <p:spPr/>
        <p:txBody>
          <a:bodyPr/>
          <a:lstStyle/>
          <a:p>
            <a:fld id="{01E444E3-ECE2-40A3-88B5-71F1E1FD09F2}" type="slidenum">
              <a:t>8</a:t>
            </a:fld>
            <a:endParaRPr lang="en-US"/>
          </a:p>
        </p:txBody>
      </p:sp>
    </p:spTree>
    <p:extLst>
      <p:ext uri="{BB962C8B-B14F-4D97-AF65-F5344CB8AC3E}">
        <p14:creationId xmlns:p14="http://schemas.microsoft.com/office/powerpoint/2010/main" val="29103571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Effectiveness goes beyond how busy a practice looks and focuses on whether athletes are actually improving in ways that matter. Effective practices include clear success criteria and measurable outcomes that align with match performance. This might involve tracking side-out percentage during wash drills, recording defensive conversion rates, or evaluating setter decision quality under pressure. Measurement does not need to be overly complex; even simple scoring systems can provide valuable feedback. The key is that athletes know what success looks like and receive immediate information about their performance. Effectiveness is also enhanced by constraints that shape behavior. By adjusting court size, number of contacts, scoring rules, or available options, coaches can guide athletes toward desired solutions without constant verbal correction. Reflection is another component of effectiveness. Brief discussions or questions between reps can help athletes connect actions to outcomes and reinforce learning. Ultimately, an effective practice produces observable changes in athlete behavior during competition. When coaches consistently evaluate effectiveness rather than activity completion, practice design becomes more intentional, adaptive, and impactful over the course of a season.</a:t>
            </a:r>
          </a:p>
        </p:txBody>
      </p:sp>
      <p:sp>
        <p:nvSpPr>
          <p:cNvPr id="4" name="Slide Number Placeholder 3"/>
          <p:cNvSpPr>
            <a:spLocks noGrp="1"/>
          </p:cNvSpPr>
          <p:nvPr>
            <p:ph type="sldNum" sz="quarter" idx="5"/>
          </p:nvPr>
        </p:nvSpPr>
        <p:spPr/>
        <p:txBody>
          <a:bodyPr/>
          <a:lstStyle/>
          <a:p>
            <a:fld id="{01E444E3-ECE2-40A3-88B5-71F1E1FD09F2}" type="slidenum">
              <a:t>9</a:t>
            </a:fld>
            <a:endParaRPr lang="en-US"/>
          </a:p>
        </p:txBody>
      </p:sp>
    </p:spTree>
    <p:extLst>
      <p:ext uri="{BB962C8B-B14F-4D97-AF65-F5344CB8AC3E}">
        <p14:creationId xmlns:p14="http://schemas.microsoft.com/office/powerpoint/2010/main" val="85046047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with Picture">
    <p:bg>
      <p:bgRef idx="1001">
        <a:schemeClr val="bg1"/>
      </p:bgRef>
    </p:bg>
    <p:spTree>
      <p:nvGrpSpPr>
        <p:cNvPr id="1" name=""/>
        <p:cNvGrpSpPr/>
        <p:nvPr/>
      </p:nvGrpSpPr>
      <p:grpSpPr>
        <a:xfrm>
          <a:off x="0" y="0"/>
          <a:ext cx="0" cy="0"/>
          <a:chOff x="0" y="0"/>
          <a:chExt cx="0" cy="0"/>
        </a:xfrm>
      </p:grpSpPr>
      <p:sp>
        <p:nvSpPr>
          <p:cNvPr id="4" name="Shape">
            <a:extLst>
              <a:ext uri="{FF2B5EF4-FFF2-40B4-BE49-F238E27FC236}">
                <a16:creationId xmlns:a16="http://schemas.microsoft.com/office/drawing/2014/main" id="{0202F551-CD9C-6E27-92C3-595934B22837}"/>
              </a:ext>
            </a:extLst>
          </p:cNvPr>
          <p:cNvSpPr/>
          <p:nvPr/>
        </p:nvSpPr>
        <p:spPr>
          <a:xfrm>
            <a:off x="1062566" y="1161412"/>
            <a:ext cx="10221119" cy="4831742"/>
          </a:xfrm>
          <a:prstGeom prst="rect">
            <a:avLst/>
          </a:prstGeom>
          <a:solidFill>
            <a:schemeClr val="tx2"/>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b="0" i="0" u="none" strike="noStrike" cap="none" noProof="0">
              <a:solidFill>
                <a:schemeClr val="lt1"/>
              </a:solidFill>
              <a:latin typeface="Karla"/>
              <a:ea typeface="Karla"/>
              <a:cs typeface="Karla"/>
              <a:sym typeface="Karla"/>
            </a:endParaRPr>
          </a:p>
        </p:txBody>
      </p:sp>
      <p:sp>
        <p:nvSpPr>
          <p:cNvPr id="5" name="Shape">
            <a:extLst>
              <a:ext uri="{FF2B5EF4-FFF2-40B4-BE49-F238E27FC236}">
                <a16:creationId xmlns:a16="http://schemas.microsoft.com/office/drawing/2014/main" id="{A703234F-30D0-CB47-612B-1247B3B32162}"/>
              </a:ext>
            </a:extLst>
          </p:cNvPr>
          <p:cNvSpPr/>
          <p:nvPr/>
        </p:nvSpPr>
        <p:spPr>
          <a:xfrm>
            <a:off x="858371" y="800100"/>
            <a:ext cx="10221119" cy="4953001"/>
          </a:xfrm>
          <a:prstGeom prst="rect">
            <a:avLst/>
          </a:prstGeom>
          <a:solidFill>
            <a:schemeClr val="bg1"/>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b="0" i="0" u="none" strike="noStrike" cap="none" noProof="0">
              <a:solidFill>
                <a:schemeClr val="lt1"/>
              </a:solidFill>
              <a:latin typeface="Karla"/>
              <a:ea typeface="Karla"/>
              <a:cs typeface="Karla"/>
              <a:sym typeface="Karla"/>
            </a:endParaRPr>
          </a:p>
        </p:txBody>
      </p:sp>
      <p:cxnSp>
        <p:nvCxnSpPr>
          <p:cNvPr id="10" name="Straight Connector 9">
            <a:extLst>
              <a:ext uri="{FF2B5EF4-FFF2-40B4-BE49-F238E27FC236}">
                <a16:creationId xmlns:a16="http://schemas.microsoft.com/office/drawing/2014/main" id="{8A20E2C7-A47E-F74C-7AE3-3B9E0FAB4AC3}"/>
              </a:ext>
            </a:extLst>
          </p:cNvPr>
          <p:cNvCxnSpPr>
            <a:cxnSpLocks/>
          </p:cNvCxnSpPr>
          <p:nvPr/>
        </p:nvCxnSpPr>
        <p:spPr>
          <a:xfrm>
            <a:off x="7223309" y="800100"/>
            <a:ext cx="0" cy="4953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1461123" y="1339060"/>
            <a:ext cx="4974183" cy="2624418"/>
          </a:xfrm>
        </p:spPr>
        <p:txBody>
          <a:bodyPr vert="horz" lIns="91440" tIns="45720" rIns="91440" bIns="45720" rtlCol="0" anchor="t">
            <a:normAutofit/>
          </a:bodyPr>
          <a:lstStyle>
            <a:lvl1pPr>
              <a:defRPr lang="en-US" sz="4800" dirty="0"/>
            </a:lvl1pPr>
          </a:lstStyle>
          <a:p>
            <a:pPr lvl="0"/>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1459205" y="4312625"/>
            <a:ext cx="4974183" cy="1065807"/>
          </a:xfrm>
        </p:spPr>
        <p:txBody>
          <a:bodyPr vert="horz" lIns="91440" tIns="45720" rIns="91440" bIns="45720" rtlCol="0" anchor="b">
            <a:normAutofit/>
          </a:bodyPr>
          <a:lstStyle>
            <a:lvl1pPr marL="0" indent="0">
              <a:buNone/>
              <a:defRPr lang="en-US" sz="1600" cap="all" baseline="0" dirty="0"/>
            </a:lvl1pPr>
          </a:lstStyle>
          <a:p>
            <a:pPr lvl="0"/>
            <a:r>
              <a:rPr lang="en-US"/>
              <a:t>Click to edit Master subtitle style</a:t>
            </a:r>
          </a:p>
        </p:txBody>
      </p:sp>
      <p:sp>
        <p:nvSpPr>
          <p:cNvPr id="6" name="Picture Placeholder 13">
            <a:extLst>
              <a:ext uri="{FF2B5EF4-FFF2-40B4-BE49-F238E27FC236}">
                <a16:creationId xmlns:a16="http://schemas.microsoft.com/office/drawing/2014/main" id="{4DC1A109-E158-1AD7-E2B7-416EEE08ACC4}"/>
              </a:ext>
            </a:extLst>
          </p:cNvPr>
          <p:cNvSpPr>
            <a:spLocks noGrp="1"/>
          </p:cNvSpPr>
          <p:nvPr>
            <p:ph type="pic" sz="quarter" idx="10" hasCustomPrompt="1"/>
          </p:nvPr>
        </p:nvSpPr>
        <p:spPr>
          <a:xfrm>
            <a:off x="7238313" y="812266"/>
            <a:ext cx="3829736" cy="4928136"/>
          </a:xfrm>
          <a:blipFill>
            <a:blip r:embed="rId2">
              <a:alphaModFix amt="85000"/>
              <a:extLst>
                <a:ext uri="{28A0092B-C50C-407E-A947-70E740481C1C}">
                  <a14:useLocalDpi xmlns:a14="http://schemas.microsoft.com/office/drawing/2010/main" val="0"/>
                </a:ext>
              </a:extLst>
            </a:blip>
            <a:stretch>
              <a:fillRect/>
            </a:stretch>
          </a:blipFill>
          <a:ln w="25400">
            <a:noFill/>
          </a:ln>
        </p:spPr>
        <p:txBody>
          <a:bodyPr vert="horz" lIns="91440" tIns="0" rIns="0" bIns="0" rtlCol="0">
            <a:noAutofit/>
          </a:bodyPr>
          <a:lstStyle>
            <a:lvl1pPr marL="0" indent="0">
              <a:buNone/>
              <a:defRPr lang="en-US" sz="2400" b="0" i="0" noProof="0">
                <a:solidFill>
                  <a:schemeClr val="tx1"/>
                </a:solidFill>
              </a:defRPr>
            </a:lvl1pPr>
          </a:lstStyle>
          <a:p>
            <a:pPr marL="228600" lvl="0" indent="-228600">
              <a:lnSpc>
                <a:spcPct val="150000"/>
              </a:lnSpc>
            </a:pPr>
            <a:r>
              <a:rPr lang="en-US" noProof="0"/>
              <a:t>  </a:t>
            </a:r>
          </a:p>
        </p:txBody>
      </p:sp>
      <p:sp>
        <p:nvSpPr>
          <p:cNvPr id="15" name="Footer Placeholder 4">
            <a:extLst>
              <a:ext uri="{FF2B5EF4-FFF2-40B4-BE49-F238E27FC236}">
                <a16:creationId xmlns:a16="http://schemas.microsoft.com/office/drawing/2014/main" id="{DF7B139E-1A4F-D7CF-7764-58DA6FAFE2EA}"/>
              </a:ext>
            </a:extLst>
          </p:cNvPr>
          <p:cNvSpPr>
            <a:spLocks noGrp="1"/>
          </p:cNvSpPr>
          <p:nvPr>
            <p:ph type="ftr" sz="quarter" idx="3"/>
          </p:nvPr>
        </p:nvSpPr>
        <p:spPr>
          <a:xfrm>
            <a:off x="612647" y="6410960"/>
            <a:ext cx="2805405" cy="298120"/>
          </a:xfrm>
          <a:prstGeom prst="rect">
            <a:avLst/>
          </a:prstGeom>
        </p:spPr>
        <p:txBody>
          <a:bodyPr anchor="b"/>
          <a:lstStyle>
            <a:lvl1pPr>
              <a:defRPr sz="1200"/>
            </a:lvl1pPr>
          </a:lstStyle>
          <a:p>
            <a:endParaRPr lang="en-US"/>
          </a:p>
        </p:txBody>
      </p:sp>
      <p:sp>
        <p:nvSpPr>
          <p:cNvPr id="14" name="Date Placeholder 3">
            <a:extLst>
              <a:ext uri="{FF2B5EF4-FFF2-40B4-BE49-F238E27FC236}">
                <a16:creationId xmlns:a16="http://schemas.microsoft.com/office/drawing/2014/main" id="{9538451A-1E74-ABF8-A9BB-311A384BE9B5}"/>
              </a:ext>
            </a:extLst>
          </p:cNvPr>
          <p:cNvSpPr>
            <a:spLocks noGrp="1"/>
          </p:cNvSpPr>
          <p:nvPr>
            <p:ph type="dt" sz="half" idx="2"/>
          </p:nvPr>
        </p:nvSpPr>
        <p:spPr>
          <a:xfrm>
            <a:off x="8893929" y="6410960"/>
            <a:ext cx="2202644" cy="298120"/>
          </a:xfrm>
          <a:prstGeom prst="rect">
            <a:avLst/>
          </a:prstGeom>
        </p:spPr>
        <p:txBody>
          <a:bodyPr anchor="b"/>
          <a:lstStyle>
            <a:lvl1pPr>
              <a:defRPr sz="1200"/>
            </a:lvl1pPr>
          </a:lstStyle>
          <a:p>
            <a:endParaRPr lang="en-US"/>
          </a:p>
        </p:txBody>
      </p:sp>
      <p:sp>
        <p:nvSpPr>
          <p:cNvPr id="16" name="Slide Number Placeholder 5">
            <a:extLst>
              <a:ext uri="{FF2B5EF4-FFF2-40B4-BE49-F238E27FC236}">
                <a16:creationId xmlns:a16="http://schemas.microsoft.com/office/drawing/2014/main" id="{358985DD-E6CE-DBCC-61CF-9BBFE330EF13}"/>
              </a:ext>
            </a:extLst>
          </p:cNvPr>
          <p:cNvSpPr>
            <a:spLocks noGrp="1"/>
          </p:cNvSpPr>
          <p:nvPr>
            <p:ph type="sldNum" sz="quarter" idx="4"/>
          </p:nvPr>
        </p:nvSpPr>
        <p:spPr>
          <a:xfrm>
            <a:off x="11147096" y="6410960"/>
            <a:ext cx="429207" cy="298120"/>
          </a:xfrm>
          <a:prstGeom prst="rect">
            <a:avLst/>
          </a:prstGeom>
        </p:spPr>
        <p:txBody>
          <a:bodyPr anchor="b"/>
          <a:lstStyle>
            <a:lvl1pPr>
              <a:defRPr sz="1200"/>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388770866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Agenda">
    <p:bg>
      <p:bgPr>
        <a:solidFill>
          <a:schemeClr val="accent4"/>
        </a:solidFill>
        <a:effectLst/>
      </p:bgPr>
    </p:bg>
    <p:spTree>
      <p:nvGrpSpPr>
        <p:cNvPr id="1" name=""/>
        <p:cNvGrpSpPr/>
        <p:nvPr/>
      </p:nvGrpSpPr>
      <p:grpSpPr>
        <a:xfrm>
          <a:off x="0" y="0"/>
          <a:ext cx="0" cy="0"/>
          <a:chOff x="0" y="0"/>
          <a:chExt cx="0" cy="0"/>
        </a:xfrm>
      </p:grpSpPr>
      <p:sp>
        <p:nvSpPr>
          <p:cNvPr id="3" name="Shape 2">
            <a:extLst>
              <a:ext uri="{FF2B5EF4-FFF2-40B4-BE49-F238E27FC236}">
                <a16:creationId xmlns:a16="http://schemas.microsoft.com/office/drawing/2014/main" id="{8B3FAB4B-5BE6-36A5-AC57-A8A4DE80EDF0}"/>
              </a:ext>
            </a:extLst>
          </p:cNvPr>
          <p:cNvSpPr/>
          <p:nvPr userDrawn="1"/>
        </p:nvSpPr>
        <p:spPr>
          <a:xfrm>
            <a:off x="1062566" y="1161412"/>
            <a:ext cx="10221119" cy="4831742"/>
          </a:xfrm>
          <a:prstGeom prst="rect">
            <a:avLst/>
          </a:prstGeom>
          <a:solidFill>
            <a:schemeClr val="tx2"/>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b="0" i="0" u="none" strike="noStrike" cap="none" noProof="0">
              <a:solidFill>
                <a:schemeClr val="lt1"/>
              </a:solidFill>
              <a:latin typeface="Karla"/>
              <a:ea typeface="Karla"/>
              <a:cs typeface="Karla"/>
              <a:sym typeface="Karla"/>
            </a:endParaRPr>
          </a:p>
        </p:txBody>
      </p:sp>
      <p:sp>
        <p:nvSpPr>
          <p:cNvPr id="4" name="Shape 1">
            <a:extLst>
              <a:ext uri="{FF2B5EF4-FFF2-40B4-BE49-F238E27FC236}">
                <a16:creationId xmlns:a16="http://schemas.microsoft.com/office/drawing/2014/main" id="{455D774B-5A74-ECBA-B23F-FDB73925D455}"/>
              </a:ext>
            </a:extLst>
          </p:cNvPr>
          <p:cNvSpPr/>
          <p:nvPr/>
        </p:nvSpPr>
        <p:spPr>
          <a:xfrm>
            <a:off x="858371" y="800100"/>
            <a:ext cx="10221119" cy="4953001"/>
          </a:xfrm>
          <a:prstGeom prst="rect">
            <a:avLst/>
          </a:prstGeom>
          <a:solidFill>
            <a:schemeClr val="bg1"/>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br>
              <a:rPr lang="en-US" sz="1800" b="0" i="0" u="none" strike="noStrike" cap="none" noProof="0">
                <a:solidFill>
                  <a:schemeClr val="lt1"/>
                </a:solidFill>
                <a:latin typeface="Karla"/>
                <a:ea typeface="Karla"/>
                <a:cs typeface="Karla"/>
                <a:sym typeface="Karla"/>
              </a:rPr>
            </a:br>
            <a:br>
              <a:rPr lang="en-US" sz="1800" b="0" i="0" u="none" strike="noStrike" cap="none" noProof="0">
                <a:solidFill>
                  <a:schemeClr val="lt1"/>
                </a:solidFill>
                <a:latin typeface="Karla"/>
                <a:ea typeface="Karla"/>
                <a:cs typeface="Karla"/>
                <a:sym typeface="Karla"/>
              </a:rPr>
            </a:br>
            <a:br>
              <a:rPr lang="en-US" sz="1800" b="0" i="0" u="none" strike="noStrike" cap="none" noProof="0">
                <a:solidFill>
                  <a:schemeClr val="lt1"/>
                </a:solidFill>
                <a:latin typeface="Karla"/>
                <a:ea typeface="Karla"/>
                <a:cs typeface="Karla"/>
                <a:sym typeface="Karla"/>
              </a:rPr>
            </a:br>
            <a:br>
              <a:rPr lang="en-US" sz="1800" b="0" i="0" u="none" strike="noStrike" cap="none" noProof="0">
                <a:solidFill>
                  <a:schemeClr val="lt1"/>
                </a:solidFill>
                <a:latin typeface="Karla"/>
                <a:ea typeface="Karla"/>
                <a:cs typeface="Karla"/>
                <a:sym typeface="Karla"/>
              </a:rPr>
            </a:br>
            <a:br>
              <a:rPr lang="en-US" sz="1800" b="0" i="0" u="none" strike="noStrike" cap="none" noProof="0">
                <a:solidFill>
                  <a:schemeClr val="lt1"/>
                </a:solidFill>
                <a:latin typeface="Karla"/>
                <a:ea typeface="Karla"/>
                <a:cs typeface="Karla"/>
                <a:sym typeface="Karla"/>
              </a:rPr>
            </a:br>
            <a:br>
              <a:rPr lang="en-US" sz="1800" b="0" i="0" u="none" strike="noStrike" cap="none" noProof="0">
                <a:solidFill>
                  <a:schemeClr val="lt1"/>
                </a:solidFill>
                <a:latin typeface="Karla"/>
                <a:ea typeface="Karla"/>
                <a:cs typeface="Karla"/>
                <a:sym typeface="Karla"/>
              </a:rPr>
            </a:br>
            <a:br>
              <a:rPr lang="en-US" sz="1800" b="0" i="0" u="none" strike="noStrike" cap="none" noProof="0">
                <a:solidFill>
                  <a:schemeClr val="lt1"/>
                </a:solidFill>
                <a:latin typeface="Karla"/>
                <a:ea typeface="Karla"/>
                <a:cs typeface="Karla"/>
                <a:sym typeface="Karla"/>
              </a:rPr>
            </a:br>
            <a:br>
              <a:rPr lang="en-US" sz="1800" b="0" i="0" u="none" strike="noStrike" cap="none" noProof="0">
                <a:solidFill>
                  <a:schemeClr val="lt1"/>
                </a:solidFill>
                <a:latin typeface="Karla"/>
                <a:ea typeface="Karla"/>
                <a:cs typeface="Karla"/>
                <a:sym typeface="Karla"/>
              </a:rPr>
            </a:br>
            <a:br>
              <a:rPr lang="en-US" sz="1800" b="0" i="0" u="none" strike="noStrike" cap="none" noProof="0">
                <a:solidFill>
                  <a:schemeClr val="lt1"/>
                </a:solidFill>
                <a:latin typeface="Karla"/>
                <a:ea typeface="Karla"/>
                <a:cs typeface="Karla"/>
                <a:sym typeface="Karla"/>
              </a:rPr>
            </a:br>
            <a:br>
              <a:rPr lang="en-US" sz="1800" b="0" i="0" u="none" strike="noStrike" cap="none" noProof="0">
                <a:solidFill>
                  <a:schemeClr val="lt1"/>
                </a:solidFill>
                <a:latin typeface="Karla"/>
                <a:ea typeface="Karla"/>
                <a:cs typeface="Karla"/>
                <a:sym typeface="Karla"/>
              </a:rPr>
            </a:br>
            <a:br>
              <a:rPr lang="en-US" sz="1800" b="0" i="0" u="none" strike="noStrike" cap="none" noProof="0">
                <a:solidFill>
                  <a:schemeClr val="lt1"/>
                </a:solidFill>
                <a:latin typeface="Karla"/>
                <a:ea typeface="Karla"/>
                <a:cs typeface="Karla"/>
                <a:sym typeface="Karla"/>
              </a:rPr>
            </a:br>
            <a:br>
              <a:rPr lang="en-US" sz="1800" b="0" i="0" u="none" strike="noStrike" cap="none" noProof="0">
                <a:solidFill>
                  <a:schemeClr val="lt1"/>
                </a:solidFill>
                <a:latin typeface="Karla"/>
                <a:ea typeface="Karla"/>
                <a:cs typeface="Karla"/>
                <a:sym typeface="Karla"/>
              </a:rPr>
            </a:br>
            <a:br>
              <a:rPr lang="en-US" sz="1800" b="0" i="0" u="none" strike="noStrike" cap="none" noProof="0">
                <a:solidFill>
                  <a:schemeClr val="lt1"/>
                </a:solidFill>
                <a:latin typeface="Karla"/>
                <a:ea typeface="Karla"/>
                <a:cs typeface="Karla"/>
                <a:sym typeface="Karla"/>
              </a:rPr>
            </a:br>
            <a:br>
              <a:rPr lang="en-US" sz="1800" b="0" i="0" u="none" strike="noStrike" cap="none" noProof="0">
                <a:solidFill>
                  <a:schemeClr val="lt1"/>
                </a:solidFill>
                <a:latin typeface="Karla"/>
                <a:ea typeface="Karla"/>
                <a:cs typeface="Karla"/>
                <a:sym typeface="Karla"/>
              </a:rPr>
            </a:br>
            <a:br>
              <a:rPr lang="en-US" sz="1800" b="0" i="0" u="none" strike="noStrike" cap="none" noProof="0">
                <a:solidFill>
                  <a:schemeClr val="lt1"/>
                </a:solidFill>
                <a:latin typeface="Karla"/>
                <a:ea typeface="Karla"/>
                <a:cs typeface="Karla"/>
                <a:sym typeface="Karla"/>
              </a:rPr>
            </a:br>
            <a:br>
              <a:rPr lang="en-US" sz="1800" b="0" i="0" u="none" strike="noStrike" cap="none" noProof="0">
                <a:solidFill>
                  <a:schemeClr val="lt1"/>
                </a:solidFill>
                <a:latin typeface="Karla"/>
                <a:ea typeface="Karla"/>
                <a:cs typeface="Karla"/>
                <a:sym typeface="Karla"/>
              </a:rPr>
            </a:br>
            <a:br>
              <a:rPr lang="en-US" sz="1800" b="0" i="0" u="none" strike="noStrike" cap="none" noProof="0">
                <a:solidFill>
                  <a:schemeClr val="lt1"/>
                </a:solidFill>
                <a:latin typeface="Karla"/>
                <a:ea typeface="Karla"/>
                <a:cs typeface="Karla"/>
                <a:sym typeface="Karla"/>
              </a:rPr>
            </a:br>
            <a:endParaRPr lang="en-US" sz="1800" b="0" i="0" u="none" strike="noStrike" cap="none" noProof="0">
              <a:solidFill>
                <a:schemeClr val="lt1"/>
              </a:solidFill>
              <a:latin typeface="Karla"/>
              <a:ea typeface="Karla"/>
              <a:cs typeface="Karla"/>
              <a:sym typeface="Karla"/>
            </a:endParaRPr>
          </a:p>
        </p:txBody>
      </p:sp>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1580331" y="1525905"/>
            <a:ext cx="8838202" cy="846396"/>
          </a:xfrm>
        </p:spPr>
        <p:txBody>
          <a:bodyPr anchor="b">
            <a:normAutofit/>
          </a:bodyPr>
          <a:lstStyle>
            <a:lvl1pPr>
              <a:defRPr sz="4400">
                <a:solidFill>
                  <a:schemeClr val="tx1"/>
                </a:solidFill>
              </a:defRPr>
            </a:lvl1pPr>
          </a:lstStyle>
          <a:p>
            <a:r>
              <a:rPr lang="en-US"/>
              <a:t>Click to edit Master title style</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1580332" y="2650524"/>
            <a:ext cx="8838202" cy="2386352"/>
          </a:xfrm>
        </p:spPr>
        <p:txBody>
          <a:bodyPr>
            <a:normAutofit/>
          </a:bodyPr>
          <a:lstStyle>
            <a:lvl1pPr>
              <a:defRPr sz="2400">
                <a:solidFill>
                  <a:schemeClr val="tx1"/>
                </a:solidFill>
              </a:defRPr>
            </a:lvl1pPr>
            <a:lvl2pPr>
              <a:defRPr sz="2000">
                <a:solidFill>
                  <a:schemeClr val="tx1"/>
                </a:solidFill>
              </a:defRPr>
            </a:lvl2pPr>
            <a:lvl3pPr>
              <a:defRPr sz="1800">
                <a:solidFill>
                  <a:schemeClr val="tx1"/>
                </a:solidFill>
              </a:defRPr>
            </a:lvl3pPr>
            <a:lvl4pPr>
              <a:defRPr sz="1600">
                <a:solidFill>
                  <a:schemeClr val="tx1"/>
                </a:solidFill>
              </a:defRPr>
            </a:lvl4pPr>
            <a:lvl5pPr>
              <a:defRPr sz="1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Footer Placeholder 4">
            <a:extLst>
              <a:ext uri="{FF2B5EF4-FFF2-40B4-BE49-F238E27FC236}">
                <a16:creationId xmlns:a16="http://schemas.microsoft.com/office/drawing/2014/main" id="{327C2936-23FD-A202-FEC8-A04EC6038E21}"/>
              </a:ext>
            </a:extLst>
          </p:cNvPr>
          <p:cNvSpPr>
            <a:spLocks noGrp="1"/>
          </p:cNvSpPr>
          <p:nvPr>
            <p:ph type="ftr" sz="quarter" idx="3"/>
          </p:nvPr>
        </p:nvSpPr>
        <p:spPr>
          <a:xfrm>
            <a:off x="612647" y="6410960"/>
            <a:ext cx="2805405" cy="298120"/>
          </a:xfrm>
          <a:prstGeom prst="rect">
            <a:avLst/>
          </a:prstGeom>
        </p:spPr>
        <p:txBody>
          <a:bodyPr anchor="b"/>
          <a:lstStyle>
            <a:lvl1pPr>
              <a:defRPr sz="1200"/>
            </a:lvl1pPr>
          </a:lstStyle>
          <a:p>
            <a:endParaRPr lang="en-US"/>
          </a:p>
        </p:txBody>
      </p:sp>
      <p:sp>
        <p:nvSpPr>
          <p:cNvPr id="9" name="Date Placeholder 3">
            <a:extLst>
              <a:ext uri="{FF2B5EF4-FFF2-40B4-BE49-F238E27FC236}">
                <a16:creationId xmlns:a16="http://schemas.microsoft.com/office/drawing/2014/main" id="{A74C11B4-B6D5-47F5-335E-A913C2501ED0}"/>
              </a:ext>
            </a:extLst>
          </p:cNvPr>
          <p:cNvSpPr>
            <a:spLocks noGrp="1"/>
          </p:cNvSpPr>
          <p:nvPr>
            <p:ph type="dt" sz="half" idx="2"/>
          </p:nvPr>
        </p:nvSpPr>
        <p:spPr>
          <a:xfrm>
            <a:off x="8893929" y="6410960"/>
            <a:ext cx="2202644" cy="298120"/>
          </a:xfrm>
          <a:prstGeom prst="rect">
            <a:avLst/>
          </a:prstGeom>
        </p:spPr>
        <p:txBody>
          <a:bodyPr anchor="b"/>
          <a:lstStyle>
            <a:lvl1pPr>
              <a:defRPr sz="1200"/>
            </a:lvl1pPr>
          </a:lstStyle>
          <a:p>
            <a:endParaRPr lang="en-US"/>
          </a:p>
        </p:txBody>
      </p:sp>
      <p:sp>
        <p:nvSpPr>
          <p:cNvPr id="13" name="Slide Number Placeholder 5">
            <a:extLst>
              <a:ext uri="{FF2B5EF4-FFF2-40B4-BE49-F238E27FC236}">
                <a16:creationId xmlns:a16="http://schemas.microsoft.com/office/drawing/2014/main" id="{040C422B-2C69-102F-F573-37A60C6CA350}"/>
              </a:ext>
            </a:extLst>
          </p:cNvPr>
          <p:cNvSpPr>
            <a:spLocks noGrp="1"/>
          </p:cNvSpPr>
          <p:nvPr>
            <p:ph type="sldNum" sz="quarter" idx="4"/>
          </p:nvPr>
        </p:nvSpPr>
        <p:spPr>
          <a:xfrm>
            <a:off x="11147096" y="6410960"/>
            <a:ext cx="429207" cy="298120"/>
          </a:xfrm>
          <a:prstGeom prst="rect">
            <a:avLst/>
          </a:prstGeom>
        </p:spPr>
        <p:txBody>
          <a:bodyPr anchor="b"/>
          <a:lstStyle>
            <a:lvl1pPr>
              <a:defRPr sz="1200"/>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14906144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Agenda with Picture">
    <p:bg>
      <p:bgPr>
        <a:solidFill>
          <a:schemeClr val="accent4"/>
        </a:solidFill>
        <a:effectLst/>
      </p:bgPr>
    </p:bg>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8CA9E58B-E51C-E405-905F-70ADA8DA97C1}"/>
              </a:ext>
            </a:extLst>
          </p:cNvPr>
          <p:cNvSpPr>
            <a:spLocks noGrp="1"/>
          </p:cNvSpPr>
          <p:nvPr>
            <p:ph type="dt" sz="half" idx="2"/>
          </p:nvPr>
        </p:nvSpPr>
        <p:spPr>
          <a:xfrm>
            <a:off x="8893929" y="6410960"/>
            <a:ext cx="2202644" cy="298120"/>
          </a:xfrm>
          <a:prstGeom prst="rect">
            <a:avLst/>
          </a:prstGeom>
        </p:spPr>
        <p:txBody>
          <a:bodyPr anchor="b"/>
          <a:lstStyle>
            <a:lvl1pPr>
              <a:defRPr sz="1200"/>
            </a:lvl1pPr>
          </a:lstStyle>
          <a:p>
            <a:endParaRPr lang="en-US"/>
          </a:p>
        </p:txBody>
      </p:sp>
      <p:sp>
        <p:nvSpPr>
          <p:cNvPr id="4" name="Shape">
            <a:extLst>
              <a:ext uri="{FF2B5EF4-FFF2-40B4-BE49-F238E27FC236}">
                <a16:creationId xmlns:a16="http://schemas.microsoft.com/office/drawing/2014/main" id="{0202F551-CD9C-6E27-92C3-595934B22837}"/>
              </a:ext>
            </a:extLst>
          </p:cNvPr>
          <p:cNvSpPr/>
          <p:nvPr/>
        </p:nvSpPr>
        <p:spPr>
          <a:xfrm>
            <a:off x="1062566" y="1161412"/>
            <a:ext cx="10221119" cy="4831742"/>
          </a:xfrm>
          <a:prstGeom prst="rect">
            <a:avLst/>
          </a:prstGeom>
          <a:solidFill>
            <a:schemeClr val="tx2"/>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b="0" i="0" u="none" strike="noStrike" cap="none" noProof="0">
              <a:solidFill>
                <a:schemeClr val="lt1"/>
              </a:solidFill>
              <a:latin typeface="Karla"/>
              <a:ea typeface="Karla"/>
              <a:cs typeface="Karla"/>
              <a:sym typeface="Karla"/>
            </a:endParaRPr>
          </a:p>
        </p:txBody>
      </p:sp>
      <p:sp>
        <p:nvSpPr>
          <p:cNvPr id="5" name="Shape">
            <a:extLst>
              <a:ext uri="{FF2B5EF4-FFF2-40B4-BE49-F238E27FC236}">
                <a16:creationId xmlns:a16="http://schemas.microsoft.com/office/drawing/2014/main" id="{A703234F-30D0-CB47-612B-1247B3B32162}"/>
              </a:ext>
            </a:extLst>
          </p:cNvPr>
          <p:cNvSpPr/>
          <p:nvPr/>
        </p:nvSpPr>
        <p:spPr>
          <a:xfrm>
            <a:off x="858371" y="800100"/>
            <a:ext cx="10221119" cy="4953001"/>
          </a:xfrm>
          <a:prstGeom prst="rect">
            <a:avLst/>
          </a:prstGeom>
          <a:solidFill>
            <a:schemeClr val="bg1"/>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b="0" i="0" u="none" strike="noStrike" cap="none" noProof="0">
              <a:solidFill>
                <a:schemeClr val="lt1"/>
              </a:solidFill>
              <a:latin typeface="Karla"/>
              <a:ea typeface="Karla"/>
              <a:cs typeface="Karla"/>
              <a:sym typeface="Karla"/>
            </a:endParaRPr>
          </a:p>
        </p:txBody>
      </p:sp>
      <p:cxnSp>
        <p:nvCxnSpPr>
          <p:cNvPr id="10" name="Straight Connector 9">
            <a:extLst>
              <a:ext uri="{FF2B5EF4-FFF2-40B4-BE49-F238E27FC236}">
                <a16:creationId xmlns:a16="http://schemas.microsoft.com/office/drawing/2014/main" id="{8A20E2C7-A47E-F74C-7AE3-3B9E0FAB4AC3}"/>
              </a:ext>
            </a:extLst>
          </p:cNvPr>
          <p:cNvCxnSpPr>
            <a:cxnSpLocks/>
          </p:cNvCxnSpPr>
          <p:nvPr/>
        </p:nvCxnSpPr>
        <p:spPr>
          <a:xfrm>
            <a:off x="5981630" y="787402"/>
            <a:ext cx="0" cy="4953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E4336E9A-8E96-CD8C-7598-F87632CD81CF}"/>
              </a:ext>
            </a:extLst>
          </p:cNvPr>
          <p:cNvSpPr>
            <a:spLocks noGrp="1"/>
          </p:cNvSpPr>
          <p:nvPr>
            <p:ph type="ctrTitle" hasCustomPrompt="1"/>
          </p:nvPr>
        </p:nvSpPr>
        <p:spPr>
          <a:xfrm>
            <a:off x="6563974" y="1339060"/>
            <a:ext cx="3927674" cy="794540"/>
          </a:xfrm>
        </p:spPr>
        <p:txBody>
          <a:bodyPr vert="horz" lIns="91440" tIns="45720" rIns="91440" bIns="45720" rtlCol="0" anchor="t">
            <a:normAutofit/>
          </a:bodyPr>
          <a:lstStyle>
            <a:lvl1pPr>
              <a:defRPr lang="en-US" sz="4800" dirty="0"/>
            </a:lvl1pPr>
          </a:lstStyle>
          <a:p>
            <a:pPr lvl="0"/>
            <a:r>
              <a:rPr lang="en-US"/>
              <a:t>Agenda</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562056" y="2430700"/>
            <a:ext cx="3927674" cy="2947733"/>
          </a:xfrm>
        </p:spPr>
        <p:txBody>
          <a:bodyPr vert="horz" lIns="91440" tIns="45720" rIns="91440" bIns="45720" rtlCol="0" anchor="t">
            <a:normAutofit/>
          </a:bodyPr>
          <a:lstStyle>
            <a:lvl1pPr marL="0" indent="0">
              <a:buNone/>
              <a:defRPr lang="en-US" sz="1600" dirty="0"/>
            </a:lvl1pPr>
          </a:lstStyle>
          <a:p>
            <a:pPr lvl="0"/>
            <a:r>
              <a:rPr lang="en-US"/>
              <a:t>Click to edit Master subtitle style</a:t>
            </a:r>
          </a:p>
        </p:txBody>
      </p:sp>
      <p:sp>
        <p:nvSpPr>
          <p:cNvPr id="6" name="Picture Placeholder 13">
            <a:extLst>
              <a:ext uri="{FF2B5EF4-FFF2-40B4-BE49-F238E27FC236}">
                <a16:creationId xmlns:a16="http://schemas.microsoft.com/office/drawing/2014/main" id="{4DC1A109-E158-1AD7-E2B7-416EEE08ACC4}"/>
              </a:ext>
            </a:extLst>
          </p:cNvPr>
          <p:cNvSpPr>
            <a:spLocks noGrp="1"/>
          </p:cNvSpPr>
          <p:nvPr>
            <p:ph type="pic" sz="quarter" idx="10" hasCustomPrompt="1"/>
          </p:nvPr>
        </p:nvSpPr>
        <p:spPr>
          <a:xfrm>
            <a:off x="872663" y="812266"/>
            <a:ext cx="5096260" cy="4928136"/>
          </a:xfrm>
          <a:blipFill>
            <a:blip r:embed="rId2">
              <a:alphaModFix amt="70000"/>
              <a:extLst>
                <a:ext uri="{28A0092B-C50C-407E-A947-70E740481C1C}">
                  <a14:useLocalDpi xmlns:a14="http://schemas.microsoft.com/office/drawing/2010/main" val="0"/>
                </a:ext>
              </a:extLst>
            </a:blip>
            <a:stretch>
              <a:fillRect/>
            </a:stretch>
          </a:blipFill>
          <a:ln w="25400">
            <a:noFill/>
          </a:ln>
        </p:spPr>
        <p:txBody>
          <a:bodyPr vert="horz" lIns="91440" tIns="0" rIns="0" bIns="0" rtlCol="0">
            <a:noAutofit/>
          </a:bodyPr>
          <a:lstStyle>
            <a:lvl1pPr marL="0" indent="0">
              <a:buNone/>
              <a:defRPr lang="en-US" sz="2400" b="0" i="0" noProof="0">
                <a:solidFill>
                  <a:schemeClr val="tx1"/>
                </a:solidFill>
              </a:defRPr>
            </a:lvl1pPr>
          </a:lstStyle>
          <a:p>
            <a:pPr marL="228600" lvl="0" indent="-228600">
              <a:lnSpc>
                <a:spcPct val="150000"/>
              </a:lnSpc>
            </a:pPr>
            <a:r>
              <a:rPr lang="en-US" noProof="0"/>
              <a:t> </a:t>
            </a:r>
          </a:p>
        </p:txBody>
      </p:sp>
      <p:sp>
        <p:nvSpPr>
          <p:cNvPr id="8" name="Footer Placeholder 4">
            <a:extLst>
              <a:ext uri="{FF2B5EF4-FFF2-40B4-BE49-F238E27FC236}">
                <a16:creationId xmlns:a16="http://schemas.microsoft.com/office/drawing/2014/main" id="{E01417BD-FFDA-56B8-4551-B115E221D4D3}"/>
              </a:ext>
            </a:extLst>
          </p:cNvPr>
          <p:cNvSpPr>
            <a:spLocks noGrp="1"/>
          </p:cNvSpPr>
          <p:nvPr>
            <p:ph type="ftr" sz="quarter" idx="3"/>
          </p:nvPr>
        </p:nvSpPr>
        <p:spPr>
          <a:xfrm>
            <a:off x="612647" y="6410960"/>
            <a:ext cx="2805405" cy="298120"/>
          </a:xfrm>
          <a:prstGeom prst="rect">
            <a:avLst/>
          </a:prstGeom>
        </p:spPr>
        <p:txBody>
          <a:bodyPr anchor="b"/>
          <a:lstStyle>
            <a:lvl1pPr>
              <a:defRPr sz="1200"/>
            </a:lvl1pPr>
          </a:lstStyle>
          <a:p>
            <a:endParaRPr lang="en-US"/>
          </a:p>
        </p:txBody>
      </p:sp>
      <p:sp>
        <p:nvSpPr>
          <p:cNvPr id="9" name="Slide Number Placeholder 5">
            <a:extLst>
              <a:ext uri="{FF2B5EF4-FFF2-40B4-BE49-F238E27FC236}">
                <a16:creationId xmlns:a16="http://schemas.microsoft.com/office/drawing/2014/main" id="{58EBB8A5-D4C6-548F-819A-FE7750FBFDDA}"/>
              </a:ext>
            </a:extLst>
          </p:cNvPr>
          <p:cNvSpPr>
            <a:spLocks noGrp="1"/>
          </p:cNvSpPr>
          <p:nvPr>
            <p:ph type="sldNum" sz="quarter" idx="4"/>
          </p:nvPr>
        </p:nvSpPr>
        <p:spPr>
          <a:xfrm>
            <a:off x="11147096" y="6410960"/>
            <a:ext cx="429207" cy="298120"/>
          </a:xfrm>
          <a:prstGeom prst="rect">
            <a:avLst/>
          </a:prstGeom>
        </p:spPr>
        <p:txBody>
          <a:bodyPr anchor="b"/>
          <a:lstStyle>
            <a:lvl1pPr>
              <a:defRPr sz="1200"/>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2296682082"/>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2">
    <p:bg>
      <p:bgRef idx="1001">
        <a:schemeClr val="bg1"/>
      </p:bgRef>
    </p:bg>
    <p:spTree>
      <p:nvGrpSpPr>
        <p:cNvPr id="1" name=""/>
        <p:cNvGrpSpPr/>
        <p:nvPr/>
      </p:nvGrpSpPr>
      <p:grpSpPr>
        <a:xfrm>
          <a:off x="0" y="0"/>
          <a:ext cx="0" cy="0"/>
          <a:chOff x="0" y="0"/>
          <a:chExt cx="0" cy="0"/>
        </a:xfrm>
      </p:grpSpPr>
      <p:grpSp>
        <p:nvGrpSpPr>
          <p:cNvPr id="35" name="Group 34">
            <a:extLst>
              <a:ext uri="{FF2B5EF4-FFF2-40B4-BE49-F238E27FC236}">
                <a16:creationId xmlns:a16="http://schemas.microsoft.com/office/drawing/2014/main" id="{7744A8A6-B09A-3C25-2DA9-92129860EDBD}"/>
              </a:ext>
            </a:extLst>
          </p:cNvPr>
          <p:cNvGrpSpPr/>
          <p:nvPr/>
        </p:nvGrpSpPr>
        <p:grpSpPr>
          <a:xfrm>
            <a:off x="858371" y="1538141"/>
            <a:ext cx="5594950" cy="3781718"/>
            <a:chOff x="521208" y="647905"/>
            <a:chExt cx="11365969" cy="5565740"/>
          </a:xfrm>
        </p:grpSpPr>
        <p:sp>
          <p:nvSpPr>
            <p:cNvPr id="36" name="Shape">
              <a:extLst>
                <a:ext uri="{FF2B5EF4-FFF2-40B4-BE49-F238E27FC236}">
                  <a16:creationId xmlns:a16="http://schemas.microsoft.com/office/drawing/2014/main" id="{18600D5A-4CF6-D9F9-1A3A-5136CC2CE45D}"/>
                </a:ext>
              </a:extLst>
            </p:cNvPr>
            <p:cNvSpPr/>
            <p:nvPr/>
          </p:nvSpPr>
          <p:spPr>
            <a:xfrm>
              <a:off x="725402" y="1009217"/>
              <a:ext cx="11161775" cy="5204428"/>
            </a:xfrm>
            <a:prstGeom prst="rect">
              <a:avLst/>
            </a:prstGeom>
            <a:solidFill>
              <a:schemeClr val="accent4"/>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b="0" i="0" u="none" strike="noStrike" cap="none" noProof="0">
                <a:solidFill>
                  <a:schemeClr val="lt1"/>
                </a:solidFill>
                <a:latin typeface="Karla"/>
                <a:ea typeface="Karla"/>
                <a:cs typeface="Karla"/>
                <a:sym typeface="Karla"/>
              </a:endParaRPr>
            </a:p>
          </p:txBody>
        </p:sp>
        <p:sp>
          <p:nvSpPr>
            <p:cNvPr id="37" name="Shape">
              <a:extLst>
                <a:ext uri="{FF2B5EF4-FFF2-40B4-BE49-F238E27FC236}">
                  <a16:creationId xmlns:a16="http://schemas.microsoft.com/office/drawing/2014/main" id="{69249D5A-EA70-0210-8234-7481C00A91D0}"/>
                </a:ext>
              </a:extLst>
            </p:cNvPr>
            <p:cNvSpPr/>
            <p:nvPr/>
          </p:nvSpPr>
          <p:spPr>
            <a:xfrm>
              <a:off x="521208" y="647905"/>
              <a:ext cx="11047664" cy="5370983"/>
            </a:xfrm>
            <a:prstGeom prst="rect">
              <a:avLst/>
            </a:prstGeom>
            <a:solidFill>
              <a:schemeClr val="bg1"/>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b="0" i="0" u="none" strike="noStrike" cap="none" noProof="0">
                <a:solidFill>
                  <a:schemeClr val="lt1"/>
                </a:solidFill>
                <a:latin typeface="Karla"/>
                <a:ea typeface="Karla"/>
                <a:cs typeface="Karla"/>
                <a:sym typeface="Karla"/>
              </a:endParaRPr>
            </a:p>
          </p:txBody>
        </p:sp>
      </p:grpSp>
      <p:sp>
        <p:nvSpPr>
          <p:cNvPr id="7" name="Title 6">
            <a:extLst>
              <a:ext uri="{FF2B5EF4-FFF2-40B4-BE49-F238E27FC236}">
                <a16:creationId xmlns:a16="http://schemas.microsoft.com/office/drawing/2014/main" id="{9F42DEFD-DF95-ABA5-F5E7-97EE2BC38A02}"/>
              </a:ext>
            </a:extLst>
          </p:cNvPr>
          <p:cNvSpPr>
            <a:spLocks noGrp="1"/>
          </p:cNvSpPr>
          <p:nvPr>
            <p:ph type="title"/>
          </p:nvPr>
        </p:nvSpPr>
        <p:spPr>
          <a:xfrm>
            <a:off x="1305332" y="2009984"/>
            <a:ext cx="4515599" cy="2692020"/>
          </a:xfrm>
        </p:spPr>
        <p:txBody>
          <a:bodyPr anchor="ctr"/>
          <a:lstStyle/>
          <a:p>
            <a:r>
              <a:rPr lang="en-US"/>
              <a:t>Click to edit Master title style</a:t>
            </a:r>
          </a:p>
        </p:txBody>
      </p:sp>
      <p:sp>
        <p:nvSpPr>
          <p:cNvPr id="8" name="Content Placeholder 7">
            <a:extLst>
              <a:ext uri="{FF2B5EF4-FFF2-40B4-BE49-F238E27FC236}">
                <a16:creationId xmlns:a16="http://schemas.microsoft.com/office/drawing/2014/main" id="{7D633F00-464B-3088-812A-40496FD1021A}"/>
              </a:ext>
            </a:extLst>
          </p:cNvPr>
          <p:cNvSpPr>
            <a:spLocks noGrp="1"/>
          </p:cNvSpPr>
          <p:nvPr>
            <p:ph sz="quarter" idx="13"/>
          </p:nvPr>
        </p:nvSpPr>
        <p:spPr>
          <a:xfrm>
            <a:off x="7028878" y="2129872"/>
            <a:ext cx="4304752" cy="2454797"/>
          </a:xfrm>
        </p:spPr>
        <p:txBody>
          <a:bodyPr anchor="ct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4">
            <a:extLst>
              <a:ext uri="{FF2B5EF4-FFF2-40B4-BE49-F238E27FC236}">
                <a16:creationId xmlns:a16="http://schemas.microsoft.com/office/drawing/2014/main" id="{E1BCE18F-7F76-B015-517A-B218F96C3D64}"/>
              </a:ext>
            </a:extLst>
          </p:cNvPr>
          <p:cNvSpPr>
            <a:spLocks noGrp="1"/>
          </p:cNvSpPr>
          <p:nvPr>
            <p:ph type="ftr" sz="quarter" idx="3"/>
          </p:nvPr>
        </p:nvSpPr>
        <p:spPr>
          <a:xfrm>
            <a:off x="612647" y="6410960"/>
            <a:ext cx="2805405" cy="298120"/>
          </a:xfrm>
          <a:prstGeom prst="rect">
            <a:avLst/>
          </a:prstGeom>
        </p:spPr>
        <p:txBody>
          <a:bodyPr anchor="b"/>
          <a:lstStyle>
            <a:lvl1pPr>
              <a:defRPr sz="1200"/>
            </a:lvl1pPr>
          </a:lstStyle>
          <a:p>
            <a:endParaRPr lang="en-US"/>
          </a:p>
        </p:txBody>
      </p:sp>
      <p:sp>
        <p:nvSpPr>
          <p:cNvPr id="3" name="Date Placeholder 3">
            <a:extLst>
              <a:ext uri="{FF2B5EF4-FFF2-40B4-BE49-F238E27FC236}">
                <a16:creationId xmlns:a16="http://schemas.microsoft.com/office/drawing/2014/main" id="{D4B1BEB0-0A50-8032-92AF-CE95330EA0A8}"/>
              </a:ext>
            </a:extLst>
          </p:cNvPr>
          <p:cNvSpPr>
            <a:spLocks noGrp="1"/>
          </p:cNvSpPr>
          <p:nvPr>
            <p:ph type="dt" sz="half" idx="2"/>
          </p:nvPr>
        </p:nvSpPr>
        <p:spPr>
          <a:xfrm>
            <a:off x="8893929" y="6410960"/>
            <a:ext cx="2202644" cy="298120"/>
          </a:xfrm>
          <a:prstGeom prst="rect">
            <a:avLst/>
          </a:prstGeom>
        </p:spPr>
        <p:txBody>
          <a:bodyPr anchor="b"/>
          <a:lstStyle>
            <a:lvl1pPr>
              <a:defRPr sz="1200"/>
            </a:lvl1pPr>
          </a:lstStyle>
          <a:p>
            <a:endParaRPr lang="en-US"/>
          </a:p>
        </p:txBody>
      </p:sp>
      <p:sp>
        <p:nvSpPr>
          <p:cNvPr id="5" name="Slide Number Placeholder 5">
            <a:extLst>
              <a:ext uri="{FF2B5EF4-FFF2-40B4-BE49-F238E27FC236}">
                <a16:creationId xmlns:a16="http://schemas.microsoft.com/office/drawing/2014/main" id="{65677150-7CBF-C5C3-D369-2021EB4B3F03}"/>
              </a:ext>
            </a:extLst>
          </p:cNvPr>
          <p:cNvSpPr>
            <a:spLocks noGrp="1"/>
          </p:cNvSpPr>
          <p:nvPr>
            <p:ph type="sldNum" sz="quarter" idx="4"/>
          </p:nvPr>
        </p:nvSpPr>
        <p:spPr>
          <a:xfrm>
            <a:off x="11147096" y="6410960"/>
            <a:ext cx="429207" cy="298120"/>
          </a:xfrm>
          <a:prstGeom prst="rect">
            <a:avLst/>
          </a:prstGeom>
        </p:spPr>
        <p:txBody>
          <a:bodyPr anchor="b"/>
          <a:lstStyle>
            <a:lvl1pPr>
              <a:defRPr sz="1200"/>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794613912"/>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3">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9E7B2878-E57A-BF28-CA0B-25C595B6B23B}"/>
              </a:ext>
            </a:extLst>
          </p:cNvPr>
          <p:cNvGrpSpPr/>
          <p:nvPr/>
        </p:nvGrpSpPr>
        <p:grpSpPr>
          <a:xfrm>
            <a:off x="858371" y="971570"/>
            <a:ext cx="4956175" cy="4914861"/>
            <a:chOff x="521208" y="647905"/>
            <a:chExt cx="11365969" cy="5565740"/>
          </a:xfrm>
        </p:grpSpPr>
        <p:sp>
          <p:nvSpPr>
            <p:cNvPr id="7" name="Shape">
              <a:extLst>
                <a:ext uri="{FF2B5EF4-FFF2-40B4-BE49-F238E27FC236}">
                  <a16:creationId xmlns:a16="http://schemas.microsoft.com/office/drawing/2014/main" id="{F08FFA22-A55A-8523-9665-963EF8BF5CEE}"/>
                </a:ext>
              </a:extLst>
            </p:cNvPr>
            <p:cNvSpPr/>
            <p:nvPr/>
          </p:nvSpPr>
          <p:spPr>
            <a:xfrm>
              <a:off x="725402" y="1009217"/>
              <a:ext cx="11161775" cy="5204428"/>
            </a:xfrm>
            <a:prstGeom prst="rect">
              <a:avLst/>
            </a:prstGeom>
            <a:solidFill>
              <a:schemeClr val="accent4"/>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b="0" i="0" u="none" strike="noStrike" cap="none" noProof="0">
                <a:solidFill>
                  <a:schemeClr val="lt1"/>
                </a:solidFill>
                <a:latin typeface="Karla"/>
                <a:ea typeface="Karla"/>
                <a:cs typeface="Karla"/>
                <a:sym typeface="Karla"/>
              </a:endParaRPr>
            </a:p>
          </p:txBody>
        </p:sp>
        <p:sp>
          <p:nvSpPr>
            <p:cNvPr id="9" name="Shape">
              <a:extLst>
                <a:ext uri="{FF2B5EF4-FFF2-40B4-BE49-F238E27FC236}">
                  <a16:creationId xmlns:a16="http://schemas.microsoft.com/office/drawing/2014/main" id="{249E8B92-9DA1-2B88-C923-D1B15EB00E1E}"/>
                </a:ext>
              </a:extLst>
            </p:cNvPr>
            <p:cNvSpPr/>
            <p:nvPr/>
          </p:nvSpPr>
          <p:spPr>
            <a:xfrm>
              <a:off x="521208" y="647905"/>
              <a:ext cx="11047664" cy="5370983"/>
            </a:xfrm>
            <a:prstGeom prst="rect">
              <a:avLst/>
            </a:prstGeom>
            <a:solidFill>
              <a:schemeClr val="bg1"/>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b="0" i="0" u="none" strike="noStrike" cap="none" noProof="0">
                <a:solidFill>
                  <a:schemeClr val="lt1"/>
                </a:solidFill>
                <a:latin typeface="Karla"/>
                <a:ea typeface="Karla"/>
                <a:cs typeface="Karla"/>
                <a:sym typeface="Karla"/>
              </a:endParaRPr>
            </a:p>
          </p:txBody>
        </p:sp>
      </p:grpSp>
      <p:sp>
        <p:nvSpPr>
          <p:cNvPr id="11" name="Title 10">
            <a:extLst>
              <a:ext uri="{FF2B5EF4-FFF2-40B4-BE49-F238E27FC236}">
                <a16:creationId xmlns:a16="http://schemas.microsoft.com/office/drawing/2014/main" id="{B7E33A4B-2075-9CF4-BC69-F5E43B10A54B}"/>
              </a:ext>
            </a:extLst>
          </p:cNvPr>
          <p:cNvSpPr>
            <a:spLocks noGrp="1"/>
          </p:cNvSpPr>
          <p:nvPr>
            <p:ph type="title"/>
          </p:nvPr>
        </p:nvSpPr>
        <p:spPr>
          <a:xfrm>
            <a:off x="1307592" y="1478826"/>
            <a:ext cx="3846237" cy="3744148"/>
          </a:xfrm>
        </p:spPr>
        <p:txBody>
          <a:bodyPr anchor="ctr"/>
          <a:lstStyle/>
          <a:p>
            <a:r>
              <a:rPr lang="en-US"/>
              <a:t>Click to edit Master title style</a:t>
            </a:r>
          </a:p>
        </p:txBody>
      </p:sp>
      <p:sp>
        <p:nvSpPr>
          <p:cNvPr id="8" name="Content Placeholder 7">
            <a:extLst>
              <a:ext uri="{FF2B5EF4-FFF2-40B4-BE49-F238E27FC236}">
                <a16:creationId xmlns:a16="http://schemas.microsoft.com/office/drawing/2014/main" id="{D42D62A0-8127-CE86-0633-0D65E1E136F7}"/>
              </a:ext>
            </a:extLst>
          </p:cNvPr>
          <p:cNvSpPr>
            <a:spLocks noGrp="1"/>
          </p:cNvSpPr>
          <p:nvPr>
            <p:ph sz="quarter" idx="13"/>
          </p:nvPr>
        </p:nvSpPr>
        <p:spPr>
          <a:xfrm>
            <a:off x="6623177" y="1727014"/>
            <a:ext cx="4956175" cy="3461212"/>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CCD96A57-F4BE-9BFE-192B-8B6BE3EB5045}"/>
              </a:ext>
            </a:extLst>
          </p:cNvPr>
          <p:cNvSpPr>
            <a:spLocks noGrp="1"/>
          </p:cNvSpPr>
          <p:nvPr>
            <p:ph type="ftr" sz="quarter" idx="3"/>
          </p:nvPr>
        </p:nvSpPr>
        <p:spPr>
          <a:xfrm>
            <a:off x="612647" y="6410960"/>
            <a:ext cx="2805405" cy="298120"/>
          </a:xfrm>
          <a:prstGeom prst="rect">
            <a:avLst/>
          </a:prstGeom>
        </p:spPr>
        <p:txBody>
          <a:bodyPr anchor="b"/>
          <a:lstStyle>
            <a:lvl1pPr>
              <a:defRPr sz="1200"/>
            </a:lvl1pPr>
          </a:lstStyle>
          <a:p>
            <a:endParaRPr lang="en-US"/>
          </a:p>
        </p:txBody>
      </p:sp>
      <p:sp>
        <p:nvSpPr>
          <p:cNvPr id="4" name="Date Placeholder 3">
            <a:extLst>
              <a:ext uri="{FF2B5EF4-FFF2-40B4-BE49-F238E27FC236}">
                <a16:creationId xmlns:a16="http://schemas.microsoft.com/office/drawing/2014/main" id="{5112D03E-A50A-19D0-5987-28EA74509B0A}"/>
              </a:ext>
            </a:extLst>
          </p:cNvPr>
          <p:cNvSpPr>
            <a:spLocks noGrp="1"/>
          </p:cNvSpPr>
          <p:nvPr>
            <p:ph type="dt" sz="half" idx="2"/>
          </p:nvPr>
        </p:nvSpPr>
        <p:spPr>
          <a:xfrm>
            <a:off x="8893929" y="6410960"/>
            <a:ext cx="2202644" cy="298120"/>
          </a:xfrm>
          <a:prstGeom prst="rect">
            <a:avLst/>
          </a:prstGeom>
        </p:spPr>
        <p:txBody>
          <a:bodyPr anchor="b"/>
          <a:lstStyle>
            <a:lvl1pPr>
              <a:defRPr sz="1200"/>
            </a:lvl1pPr>
          </a:lstStyle>
          <a:p>
            <a:endParaRPr lang="en-US"/>
          </a:p>
        </p:txBody>
      </p:sp>
      <p:sp>
        <p:nvSpPr>
          <p:cNvPr id="6" name="Slide Number Placeholder 5">
            <a:extLst>
              <a:ext uri="{FF2B5EF4-FFF2-40B4-BE49-F238E27FC236}">
                <a16:creationId xmlns:a16="http://schemas.microsoft.com/office/drawing/2014/main" id="{5919D5AA-125E-CB20-B949-8633A826DADF}"/>
              </a:ext>
            </a:extLst>
          </p:cNvPr>
          <p:cNvSpPr>
            <a:spLocks noGrp="1"/>
          </p:cNvSpPr>
          <p:nvPr>
            <p:ph type="sldNum" sz="quarter" idx="4"/>
          </p:nvPr>
        </p:nvSpPr>
        <p:spPr>
          <a:xfrm>
            <a:off x="11147096" y="6410960"/>
            <a:ext cx="429207" cy="298120"/>
          </a:xfrm>
          <a:prstGeom prst="rect">
            <a:avLst/>
          </a:prstGeom>
        </p:spPr>
        <p:txBody>
          <a:bodyPr anchor="b"/>
          <a:lstStyle>
            <a:lvl1pPr>
              <a:defRPr sz="1200"/>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15002194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4">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6741D8BB-05AF-A317-C2B4-DC1CB87B9246}"/>
              </a:ext>
            </a:extLst>
          </p:cNvPr>
          <p:cNvGrpSpPr/>
          <p:nvPr/>
        </p:nvGrpSpPr>
        <p:grpSpPr>
          <a:xfrm>
            <a:off x="858371" y="971570"/>
            <a:ext cx="4708425" cy="4914861"/>
            <a:chOff x="521208" y="647905"/>
            <a:chExt cx="10797805" cy="5565740"/>
          </a:xfrm>
        </p:grpSpPr>
        <p:sp>
          <p:nvSpPr>
            <p:cNvPr id="7" name="Shape">
              <a:extLst>
                <a:ext uri="{FF2B5EF4-FFF2-40B4-BE49-F238E27FC236}">
                  <a16:creationId xmlns:a16="http://schemas.microsoft.com/office/drawing/2014/main" id="{D76689D7-5D3E-ECBB-6775-7B400A96F3D7}"/>
                </a:ext>
              </a:extLst>
            </p:cNvPr>
            <p:cNvSpPr/>
            <p:nvPr/>
          </p:nvSpPr>
          <p:spPr>
            <a:xfrm>
              <a:off x="725405" y="1009217"/>
              <a:ext cx="10593608" cy="5204428"/>
            </a:xfrm>
            <a:prstGeom prst="rect">
              <a:avLst/>
            </a:prstGeom>
            <a:solidFill>
              <a:schemeClr val="accent4"/>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b="0" i="0" u="none" strike="noStrike" cap="none" noProof="0">
                <a:solidFill>
                  <a:schemeClr val="lt1"/>
                </a:solidFill>
                <a:latin typeface="Karla"/>
                <a:ea typeface="Karla"/>
                <a:cs typeface="Karla"/>
                <a:sym typeface="Karla"/>
              </a:endParaRPr>
            </a:p>
          </p:txBody>
        </p:sp>
        <p:sp>
          <p:nvSpPr>
            <p:cNvPr id="9" name="Shape">
              <a:extLst>
                <a:ext uri="{FF2B5EF4-FFF2-40B4-BE49-F238E27FC236}">
                  <a16:creationId xmlns:a16="http://schemas.microsoft.com/office/drawing/2014/main" id="{93638B9C-5DAA-F32E-C1B3-8B5DF702E8BE}"/>
                </a:ext>
              </a:extLst>
            </p:cNvPr>
            <p:cNvSpPr/>
            <p:nvPr/>
          </p:nvSpPr>
          <p:spPr>
            <a:xfrm>
              <a:off x="521208" y="647905"/>
              <a:ext cx="10441168" cy="5370983"/>
            </a:xfrm>
            <a:prstGeom prst="rect">
              <a:avLst/>
            </a:prstGeom>
            <a:solidFill>
              <a:schemeClr val="bg1"/>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b="0" i="0" u="none" strike="noStrike" cap="none" noProof="0">
                <a:solidFill>
                  <a:schemeClr val="lt1"/>
                </a:solidFill>
                <a:latin typeface="Karla"/>
                <a:ea typeface="Karla"/>
                <a:cs typeface="Karla"/>
                <a:sym typeface="Karla"/>
              </a:endParaRPr>
            </a:p>
          </p:txBody>
        </p:sp>
      </p:grpSp>
      <p:sp>
        <p:nvSpPr>
          <p:cNvPr id="11" name="Title 10">
            <a:extLst>
              <a:ext uri="{FF2B5EF4-FFF2-40B4-BE49-F238E27FC236}">
                <a16:creationId xmlns:a16="http://schemas.microsoft.com/office/drawing/2014/main" id="{84027933-14DD-AC05-2EC9-CE1166FE7EDB}"/>
              </a:ext>
            </a:extLst>
          </p:cNvPr>
          <p:cNvSpPr>
            <a:spLocks noGrp="1"/>
          </p:cNvSpPr>
          <p:nvPr>
            <p:ph type="title"/>
          </p:nvPr>
        </p:nvSpPr>
        <p:spPr>
          <a:xfrm>
            <a:off x="1307593" y="1478826"/>
            <a:ext cx="3647180" cy="3744148"/>
          </a:xfrm>
        </p:spPr>
        <p:txBody>
          <a:bodyPr anchor="ctr"/>
          <a:lstStyle/>
          <a:p>
            <a:r>
              <a:rPr lang="en-US"/>
              <a:t>Click to edit Master title style</a:t>
            </a:r>
          </a:p>
        </p:txBody>
      </p:sp>
      <p:sp>
        <p:nvSpPr>
          <p:cNvPr id="8" name="Content Placeholder 7">
            <a:extLst>
              <a:ext uri="{FF2B5EF4-FFF2-40B4-BE49-F238E27FC236}">
                <a16:creationId xmlns:a16="http://schemas.microsoft.com/office/drawing/2014/main" id="{FFB4667A-FE47-8556-FD3A-55FDBA801D76}"/>
              </a:ext>
            </a:extLst>
          </p:cNvPr>
          <p:cNvSpPr>
            <a:spLocks noGrp="1"/>
          </p:cNvSpPr>
          <p:nvPr>
            <p:ph sz="quarter" idx="13"/>
          </p:nvPr>
        </p:nvSpPr>
        <p:spPr>
          <a:xfrm>
            <a:off x="6379486" y="971569"/>
            <a:ext cx="5199866" cy="4914861"/>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46C4A6CC-4DAE-D6DF-005D-9A746EA3416B}"/>
              </a:ext>
            </a:extLst>
          </p:cNvPr>
          <p:cNvSpPr>
            <a:spLocks noGrp="1"/>
          </p:cNvSpPr>
          <p:nvPr>
            <p:ph type="ftr" sz="quarter" idx="3"/>
          </p:nvPr>
        </p:nvSpPr>
        <p:spPr>
          <a:xfrm>
            <a:off x="612647" y="6410960"/>
            <a:ext cx="2805405" cy="298120"/>
          </a:xfrm>
          <a:prstGeom prst="rect">
            <a:avLst/>
          </a:prstGeom>
        </p:spPr>
        <p:txBody>
          <a:bodyPr anchor="b"/>
          <a:lstStyle>
            <a:lvl1pPr>
              <a:defRPr sz="1200"/>
            </a:lvl1pPr>
          </a:lstStyle>
          <a:p>
            <a:endParaRPr lang="en-US"/>
          </a:p>
        </p:txBody>
      </p:sp>
      <p:sp>
        <p:nvSpPr>
          <p:cNvPr id="4" name="Date Placeholder 3">
            <a:extLst>
              <a:ext uri="{FF2B5EF4-FFF2-40B4-BE49-F238E27FC236}">
                <a16:creationId xmlns:a16="http://schemas.microsoft.com/office/drawing/2014/main" id="{5C2D53F9-F5D7-A57F-631C-1011FA2D28D8}"/>
              </a:ext>
            </a:extLst>
          </p:cNvPr>
          <p:cNvSpPr>
            <a:spLocks noGrp="1"/>
          </p:cNvSpPr>
          <p:nvPr>
            <p:ph type="dt" sz="half" idx="2"/>
          </p:nvPr>
        </p:nvSpPr>
        <p:spPr>
          <a:xfrm>
            <a:off x="8893929" y="6410960"/>
            <a:ext cx="2202644" cy="298120"/>
          </a:xfrm>
          <a:prstGeom prst="rect">
            <a:avLst/>
          </a:prstGeom>
        </p:spPr>
        <p:txBody>
          <a:bodyPr anchor="b"/>
          <a:lstStyle>
            <a:lvl1pPr>
              <a:defRPr sz="1200"/>
            </a:lvl1pPr>
          </a:lstStyle>
          <a:p>
            <a:endParaRPr lang="en-US"/>
          </a:p>
        </p:txBody>
      </p:sp>
      <p:sp>
        <p:nvSpPr>
          <p:cNvPr id="6" name="Slide Number Placeholder 5">
            <a:extLst>
              <a:ext uri="{FF2B5EF4-FFF2-40B4-BE49-F238E27FC236}">
                <a16:creationId xmlns:a16="http://schemas.microsoft.com/office/drawing/2014/main" id="{DF767895-A265-B576-2779-D9431696A27A}"/>
              </a:ext>
            </a:extLst>
          </p:cNvPr>
          <p:cNvSpPr>
            <a:spLocks noGrp="1"/>
          </p:cNvSpPr>
          <p:nvPr>
            <p:ph type="sldNum" sz="quarter" idx="4"/>
          </p:nvPr>
        </p:nvSpPr>
        <p:spPr>
          <a:xfrm>
            <a:off x="11147096" y="6410960"/>
            <a:ext cx="429207" cy="298120"/>
          </a:xfrm>
          <a:prstGeom prst="rect">
            <a:avLst/>
          </a:prstGeom>
        </p:spPr>
        <p:txBody>
          <a:bodyPr anchor="b"/>
          <a:lstStyle>
            <a:lvl1pPr>
              <a:defRPr sz="1200"/>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21228861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ntent 5">
    <p:spTree>
      <p:nvGrpSpPr>
        <p:cNvPr id="1" name=""/>
        <p:cNvGrpSpPr/>
        <p:nvPr/>
      </p:nvGrpSpPr>
      <p:grpSpPr>
        <a:xfrm>
          <a:off x="0" y="0"/>
          <a:ext cx="0" cy="0"/>
          <a:chOff x="0" y="0"/>
          <a:chExt cx="0" cy="0"/>
        </a:xfrm>
      </p:grpSpPr>
      <p:sp>
        <p:nvSpPr>
          <p:cNvPr id="7" name="Shape">
            <a:extLst>
              <a:ext uri="{FF2B5EF4-FFF2-40B4-BE49-F238E27FC236}">
                <a16:creationId xmlns:a16="http://schemas.microsoft.com/office/drawing/2014/main" id="{38F88781-30C8-3349-475F-145EFAD547E5}"/>
              </a:ext>
            </a:extLst>
          </p:cNvPr>
          <p:cNvSpPr/>
          <p:nvPr/>
        </p:nvSpPr>
        <p:spPr>
          <a:xfrm>
            <a:off x="924451" y="1290629"/>
            <a:ext cx="3469803" cy="4595802"/>
          </a:xfrm>
          <a:prstGeom prst="rect">
            <a:avLst/>
          </a:prstGeom>
          <a:solidFill>
            <a:schemeClr val="accent4"/>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b="0" i="0" u="none" strike="noStrike" cap="none" noProof="0">
              <a:solidFill>
                <a:schemeClr val="lt1"/>
              </a:solidFill>
              <a:latin typeface="Karla"/>
              <a:ea typeface="Karla"/>
              <a:cs typeface="Karla"/>
              <a:sym typeface="Karla"/>
            </a:endParaRPr>
          </a:p>
        </p:txBody>
      </p:sp>
      <p:sp>
        <p:nvSpPr>
          <p:cNvPr id="9" name="Shape">
            <a:extLst>
              <a:ext uri="{FF2B5EF4-FFF2-40B4-BE49-F238E27FC236}">
                <a16:creationId xmlns:a16="http://schemas.microsoft.com/office/drawing/2014/main" id="{5C0C482B-4AFD-2FA3-38E4-917E66DA8BB7}"/>
              </a:ext>
            </a:extLst>
          </p:cNvPr>
          <p:cNvSpPr/>
          <p:nvPr/>
        </p:nvSpPr>
        <p:spPr>
          <a:xfrm>
            <a:off x="858371" y="971570"/>
            <a:ext cx="3378902" cy="4742880"/>
          </a:xfrm>
          <a:prstGeom prst="rect">
            <a:avLst/>
          </a:prstGeom>
          <a:solidFill>
            <a:schemeClr val="bg1"/>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b="0" i="0" u="none" strike="noStrike" cap="none" noProof="0">
              <a:solidFill>
                <a:schemeClr val="lt1"/>
              </a:solidFill>
              <a:latin typeface="Karla"/>
              <a:ea typeface="Karla"/>
              <a:cs typeface="Karla"/>
              <a:sym typeface="Karla"/>
            </a:endParaRPr>
          </a:p>
        </p:txBody>
      </p:sp>
      <p:sp>
        <p:nvSpPr>
          <p:cNvPr id="10" name="Title 1">
            <a:extLst>
              <a:ext uri="{FF2B5EF4-FFF2-40B4-BE49-F238E27FC236}">
                <a16:creationId xmlns:a16="http://schemas.microsoft.com/office/drawing/2014/main" id="{00CC4C23-E507-7EE9-B6A1-7AC512473B88}"/>
              </a:ext>
            </a:extLst>
          </p:cNvPr>
          <p:cNvSpPr>
            <a:spLocks noGrp="1"/>
          </p:cNvSpPr>
          <p:nvPr>
            <p:ph type="title"/>
          </p:nvPr>
        </p:nvSpPr>
        <p:spPr>
          <a:xfrm>
            <a:off x="1305332" y="1388700"/>
            <a:ext cx="2480605" cy="3908620"/>
          </a:xfrm>
        </p:spPr>
        <p:txBody>
          <a:bodyPr anchor="ctr">
            <a:normAutofit/>
          </a:bodyPr>
          <a:lstStyle>
            <a:lvl1pPr>
              <a:defRPr sz="3600"/>
            </a:lvl1pPr>
          </a:lstStyle>
          <a:p>
            <a:r>
              <a:rPr lang="en-US"/>
              <a:t>Click to edit Master title style</a:t>
            </a:r>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5206945" y="796935"/>
            <a:ext cx="6369358" cy="526413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2F846573-B9BF-5258-A368-AE00F48459DD}"/>
              </a:ext>
            </a:extLst>
          </p:cNvPr>
          <p:cNvSpPr>
            <a:spLocks noGrp="1"/>
          </p:cNvSpPr>
          <p:nvPr>
            <p:ph type="ftr" sz="quarter" idx="3"/>
          </p:nvPr>
        </p:nvSpPr>
        <p:spPr>
          <a:xfrm>
            <a:off x="612647" y="6410960"/>
            <a:ext cx="2805405" cy="298120"/>
          </a:xfrm>
          <a:prstGeom prst="rect">
            <a:avLst/>
          </a:prstGeom>
        </p:spPr>
        <p:txBody>
          <a:bodyPr anchor="b"/>
          <a:lstStyle>
            <a:lvl1pPr>
              <a:defRPr sz="1200"/>
            </a:lvl1pPr>
          </a:lstStyle>
          <a:p>
            <a:endParaRPr lang="en-US"/>
          </a:p>
        </p:txBody>
      </p:sp>
      <p:sp>
        <p:nvSpPr>
          <p:cNvPr id="4" name="Date Placeholder 3">
            <a:extLst>
              <a:ext uri="{FF2B5EF4-FFF2-40B4-BE49-F238E27FC236}">
                <a16:creationId xmlns:a16="http://schemas.microsoft.com/office/drawing/2014/main" id="{FCD80948-8FBA-8AE9-029C-B469581BC9FE}"/>
              </a:ext>
            </a:extLst>
          </p:cNvPr>
          <p:cNvSpPr>
            <a:spLocks noGrp="1"/>
          </p:cNvSpPr>
          <p:nvPr>
            <p:ph type="dt" sz="half" idx="2"/>
          </p:nvPr>
        </p:nvSpPr>
        <p:spPr>
          <a:xfrm>
            <a:off x="8893929" y="6410960"/>
            <a:ext cx="2202644" cy="298120"/>
          </a:xfrm>
          <a:prstGeom prst="rect">
            <a:avLst/>
          </a:prstGeom>
        </p:spPr>
        <p:txBody>
          <a:bodyPr anchor="b"/>
          <a:lstStyle>
            <a:lvl1pPr>
              <a:defRPr sz="1200"/>
            </a:lvl1pPr>
          </a:lstStyle>
          <a:p>
            <a:endParaRPr lang="en-US"/>
          </a:p>
        </p:txBody>
      </p:sp>
      <p:sp>
        <p:nvSpPr>
          <p:cNvPr id="6" name="Slide Number Placeholder 5">
            <a:extLst>
              <a:ext uri="{FF2B5EF4-FFF2-40B4-BE49-F238E27FC236}">
                <a16:creationId xmlns:a16="http://schemas.microsoft.com/office/drawing/2014/main" id="{7811F34A-A62C-BC8F-113D-3A7AD96EFFFA}"/>
              </a:ext>
            </a:extLst>
          </p:cNvPr>
          <p:cNvSpPr>
            <a:spLocks noGrp="1"/>
          </p:cNvSpPr>
          <p:nvPr>
            <p:ph type="sldNum" sz="quarter" idx="4"/>
          </p:nvPr>
        </p:nvSpPr>
        <p:spPr>
          <a:xfrm>
            <a:off x="11147096" y="6410960"/>
            <a:ext cx="429207" cy="298120"/>
          </a:xfrm>
          <a:prstGeom prst="rect">
            <a:avLst/>
          </a:prstGeom>
        </p:spPr>
        <p:txBody>
          <a:bodyPr anchor="b"/>
          <a:lstStyle>
            <a:lvl1pPr>
              <a:defRPr sz="1200"/>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1593540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ontent 6">
    <p:spTree>
      <p:nvGrpSpPr>
        <p:cNvPr id="1" name=""/>
        <p:cNvGrpSpPr/>
        <p:nvPr/>
      </p:nvGrpSpPr>
      <p:grpSpPr>
        <a:xfrm>
          <a:off x="0" y="0"/>
          <a:ext cx="0" cy="0"/>
          <a:chOff x="0" y="0"/>
          <a:chExt cx="0" cy="0"/>
        </a:xfrm>
      </p:grpSpPr>
      <p:sp>
        <p:nvSpPr>
          <p:cNvPr id="10" name="Shape">
            <a:extLst>
              <a:ext uri="{FF2B5EF4-FFF2-40B4-BE49-F238E27FC236}">
                <a16:creationId xmlns:a16="http://schemas.microsoft.com/office/drawing/2014/main" id="{518C51F0-983B-E75D-43D9-AB5A1692E483}"/>
              </a:ext>
            </a:extLst>
          </p:cNvPr>
          <p:cNvSpPr/>
          <p:nvPr/>
        </p:nvSpPr>
        <p:spPr>
          <a:xfrm>
            <a:off x="678727" y="1027243"/>
            <a:ext cx="3469803" cy="2960557"/>
          </a:xfrm>
          <a:prstGeom prst="rect">
            <a:avLst/>
          </a:prstGeom>
          <a:solidFill>
            <a:schemeClr val="accent4"/>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b="0" i="0" u="none" strike="noStrike" cap="none" noProof="0">
              <a:solidFill>
                <a:schemeClr val="lt1"/>
              </a:solidFill>
              <a:latin typeface="Karla"/>
              <a:ea typeface="Karla"/>
              <a:cs typeface="Karla"/>
              <a:sym typeface="Karla"/>
            </a:endParaRPr>
          </a:p>
        </p:txBody>
      </p:sp>
      <p:sp>
        <p:nvSpPr>
          <p:cNvPr id="11" name="Shape">
            <a:extLst>
              <a:ext uri="{FF2B5EF4-FFF2-40B4-BE49-F238E27FC236}">
                <a16:creationId xmlns:a16="http://schemas.microsoft.com/office/drawing/2014/main" id="{4F13FE91-399F-901F-6CF0-0447176EA2EF}"/>
              </a:ext>
            </a:extLst>
          </p:cNvPr>
          <p:cNvSpPr/>
          <p:nvPr/>
        </p:nvSpPr>
        <p:spPr>
          <a:xfrm>
            <a:off x="612647" y="708184"/>
            <a:ext cx="3378902" cy="3101816"/>
          </a:xfrm>
          <a:prstGeom prst="rect">
            <a:avLst/>
          </a:prstGeom>
          <a:solidFill>
            <a:schemeClr val="bg1"/>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b="0" i="0" u="none" strike="noStrike" cap="none" noProof="0">
              <a:solidFill>
                <a:schemeClr val="lt1"/>
              </a:solidFill>
              <a:latin typeface="Karla"/>
              <a:ea typeface="Karla"/>
              <a:cs typeface="Karla"/>
              <a:sym typeface="Karla"/>
            </a:endParaRPr>
          </a:p>
        </p:txBody>
      </p:sp>
      <p:sp>
        <p:nvSpPr>
          <p:cNvPr id="12" name="Title 1">
            <a:extLst>
              <a:ext uri="{FF2B5EF4-FFF2-40B4-BE49-F238E27FC236}">
                <a16:creationId xmlns:a16="http://schemas.microsoft.com/office/drawing/2014/main" id="{830AF312-BB7E-63CF-42C0-3AAF17BB4CC9}"/>
              </a:ext>
            </a:extLst>
          </p:cNvPr>
          <p:cNvSpPr>
            <a:spLocks noGrp="1"/>
          </p:cNvSpPr>
          <p:nvPr>
            <p:ph type="title"/>
          </p:nvPr>
        </p:nvSpPr>
        <p:spPr>
          <a:xfrm>
            <a:off x="1059609" y="1170994"/>
            <a:ext cx="2474546" cy="2192044"/>
          </a:xfrm>
        </p:spPr>
        <p:txBody>
          <a:bodyPr anchor="ctr">
            <a:normAutofit/>
          </a:bodyPr>
          <a:lstStyle>
            <a:lvl1pPr>
              <a:defRPr sz="3600"/>
            </a:lvl1pPr>
          </a:lstStyle>
          <a:p>
            <a:r>
              <a:rPr lang="en-US"/>
              <a:t>Click to edit Master title style</a:t>
            </a:r>
          </a:p>
        </p:txBody>
      </p:sp>
      <p:sp>
        <p:nvSpPr>
          <p:cNvPr id="8" name="Content Placeholder 7">
            <a:extLst>
              <a:ext uri="{FF2B5EF4-FFF2-40B4-BE49-F238E27FC236}">
                <a16:creationId xmlns:a16="http://schemas.microsoft.com/office/drawing/2014/main" id="{8C71126E-AEFA-B45A-CD39-AC1315E03339}"/>
              </a:ext>
            </a:extLst>
          </p:cNvPr>
          <p:cNvSpPr>
            <a:spLocks noGrp="1"/>
          </p:cNvSpPr>
          <p:nvPr>
            <p:ph sz="quarter" idx="13"/>
          </p:nvPr>
        </p:nvSpPr>
        <p:spPr>
          <a:xfrm>
            <a:off x="4813300" y="708184"/>
            <a:ext cx="6763003" cy="55148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0C75D260-6D49-B6E6-0AF7-CB139EC2E175}"/>
              </a:ext>
            </a:extLst>
          </p:cNvPr>
          <p:cNvSpPr>
            <a:spLocks noGrp="1"/>
          </p:cNvSpPr>
          <p:nvPr>
            <p:ph type="ftr" sz="quarter" idx="3"/>
          </p:nvPr>
        </p:nvSpPr>
        <p:spPr>
          <a:xfrm>
            <a:off x="612647" y="6410960"/>
            <a:ext cx="2805405" cy="298120"/>
          </a:xfrm>
          <a:prstGeom prst="rect">
            <a:avLst/>
          </a:prstGeom>
        </p:spPr>
        <p:txBody>
          <a:bodyPr anchor="b"/>
          <a:lstStyle>
            <a:lvl1pPr>
              <a:defRPr sz="1200"/>
            </a:lvl1pPr>
          </a:lstStyle>
          <a:p>
            <a:endParaRPr lang="en-US"/>
          </a:p>
        </p:txBody>
      </p:sp>
      <p:sp>
        <p:nvSpPr>
          <p:cNvPr id="4" name="Date Placeholder 3">
            <a:extLst>
              <a:ext uri="{FF2B5EF4-FFF2-40B4-BE49-F238E27FC236}">
                <a16:creationId xmlns:a16="http://schemas.microsoft.com/office/drawing/2014/main" id="{CE7449F8-8E08-2E2D-E1DC-B35D55FA98C7}"/>
              </a:ext>
            </a:extLst>
          </p:cNvPr>
          <p:cNvSpPr>
            <a:spLocks noGrp="1"/>
          </p:cNvSpPr>
          <p:nvPr>
            <p:ph type="dt" sz="half" idx="2"/>
          </p:nvPr>
        </p:nvSpPr>
        <p:spPr>
          <a:xfrm>
            <a:off x="8893929" y="6410960"/>
            <a:ext cx="2202644" cy="298120"/>
          </a:xfrm>
          <a:prstGeom prst="rect">
            <a:avLst/>
          </a:prstGeom>
        </p:spPr>
        <p:txBody>
          <a:bodyPr anchor="b"/>
          <a:lstStyle>
            <a:lvl1pPr>
              <a:defRPr sz="1200"/>
            </a:lvl1pPr>
          </a:lstStyle>
          <a:p>
            <a:endParaRPr lang="en-US"/>
          </a:p>
        </p:txBody>
      </p:sp>
      <p:sp>
        <p:nvSpPr>
          <p:cNvPr id="6" name="Slide Number Placeholder 5">
            <a:extLst>
              <a:ext uri="{FF2B5EF4-FFF2-40B4-BE49-F238E27FC236}">
                <a16:creationId xmlns:a16="http://schemas.microsoft.com/office/drawing/2014/main" id="{B7485ACA-FF2D-E071-ABB4-8D1CBF292DAD}"/>
              </a:ext>
            </a:extLst>
          </p:cNvPr>
          <p:cNvSpPr>
            <a:spLocks noGrp="1"/>
          </p:cNvSpPr>
          <p:nvPr>
            <p:ph type="sldNum" sz="quarter" idx="4"/>
          </p:nvPr>
        </p:nvSpPr>
        <p:spPr>
          <a:xfrm>
            <a:off x="11147096" y="6410960"/>
            <a:ext cx="429207" cy="298120"/>
          </a:xfrm>
          <a:prstGeom prst="rect">
            <a:avLst/>
          </a:prstGeom>
        </p:spPr>
        <p:txBody>
          <a:bodyPr anchor="b"/>
          <a:lstStyle>
            <a:lvl1pPr>
              <a:defRPr sz="1200"/>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30320306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Content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156011" y="514175"/>
            <a:ext cx="6426389" cy="1315029"/>
          </a:xfrm>
        </p:spPr>
        <p:txBody>
          <a:bodyPr anchor="b"/>
          <a:lstStyle/>
          <a:p>
            <a:r>
              <a:rPr lang="en-US"/>
              <a:t>Click to edit Master title style</a:t>
            </a:r>
          </a:p>
        </p:txBody>
      </p:sp>
      <p:sp>
        <p:nvSpPr>
          <p:cNvPr id="14" name="Picture Placeholder 13">
            <a:extLst>
              <a:ext uri="{FF2B5EF4-FFF2-40B4-BE49-F238E27FC236}">
                <a16:creationId xmlns:a16="http://schemas.microsoft.com/office/drawing/2014/main" id="{0F6718FE-EF5C-5023-A98D-91BFEF2C0337}"/>
              </a:ext>
            </a:extLst>
          </p:cNvPr>
          <p:cNvSpPr>
            <a:spLocks noGrp="1"/>
          </p:cNvSpPr>
          <p:nvPr>
            <p:ph type="pic" sz="quarter" idx="13" hasCustomPrompt="1"/>
          </p:nvPr>
        </p:nvSpPr>
        <p:spPr>
          <a:xfrm>
            <a:off x="0" y="1"/>
            <a:ext cx="4560454" cy="6858000"/>
          </a:xfrm>
          <a:custGeom>
            <a:avLst/>
            <a:gdLst>
              <a:gd name="connsiteX0" fmla="*/ 0 w 4560454"/>
              <a:gd name="connsiteY0" fmla="*/ 0 h 6858000"/>
              <a:gd name="connsiteX1" fmla="*/ 4560454 w 4560454"/>
              <a:gd name="connsiteY1" fmla="*/ 0 h 6858000"/>
              <a:gd name="connsiteX2" fmla="*/ 4560454 w 4560454"/>
              <a:gd name="connsiteY2" fmla="*/ 6858000 h 6858000"/>
              <a:gd name="connsiteX3" fmla="*/ 0 w 45604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560454" h="6858000">
                <a:moveTo>
                  <a:pt x="0" y="0"/>
                </a:moveTo>
                <a:lnTo>
                  <a:pt x="4560454" y="0"/>
                </a:lnTo>
                <a:lnTo>
                  <a:pt x="4560454" y="6858000"/>
                </a:lnTo>
                <a:lnTo>
                  <a:pt x="0" y="6858000"/>
                </a:lnTo>
                <a:close/>
              </a:path>
            </a:pathLst>
          </a:custGeom>
          <a:blipFill>
            <a:blip r:embed="rId2">
              <a:alphaModFix amt="85000"/>
              <a:extLst>
                <a:ext uri="{28A0092B-C50C-407E-A947-70E740481C1C}">
                  <a14:useLocalDpi xmlns:a14="http://schemas.microsoft.com/office/drawing/2010/main" val="0"/>
                </a:ext>
              </a:extLst>
            </a:blip>
            <a:stretch>
              <a:fillRect/>
            </a:stretch>
          </a:blipFill>
        </p:spPr>
        <p:txBody>
          <a:bodyPr wrap="square">
            <a:noAutofit/>
          </a:bodyPr>
          <a:lstStyle>
            <a:lvl1pPr marL="0" indent="0">
              <a:buNone/>
              <a:defRPr/>
            </a:lvl1pPr>
          </a:lstStyle>
          <a:p>
            <a:r>
              <a:rPr lang="en-US"/>
              <a:t> </a:t>
            </a:r>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5157368" y="1978488"/>
            <a:ext cx="6418935" cy="42855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8">
            <a:extLst>
              <a:ext uri="{FF2B5EF4-FFF2-40B4-BE49-F238E27FC236}">
                <a16:creationId xmlns:a16="http://schemas.microsoft.com/office/drawing/2014/main" id="{C65BFCB1-FAA8-D03A-3B62-DCB2CF1CA112}"/>
              </a:ext>
            </a:extLst>
          </p:cNvPr>
          <p:cNvSpPr>
            <a:spLocks noGrp="1"/>
          </p:cNvSpPr>
          <p:nvPr>
            <p:ph type="ftr" sz="quarter" idx="16"/>
          </p:nvPr>
        </p:nvSpPr>
        <p:spPr>
          <a:xfrm>
            <a:off x="5156010" y="6343955"/>
            <a:ext cx="3364903" cy="365125"/>
          </a:xfrm>
          <a:prstGeom prst="rect">
            <a:avLst/>
          </a:prstGeom>
        </p:spPr>
        <p:txBody>
          <a:bodyPr/>
          <a:lstStyle/>
          <a:p>
            <a:endParaRPr lang="en-US"/>
          </a:p>
        </p:txBody>
      </p:sp>
      <p:sp>
        <p:nvSpPr>
          <p:cNvPr id="4" name="Date Placeholder 3">
            <a:extLst>
              <a:ext uri="{FF2B5EF4-FFF2-40B4-BE49-F238E27FC236}">
                <a16:creationId xmlns:a16="http://schemas.microsoft.com/office/drawing/2014/main" id="{1E742B5C-5438-96A4-4A2A-AE939906F8A4}"/>
              </a:ext>
            </a:extLst>
          </p:cNvPr>
          <p:cNvSpPr>
            <a:spLocks noGrp="1"/>
          </p:cNvSpPr>
          <p:nvPr>
            <p:ph type="dt" sz="half" idx="15"/>
          </p:nvPr>
        </p:nvSpPr>
        <p:spPr>
          <a:xfrm>
            <a:off x="9030713" y="6343955"/>
            <a:ext cx="2060808" cy="365125"/>
          </a:xfrm>
          <a:prstGeom prst="rect">
            <a:avLst/>
          </a:prstGeom>
        </p:spPr>
        <p:txBody>
          <a:bodyPr/>
          <a:lstStyle/>
          <a:p>
            <a:endParaRPr lang="en-US"/>
          </a:p>
        </p:txBody>
      </p:sp>
      <p:sp>
        <p:nvSpPr>
          <p:cNvPr id="10" name="Slide Number Placeholder 9">
            <a:extLst>
              <a:ext uri="{FF2B5EF4-FFF2-40B4-BE49-F238E27FC236}">
                <a16:creationId xmlns:a16="http://schemas.microsoft.com/office/drawing/2014/main" id="{0A608994-46CD-AAE0-DCC4-A59D26254D84}"/>
              </a:ext>
            </a:extLst>
          </p:cNvPr>
          <p:cNvSpPr>
            <a:spLocks noGrp="1"/>
          </p:cNvSpPr>
          <p:nvPr>
            <p:ph type="sldNum" sz="quarter" idx="17"/>
          </p:nvPr>
        </p:nvSpPr>
        <p:spPr>
          <a:xfrm>
            <a:off x="11147096" y="6343955"/>
            <a:ext cx="429207" cy="365125"/>
          </a:xfrm>
          <a:prstGeom prst="rect">
            <a:avLst/>
          </a:prstGeom>
        </p:spPr>
        <p:txBody>
          <a:bodyPr/>
          <a:lstStyle/>
          <a:p>
            <a:fld id="{AEAA3239-9EA4-4A65-A281-97F994456D9F}" type="slidenum">
              <a:rPr lang="en-US" smtClean="0"/>
              <a:t>‹#›</a:t>
            </a:fld>
            <a:endParaRPr lang="en-US"/>
          </a:p>
        </p:txBody>
      </p:sp>
      <p:cxnSp>
        <p:nvCxnSpPr>
          <p:cNvPr id="3" name="Straight Connector 2">
            <a:extLst>
              <a:ext uri="{FF2B5EF4-FFF2-40B4-BE49-F238E27FC236}">
                <a16:creationId xmlns:a16="http://schemas.microsoft.com/office/drawing/2014/main" id="{11894081-07CB-999F-D411-9154D25C9500}"/>
              </a:ext>
            </a:extLst>
          </p:cNvPr>
          <p:cNvCxnSpPr>
            <a:cxnSpLocks/>
          </p:cNvCxnSpPr>
          <p:nvPr/>
        </p:nvCxnSpPr>
        <p:spPr>
          <a:xfrm>
            <a:off x="4571087" y="0"/>
            <a:ext cx="0" cy="6858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7890698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ntent with Pictur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7" y="683319"/>
            <a:ext cx="6339541" cy="1143000"/>
          </a:xfrm>
        </p:spPr>
        <p:txBody>
          <a:bodyPr anchor="b"/>
          <a:lstStyle/>
          <a:p>
            <a:r>
              <a:rPr lang="en-US"/>
              <a:t>Click to edit Master title style</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612774" y="1975104"/>
            <a:ext cx="6339414" cy="42289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Footer Placeholder 9">
            <a:extLst>
              <a:ext uri="{FF2B5EF4-FFF2-40B4-BE49-F238E27FC236}">
                <a16:creationId xmlns:a16="http://schemas.microsoft.com/office/drawing/2014/main" id="{4515DEC4-C967-ABFB-73CF-0A90335332A4}"/>
              </a:ext>
            </a:extLst>
          </p:cNvPr>
          <p:cNvSpPr>
            <a:spLocks noGrp="1"/>
          </p:cNvSpPr>
          <p:nvPr>
            <p:ph type="ftr" sz="quarter" idx="16"/>
          </p:nvPr>
        </p:nvSpPr>
        <p:spPr>
          <a:xfrm>
            <a:off x="612774" y="6346865"/>
            <a:ext cx="2805405" cy="365125"/>
          </a:xfrm>
          <a:prstGeom prst="rect">
            <a:avLst/>
          </a:prstGeom>
        </p:spPr>
        <p:txBody>
          <a:bodyPr/>
          <a:lstStyle/>
          <a:p>
            <a:endParaRPr lang="en-US"/>
          </a:p>
        </p:txBody>
      </p:sp>
      <p:sp>
        <p:nvSpPr>
          <p:cNvPr id="9" name="Date Placeholder 8">
            <a:extLst>
              <a:ext uri="{FF2B5EF4-FFF2-40B4-BE49-F238E27FC236}">
                <a16:creationId xmlns:a16="http://schemas.microsoft.com/office/drawing/2014/main" id="{81177663-FC76-DF36-EEB7-5BE4C6C82F3A}"/>
              </a:ext>
            </a:extLst>
          </p:cNvPr>
          <p:cNvSpPr>
            <a:spLocks noGrp="1"/>
          </p:cNvSpPr>
          <p:nvPr>
            <p:ph type="dt" sz="half" idx="15"/>
          </p:nvPr>
        </p:nvSpPr>
        <p:spPr>
          <a:xfrm>
            <a:off x="4886895" y="6346865"/>
            <a:ext cx="1607270" cy="365125"/>
          </a:xfrm>
          <a:prstGeom prst="rect">
            <a:avLst/>
          </a:prstGeom>
        </p:spPr>
        <p:txBody>
          <a:bodyPr/>
          <a:lstStyle/>
          <a:p>
            <a:endParaRPr lang="en-US"/>
          </a:p>
        </p:txBody>
      </p:sp>
      <p:sp>
        <p:nvSpPr>
          <p:cNvPr id="12" name="Slide Number Placeholder 11">
            <a:extLst>
              <a:ext uri="{FF2B5EF4-FFF2-40B4-BE49-F238E27FC236}">
                <a16:creationId xmlns:a16="http://schemas.microsoft.com/office/drawing/2014/main" id="{A5A5085F-BE80-B110-AA1F-9DD0919E27D7}"/>
              </a:ext>
            </a:extLst>
          </p:cNvPr>
          <p:cNvSpPr>
            <a:spLocks noGrp="1"/>
          </p:cNvSpPr>
          <p:nvPr>
            <p:ph type="sldNum" sz="quarter" idx="17"/>
          </p:nvPr>
        </p:nvSpPr>
        <p:spPr>
          <a:xfrm>
            <a:off x="6530932" y="6346865"/>
            <a:ext cx="429207" cy="365125"/>
          </a:xfrm>
          <a:prstGeom prst="rect">
            <a:avLst/>
          </a:prstGeom>
        </p:spPr>
        <p:txBody>
          <a:bodyPr/>
          <a:lstStyle/>
          <a:p>
            <a:fld id="{AEAA3239-9EA4-4A65-A281-97F994456D9F}" type="slidenum">
              <a:rPr lang="en-US" smtClean="0"/>
              <a:t>‹#›</a:t>
            </a:fld>
            <a:endParaRPr lang="en-US"/>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7624831" y="0"/>
            <a:ext cx="4567169" cy="6858000"/>
          </a:xfrm>
          <a:blipFill>
            <a:blip r:embed="rId2">
              <a:alphaModFix amt="85000"/>
              <a:extLst>
                <a:ext uri="{28A0092B-C50C-407E-A947-70E740481C1C}">
                  <a14:useLocalDpi xmlns:a14="http://schemas.microsoft.com/office/drawing/2010/main" val="0"/>
                </a:ext>
              </a:extLst>
            </a:blip>
            <a:stretch>
              <a:fillRect/>
            </a:stretch>
          </a:blipFill>
        </p:spPr>
        <p:txBody>
          <a:bodyPr/>
          <a:lstStyle>
            <a:lvl1pPr marL="0" indent="0">
              <a:buNone/>
              <a:defRPr lang="en-US" dirty="0"/>
            </a:lvl1pPr>
          </a:lstStyle>
          <a:p>
            <a:r>
              <a:rPr lang="en-US"/>
              <a:t> </a:t>
            </a:r>
          </a:p>
        </p:txBody>
      </p:sp>
      <p:cxnSp>
        <p:nvCxnSpPr>
          <p:cNvPr id="3" name="Straight Connector 2">
            <a:extLst>
              <a:ext uri="{FF2B5EF4-FFF2-40B4-BE49-F238E27FC236}">
                <a16:creationId xmlns:a16="http://schemas.microsoft.com/office/drawing/2014/main" id="{B316B204-7C08-FBD9-C195-7CBD8936FB7B}"/>
              </a:ext>
            </a:extLst>
          </p:cNvPr>
          <p:cNvCxnSpPr>
            <a:cxnSpLocks/>
          </p:cNvCxnSpPr>
          <p:nvPr/>
        </p:nvCxnSpPr>
        <p:spPr>
          <a:xfrm>
            <a:off x="7614198" y="0"/>
            <a:ext cx="0" cy="6858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18021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ontent with Pictur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632168" y="555536"/>
            <a:ext cx="6950232" cy="932688"/>
          </a:xfrm>
        </p:spPr>
        <p:txBody>
          <a:bodyPr anchor="b"/>
          <a:lstStyle/>
          <a:p>
            <a:r>
              <a:rPr lang="en-US"/>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0" y="1"/>
            <a:ext cx="4023360" cy="6858000"/>
          </a:xfrm>
          <a:blipFill>
            <a:blip r:embed="rId2">
              <a:alphaModFix amt="85000"/>
              <a:extLst>
                <a:ext uri="{28A0092B-C50C-407E-A947-70E740481C1C}">
                  <a14:useLocalDpi xmlns:a14="http://schemas.microsoft.com/office/drawing/2010/main" val="0"/>
                </a:ext>
              </a:extLst>
            </a:blip>
            <a:stretch>
              <a:fillRect/>
            </a:stretch>
          </a:blipFill>
        </p:spPr>
        <p:txBody>
          <a:bodyPr/>
          <a:lstStyle>
            <a:lvl1pPr marL="0" indent="0">
              <a:buNone/>
              <a:defRPr/>
            </a:lvl1pPr>
          </a:lstStyle>
          <a:p>
            <a:r>
              <a:rPr lang="en-US"/>
              <a:t> </a:t>
            </a:r>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4632168" y="1627632"/>
            <a:ext cx="6950232" cy="46862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5446E4B5-B423-4137-0255-D68BAC85BE95}"/>
              </a:ext>
            </a:extLst>
          </p:cNvPr>
          <p:cNvSpPr>
            <a:spLocks noGrp="1"/>
          </p:cNvSpPr>
          <p:nvPr>
            <p:ph type="ftr" sz="quarter" idx="16"/>
          </p:nvPr>
        </p:nvSpPr>
        <p:spPr>
          <a:xfrm>
            <a:off x="4632168" y="6343955"/>
            <a:ext cx="3422906" cy="365125"/>
          </a:xfrm>
          <a:prstGeom prst="rect">
            <a:avLst/>
          </a:prstGeom>
        </p:spPr>
        <p:txBody>
          <a:bodyPr/>
          <a:lstStyle/>
          <a:p>
            <a:endParaRPr lang="en-US"/>
          </a:p>
        </p:txBody>
      </p:sp>
      <p:sp>
        <p:nvSpPr>
          <p:cNvPr id="3" name="Date Placeholder 2">
            <a:extLst>
              <a:ext uri="{FF2B5EF4-FFF2-40B4-BE49-F238E27FC236}">
                <a16:creationId xmlns:a16="http://schemas.microsoft.com/office/drawing/2014/main" id="{F0BFB53A-8FDF-F131-DCF2-D7BECE95381F}"/>
              </a:ext>
            </a:extLst>
          </p:cNvPr>
          <p:cNvSpPr>
            <a:spLocks noGrp="1"/>
          </p:cNvSpPr>
          <p:nvPr>
            <p:ph type="dt" sz="half" idx="15"/>
          </p:nvPr>
        </p:nvSpPr>
        <p:spPr>
          <a:xfrm>
            <a:off x="8945699" y="6343955"/>
            <a:ext cx="2150873"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79FEC5A8-0DCB-9EEB-83E2-0411804C543D}"/>
              </a:ext>
            </a:extLst>
          </p:cNvPr>
          <p:cNvSpPr>
            <a:spLocks noGrp="1"/>
          </p:cNvSpPr>
          <p:nvPr>
            <p:ph type="sldNum" sz="quarter" idx="17"/>
          </p:nvPr>
        </p:nvSpPr>
        <p:spPr>
          <a:xfrm>
            <a:off x="11147096" y="6343955"/>
            <a:ext cx="429207" cy="365125"/>
          </a:xfrm>
          <a:prstGeom prst="rect">
            <a:avLst/>
          </a:prstGeom>
        </p:spPr>
        <p:txBody>
          <a:bodyPr/>
          <a:lstStyle/>
          <a:p>
            <a:fld id="{AEAA3239-9EA4-4A65-A281-97F994456D9F}" type="slidenum">
              <a:rPr lang="en-US" smtClean="0"/>
              <a:t>‹#›</a:t>
            </a:fld>
            <a:endParaRPr lang="en-US"/>
          </a:p>
        </p:txBody>
      </p:sp>
      <p:cxnSp>
        <p:nvCxnSpPr>
          <p:cNvPr id="5" name="Straight Connector 4">
            <a:extLst>
              <a:ext uri="{FF2B5EF4-FFF2-40B4-BE49-F238E27FC236}">
                <a16:creationId xmlns:a16="http://schemas.microsoft.com/office/drawing/2014/main" id="{8AE22ED6-A6FC-6BAB-A8E5-6EFB749B5EC5}"/>
              </a:ext>
            </a:extLst>
          </p:cNvPr>
          <p:cNvCxnSpPr>
            <a:cxnSpLocks/>
          </p:cNvCxnSpPr>
          <p:nvPr/>
        </p:nvCxnSpPr>
        <p:spPr>
          <a:xfrm>
            <a:off x="4033993" y="0"/>
            <a:ext cx="0" cy="6858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178847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Content">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D8A1486C-62DF-0286-F0FA-6D8E6C8513B7}"/>
              </a:ext>
            </a:extLst>
          </p:cNvPr>
          <p:cNvSpPr>
            <a:spLocks noGrp="1"/>
          </p:cNvSpPr>
          <p:nvPr>
            <p:ph type="title"/>
          </p:nvPr>
        </p:nvSpPr>
        <p:spPr>
          <a:xfrm>
            <a:off x="612648" y="514649"/>
            <a:ext cx="10963655" cy="972373"/>
          </a:xfrm>
          <a:prstGeom prst="rect">
            <a:avLst/>
          </a:prstGeom>
        </p:spPr>
        <p:txBody>
          <a:bodyPr vert="horz" lIns="91440" tIns="45720" rIns="91440" bIns="45720" rtlCol="0" anchor="b">
            <a:normAutofit/>
          </a:bodyPr>
          <a:lstStyle/>
          <a:p>
            <a:r>
              <a:rPr lang="en-US"/>
              <a:t>Click to edit Master title style</a:t>
            </a:r>
          </a:p>
        </p:txBody>
      </p:sp>
      <p:sp>
        <p:nvSpPr>
          <p:cNvPr id="7" name="Text Placeholder 2">
            <a:extLst>
              <a:ext uri="{FF2B5EF4-FFF2-40B4-BE49-F238E27FC236}">
                <a16:creationId xmlns:a16="http://schemas.microsoft.com/office/drawing/2014/main" id="{F873A82E-EC69-8912-507C-DA9B307DE6F2}"/>
              </a:ext>
            </a:extLst>
          </p:cNvPr>
          <p:cNvSpPr>
            <a:spLocks noGrp="1"/>
          </p:cNvSpPr>
          <p:nvPr>
            <p:ph idx="1"/>
          </p:nvPr>
        </p:nvSpPr>
        <p:spPr>
          <a:xfrm>
            <a:off x="612647" y="1629786"/>
            <a:ext cx="10963656" cy="459382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Footer Placeholder 4">
            <a:extLst>
              <a:ext uri="{FF2B5EF4-FFF2-40B4-BE49-F238E27FC236}">
                <a16:creationId xmlns:a16="http://schemas.microsoft.com/office/drawing/2014/main" id="{0CDC75B5-A903-6188-96C8-F110399607F2}"/>
              </a:ext>
            </a:extLst>
          </p:cNvPr>
          <p:cNvSpPr>
            <a:spLocks noGrp="1"/>
          </p:cNvSpPr>
          <p:nvPr>
            <p:ph type="ftr" sz="quarter" idx="3"/>
          </p:nvPr>
        </p:nvSpPr>
        <p:spPr>
          <a:xfrm>
            <a:off x="612647" y="6410960"/>
            <a:ext cx="2805405" cy="298120"/>
          </a:xfrm>
          <a:prstGeom prst="rect">
            <a:avLst/>
          </a:prstGeom>
        </p:spPr>
        <p:txBody>
          <a:bodyPr anchor="b"/>
          <a:lstStyle>
            <a:lvl1pPr>
              <a:defRPr sz="1200"/>
            </a:lvl1pPr>
          </a:lstStyle>
          <a:p>
            <a:endParaRPr lang="en-US"/>
          </a:p>
        </p:txBody>
      </p:sp>
      <p:sp>
        <p:nvSpPr>
          <p:cNvPr id="10" name="Date Placeholder 3">
            <a:extLst>
              <a:ext uri="{FF2B5EF4-FFF2-40B4-BE49-F238E27FC236}">
                <a16:creationId xmlns:a16="http://schemas.microsoft.com/office/drawing/2014/main" id="{B97D771A-54A9-9D83-6EAA-DDC7151C8627}"/>
              </a:ext>
            </a:extLst>
          </p:cNvPr>
          <p:cNvSpPr>
            <a:spLocks noGrp="1"/>
          </p:cNvSpPr>
          <p:nvPr>
            <p:ph type="dt" sz="half" idx="2"/>
          </p:nvPr>
        </p:nvSpPr>
        <p:spPr>
          <a:xfrm>
            <a:off x="8893929" y="6410960"/>
            <a:ext cx="2202644" cy="298120"/>
          </a:xfrm>
          <a:prstGeom prst="rect">
            <a:avLst/>
          </a:prstGeom>
        </p:spPr>
        <p:txBody>
          <a:bodyPr anchor="b"/>
          <a:lstStyle>
            <a:lvl1pPr>
              <a:defRPr sz="1200"/>
            </a:lvl1pPr>
          </a:lstStyle>
          <a:p>
            <a:endParaRPr lang="en-US"/>
          </a:p>
        </p:txBody>
      </p:sp>
      <p:sp>
        <p:nvSpPr>
          <p:cNvPr id="12" name="Slide Number Placeholder 5">
            <a:extLst>
              <a:ext uri="{FF2B5EF4-FFF2-40B4-BE49-F238E27FC236}">
                <a16:creationId xmlns:a16="http://schemas.microsoft.com/office/drawing/2014/main" id="{52259B42-FA10-6971-2364-7DC5DFA2DAAA}"/>
              </a:ext>
            </a:extLst>
          </p:cNvPr>
          <p:cNvSpPr>
            <a:spLocks noGrp="1"/>
          </p:cNvSpPr>
          <p:nvPr>
            <p:ph type="sldNum" sz="quarter" idx="4"/>
          </p:nvPr>
        </p:nvSpPr>
        <p:spPr>
          <a:xfrm>
            <a:off x="11147096" y="6410960"/>
            <a:ext cx="429207" cy="298120"/>
          </a:xfrm>
          <a:prstGeom prst="rect">
            <a:avLst/>
          </a:prstGeom>
        </p:spPr>
        <p:txBody>
          <a:bodyPr anchor="b"/>
          <a:lstStyle>
            <a:lvl1pPr>
              <a:defRPr sz="1200"/>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260971950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Content with Picture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7" y="552478"/>
            <a:ext cx="6858000" cy="932688"/>
          </a:xfrm>
        </p:spPr>
        <p:txBody>
          <a:bodyPr anchor="b"/>
          <a:lstStyle/>
          <a:p>
            <a:r>
              <a:rPr lang="en-US"/>
              <a:t>Click to edit Master title style</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612647" y="1627632"/>
            <a:ext cx="6858000" cy="453537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8">
            <a:extLst>
              <a:ext uri="{FF2B5EF4-FFF2-40B4-BE49-F238E27FC236}">
                <a16:creationId xmlns:a16="http://schemas.microsoft.com/office/drawing/2014/main" id="{820916D3-99FA-E971-607F-14E290E58854}"/>
              </a:ext>
            </a:extLst>
          </p:cNvPr>
          <p:cNvSpPr>
            <a:spLocks noGrp="1"/>
          </p:cNvSpPr>
          <p:nvPr>
            <p:ph type="ftr" sz="quarter" idx="16"/>
          </p:nvPr>
        </p:nvSpPr>
        <p:spPr>
          <a:xfrm>
            <a:off x="612647" y="6346870"/>
            <a:ext cx="2805405" cy="365125"/>
          </a:xfrm>
          <a:prstGeom prst="rect">
            <a:avLst/>
          </a:prstGeom>
        </p:spPr>
        <p:txBody>
          <a:bodyPr/>
          <a:lstStyle/>
          <a:p>
            <a:endParaRPr lang="en-US"/>
          </a:p>
        </p:txBody>
      </p:sp>
      <p:sp>
        <p:nvSpPr>
          <p:cNvPr id="4" name="Date Placeholder 3">
            <a:extLst>
              <a:ext uri="{FF2B5EF4-FFF2-40B4-BE49-F238E27FC236}">
                <a16:creationId xmlns:a16="http://schemas.microsoft.com/office/drawing/2014/main" id="{9F3CAD5B-18BB-E21E-3A4C-7BAACB8519A4}"/>
              </a:ext>
            </a:extLst>
          </p:cNvPr>
          <p:cNvSpPr>
            <a:spLocks noGrp="1"/>
          </p:cNvSpPr>
          <p:nvPr>
            <p:ph type="dt" sz="half" idx="15"/>
          </p:nvPr>
        </p:nvSpPr>
        <p:spPr>
          <a:xfrm>
            <a:off x="4115853" y="6346870"/>
            <a:ext cx="2925587" cy="365125"/>
          </a:xfrm>
          <a:prstGeom prst="rect">
            <a:avLst/>
          </a:prstGeom>
        </p:spPr>
        <p:txBody>
          <a:bodyPr/>
          <a:lstStyle/>
          <a:p>
            <a:endParaRPr lang="en-US"/>
          </a:p>
        </p:txBody>
      </p:sp>
      <p:sp>
        <p:nvSpPr>
          <p:cNvPr id="10" name="Slide Number Placeholder 9">
            <a:extLst>
              <a:ext uri="{FF2B5EF4-FFF2-40B4-BE49-F238E27FC236}">
                <a16:creationId xmlns:a16="http://schemas.microsoft.com/office/drawing/2014/main" id="{BBDEAB8E-8806-A459-E320-4CA2B455BFD7}"/>
              </a:ext>
            </a:extLst>
          </p:cNvPr>
          <p:cNvSpPr>
            <a:spLocks noGrp="1"/>
          </p:cNvSpPr>
          <p:nvPr>
            <p:ph type="sldNum" sz="quarter" idx="17"/>
          </p:nvPr>
        </p:nvSpPr>
        <p:spPr>
          <a:xfrm>
            <a:off x="7041440" y="6346870"/>
            <a:ext cx="429207" cy="365125"/>
          </a:xfrm>
          <a:prstGeom prst="rect">
            <a:avLst/>
          </a:prstGeom>
        </p:spPr>
        <p:txBody>
          <a:bodyPr/>
          <a:lstStyle/>
          <a:p>
            <a:fld id="{AEAA3239-9EA4-4A65-A281-97F994456D9F}" type="slidenum">
              <a:rPr lang="en-US" smtClean="0"/>
              <a:t>‹#›</a:t>
            </a:fld>
            <a:endParaRPr lang="en-US"/>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8091732" y="0"/>
            <a:ext cx="4100267" cy="6858000"/>
          </a:xfrm>
          <a:blipFill>
            <a:blip r:embed="rId2">
              <a:alphaModFix amt="85000"/>
              <a:extLst>
                <a:ext uri="{28A0092B-C50C-407E-A947-70E740481C1C}">
                  <a14:useLocalDpi xmlns:a14="http://schemas.microsoft.com/office/drawing/2010/main" val="0"/>
                </a:ext>
              </a:extLst>
            </a:blip>
            <a:stretch>
              <a:fillRect/>
            </a:stretch>
          </a:blipFill>
        </p:spPr>
        <p:txBody>
          <a:bodyPr/>
          <a:lstStyle>
            <a:lvl1pPr marL="0" indent="0">
              <a:buNone/>
              <a:defRPr/>
            </a:lvl1pPr>
          </a:lstStyle>
          <a:p>
            <a:r>
              <a:rPr lang="en-US"/>
              <a:t> </a:t>
            </a:r>
          </a:p>
        </p:txBody>
      </p:sp>
      <p:cxnSp>
        <p:nvCxnSpPr>
          <p:cNvPr id="3" name="Straight Connector 2">
            <a:extLst>
              <a:ext uri="{FF2B5EF4-FFF2-40B4-BE49-F238E27FC236}">
                <a16:creationId xmlns:a16="http://schemas.microsoft.com/office/drawing/2014/main" id="{11A678A9-441B-21DA-8AA8-66BD33D80407}"/>
              </a:ext>
            </a:extLst>
          </p:cNvPr>
          <p:cNvCxnSpPr>
            <a:cxnSpLocks/>
          </p:cNvCxnSpPr>
          <p:nvPr/>
        </p:nvCxnSpPr>
        <p:spPr>
          <a:xfrm>
            <a:off x="8082107" y="0"/>
            <a:ext cx="0" cy="6858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658691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Content with Picture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094553" y="499533"/>
            <a:ext cx="4477512" cy="1328932"/>
          </a:xfrm>
        </p:spPr>
        <p:txBody>
          <a:bodyPr anchor="b">
            <a:normAutofit/>
          </a:bodyPr>
          <a:lstStyle>
            <a:lvl1pPr>
              <a:defRPr sz="3600"/>
            </a:lvl1pPr>
          </a:lstStyle>
          <a:p>
            <a:r>
              <a:rPr lang="en-US"/>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1" y="0"/>
            <a:ext cx="6492240" cy="6858000"/>
          </a:xfrm>
          <a:blipFill>
            <a:blip r:embed="rId2">
              <a:alphaModFix amt="85000"/>
              <a:extLst>
                <a:ext uri="{28A0092B-C50C-407E-A947-70E740481C1C}">
                  <a14:useLocalDpi xmlns:a14="http://schemas.microsoft.com/office/drawing/2010/main" val="0"/>
                </a:ext>
              </a:extLst>
            </a:blip>
            <a:stretch>
              <a:fillRect/>
            </a:stretch>
          </a:blipFill>
        </p:spPr>
        <p:txBody>
          <a:bodyPr/>
          <a:lstStyle>
            <a:lvl1pPr marL="0" indent="0">
              <a:buNone/>
              <a:defRPr/>
            </a:lvl1pPr>
          </a:lstStyle>
          <a:p>
            <a:r>
              <a:rPr lang="en-US"/>
              <a:t> </a:t>
            </a:r>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7104889" y="1975104"/>
            <a:ext cx="4477512" cy="42825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7104889" y="6343955"/>
            <a:ext cx="2105099" cy="365125"/>
          </a:xfrm>
          <a:prstGeom prst="rect">
            <a:avLst/>
          </a:prstGeom>
        </p:spPr>
        <p:txBody>
          <a:bodyPr/>
          <a:lstStyle/>
          <a:p>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9375067" y="6343955"/>
            <a:ext cx="1772029" cy="365125"/>
          </a:xfrm>
          <a:prstGeom prst="rect">
            <a:avLst/>
          </a:prstGeom>
        </p:spPr>
        <p:txBody>
          <a:bodyPr/>
          <a:lstStyle>
            <a:lvl1pPr>
              <a:defRPr>
                <a:solidFill>
                  <a:schemeClr val="tx1"/>
                </a:solidFill>
                <a:effectLst/>
              </a:defRPr>
            </a:lvl1pPr>
          </a:lstStyle>
          <a:p>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147096" y="6343955"/>
            <a:ext cx="429207" cy="365125"/>
          </a:xfrm>
          <a:prstGeom prst="rect">
            <a:avLst/>
          </a:prstGeom>
        </p:spPr>
        <p:txBody>
          <a:bodyPr/>
          <a:lstStyle/>
          <a:p>
            <a:fld id="{AEAA3239-9EA4-4A65-A281-97F994456D9F}" type="slidenum">
              <a:rPr lang="en-US" smtClean="0"/>
              <a:t>‹#›</a:t>
            </a:fld>
            <a:endParaRPr lang="en-US"/>
          </a:p>
        </p:txBody>
      </p:sp>
      <p:cxnSp>
        <p:nvCxnSpPr>
          <p:cNvPr id="3" name="Straight Connector 2">
            <a:extLst>
              <a:ext uri="{FF2B5EF4-FFF2-40B4-BE49-F238E27FC236}">
                <a16:creationId xmlns:a16="http://schemas.microsoft.com/office/drawing/2014/main" id="{A54EE92A-D40E-A2FF-476E-83554812296F}"/>
              </a:ext>
            </a:extLst>
          </p:cNvPr>
          <p:cNvCxnSpPr>
            <a:cxnSpLocks/>
          </p:cNvCxnSpPr>
          <p:nvPr/>
        </p:nvCxnSpPr>
        <p:spPr>
          <a:xfrm>
            <a:off x="6502874" y="0"/>
            <a:ext cx="0" cy="6858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B3D94575-E64C-2C45-ED82-56D9EFD2AB39}"/>
              </a:ext>
            </a:extLst>
          </p:cNvPr>
          <p:cNvCxnSpPr>
            <a:cxnSpLocks/>
          </p:cNvCxnSpPr>
          <p:nvPr userDrawn="1"/>
        </p:nvCxnSpPr>
        <p:spPr>
          <a:xfrm>
            <a:off x="6502874" y="0"/>
            <a:ext cx="0" cy="6858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075951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ontent with Picture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9" y="538716"/>
            <a:ext cx="4494189" cy="1288169"/>
          </a:xfrm>
        </p:spPr>
        <p:txBody>
          <a:bodyPr anchor="b">
            <a:normAutofit/>
          </a:bodyPr>
          <a:lstStyle>
            <a:lvl1pPr>
              <a:defRPr sz="3600"/>
            </a:lvl1pPr>
          </a:lstStyle>
          <a:p>
            <a:r>
              <a:rPr lang="en-US"/>
              <a:t>Click to edit Master title style</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612775" y="1975104"/>
            <a:ext cx="4494063" cy="41569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612776" y="6343955"/>
            <a:ext cx="2098620" cy="365125"/>
          </a:xfrm>
          <a:prstGeom prst="rect">
            <a:avLst/>
          </a:prstGeom>
        </p:spPr>
        <p:txBody>
          <a:bodyPr/>
          <a:lstStyle>
            <a:lvl1pPr>
              <a:defRPr>
                <a:solidFill>
                  <a:schemeClr val="tx1"/>
                </a:solidFill>
                <a:effectLst/>
              </a:defRPr>
            </a:lvl1pPr>
          </a:lstStyle>
          <a:p>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3213651" y="6343955"/>
            <a:ext cx="1573037"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4796658" y="6343955"/>
            <a:ext cx="429207" cy="365125"/>
          </a:xfrm>
          <a:prstGeom prst="rect">
            <a:avLst/>
          </a:prstGeom>
        </p:spPr>
        <p:txBody>
          <a:bodyPr/>
          <a:lstStyle>
            <a:lvl1pPr>
              <a:defRPr>
                <a:solidFill>
                  <a:schemeClr val="tx1"/>
                </a:solidFill>
                <a:effectLst/>
              </a:defRPr>
            </a:lvl1pPr>
          </a:lstStyle>
          <a:p>
            <a:fld id="{AEAA3239-9EA4-4A65-A281-97F994456D9F}" type="slidenum">
              <a:rPr lang="en-US" smtClean="0"/>
              <a:t>‹#›</a:t>
            </a:fld>
            <a:endParaRPr lang="en-US"/>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5658928" y="0"/>
            <a:ext cx="6533072" cy="6858000"/>
          </a:xfrm>
          <a:blipFill>
            <a:blip r:embed="rId2">
              <a:alphaModFix amt="85000"/>
              <a:extLst>
                <a:ext uri="{28A0092B-C50C-407E-A947-70E740481C1C}">
                  <a14:useLocalDpi xmlns:a14="http://schemas.microsoft.com/office/drawing/2010/main" val="0"/>
                </a:ext>
              </a:extLst>
            </a:blip>
            <a:stretch>
              <a:fillRect/>
            </a:stretch>
          </a:blipFill>
        </p:spPr>
        <p:txBody>
          <a:bodyPr/>
          <a:lstStyle>
            <a:lvl1pPr marL="0" indent="0">
              <a:buNone/>
              <a:defRPr/>
            </a:lvl1pPr>
          </a:lstStyle>
          <a:p>
            <a:r>
              <a:rPr lang="en-US"/>
              <a:t> </a:t>
            </a:r>
          </a:p>
        </p:txBody>
      </p:sp>
      <p:cxnSp>
        <p:nvCxnSpPr>
          <p:cNvPr id="3" name="Straight Connector 2">
            <a:extLst>
              <a:ext uri="{FF2B5EF4-FFF2-40B4-BE49-F238E27FC236}">
                <a16:creationId xmlns:a16="http://schemas.microsoft.com/office/drawing/2014/main" id="{1FAD69B9-5A14-83A8-41F7-86017A14E034}"/>
              </a:ext>
            </a:extLst>
          </p:cNvPr>
          <p:cNvCxnSpPr>
            <a:cxnSpLocks/>
          </p:cNvCxnSpPr>
          <p:nvPr/>
        </p:nvCxnSpPr>
        <p:spPr>
          <a:xfrm>
            <a:off x="5648295" y="0"/>
            <a:ext cx="0" cy="6858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3C24A26F-E6FC-DE28-35E6-D03BF996DC47}"/>
              </a:ext>
            </a:extLst>
          </p:cNvPr>
          <p:cNvCxnSpPr>
            <a:cxnSpLocks/>
          </p:cNvCxnSpPr>
          <p:nvPr userDrawn="1"/>
        </p:nvCxnSpPr>
        <p:spPr>
          <a:xfrm>
            <a:off x="5648295" y="0"/>
            <a:ext cx="0" cy="6858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786121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ontent with Picture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212663" y="500039"/>
            <a:ext cx="3363514" cy="1667226"/>
          </a:xfrm>
        </p:spPr>
        <p:txBody>
          <a:bodyPr anchor="b">
            <a:normAutofit/>
          </a:bodyPr>
          <a:lstStyle>
            <a:lvl1pPr>
              <a:defRPr sz="3600"/>
            </a:lvl1pPr>
          </a:lstStyle>
          <a:p>
            <a:r>
              <a:rPr lang="en-US"/>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0" y="0"/>
            <a:ext cx="7584144" cy="6858000"/>
          </a:xfrm>
          <a:blipFill>
            <a:blip r:embed="rId2">
              <a:alphaModFix amt="85000"/>
              <a:extLst>
                <a:ext uri="{28A0092B-C50C-407E-A947-70E740481C1C}">
                  <a14:useLocalDpi xmlns:a14="http://schemas.microsoft.com/office/drawing/2010/main" val="0"/>
                </a:ext>
              </a:extLst>
            </a:blip>
            <a:stretch>
              <a:fillRect/>
            </a:stretch>
          </a:blipFill>
        </p:spPr>
        <p:txBody>
          <a:bodyPr/>
          <a:lstStyle>
            <a:lvl1pPr marL="0" indent="0">
              <a:buNone/>
              <a:defRPr lang="en-US" dirty="0"/>
            </a:lvl1pPr>
          </a:lstStyle>
          <a:p>
            <a:r>
              <a:rPr lang="en-US"/>
              <a:t> </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8212790" y="2315569"/>
            <a:ext cx="3363513" cy="38546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8">
            <a:extLst>
              <a:ext uri="{FF2B5EF4-FFF2-40B4-BE49-F238E27FC236}">
                <a16:creationId xmlns:a16="http://schemas.microsoft.com/office/drawing/2014/main" id="{B09198F5-FF38-389C-E060-120AC6301809}"/>
              </a:ext>
            </a:extLst>
          </p:cNvPr>
          <p:cNvSpPr>
            <a:spLocks noGrp="1"/>
          </p:cNvSpPr>
          <p:nvPr>
            <p:ph type="ftr" sz="quarter" idx="16"/>
          </p:nvPr>
        </p:nvSpPr>
        <p:spPr>
          <a:xfrm>
            <a:off x="8212663" y="6343955"/>
            <a:ext cx="2012061" cy="365125"/>
          </a:xfrm>
          <a:prstGeom prst="rect">
            <a:avLst/>
          </a:prstGeom>
        </p:spPr>
        <p:txBody>
          <a:bodyPr/>
          <a:lstStyle/>
          <a:p>
            <a:endParaRPr lang="en-US"/>
          </a:p>
        </p:txBody>
      </p:sp>
      <p:sp>
        <p:nvSpPr>
          <p:cNvPr id="4" name="Date Placeholder 3">
            <a:extLst>
              <a:ext uri="{FF2B5EF4-FFF2-40B4-BE49-F238E27FC236}">
                <a16:creationId xmlns:a16="http://schemas.microsoft.com/office/drawing/2014/main" id="{15305F20-8340-4F06-2EA5-4D05FFED4587}"/>
              </a:ext>
            </a:extLst>
          </p:cNvPr>
          <p:cNvSpPr>
            <a:spLocks noGrp="1"/>
          </p:cNvSpPr>
          <p:nvPr>
            <p:ph type="dt" sz="half" idx="15"/>
          </p:nvPr>
        </p:nvSpPr>
        <p:spPr>
          <a:xfrm>
            <a:off x="10224724" y="6343955"/>
            <a:ext cx="922372" cy="365125"/>
          </a:xfrm>
          <a:prstGeom prst="rect">
            <a:avLst/>
          </a:prstGeom>
        </p:spPr>
        <p:txBody>
          <a:bodyPr/>
          <a:lstStyle/>
          <a:p>
            <a:endParaRPr lang="en-US"/>
          </a:p>
        </p:txBody>
      </p:sp>
      <p:sp>
        <p:nvSpPr>
          <p:cNvPr id="10" name="Slide Number Placeholder 9">
            <a:extLst>
              <a:ext uri="{FF2B5EF4-FFF2-40B4-BE49-F238E27FC236}">
                <a16:creationId xmlns:a16="http://schemas.microsoft.com/office/drawing/2014/main" id="{4963CA08-6B63-DC1E-8CB3-C323C9040122}"/>
              </a:ext>
            </a:extLst>
          </p:cNvPr>
          <p:cNvSpPr>
            <a:spLocks noGrp="1"/>
          </p:cNvSpPr>
          <p:nvPr>
            <p:ph type="sldNum" sz="quarter" idx="17"/>
          </p:nvPr>
        </p:nvSpPr>
        <p:spPr>
          <a:xfrm>
            <a:off x="11147096" y="6343955"/>
            <a:ext cx="429207" cy="365125"/>
          </a:xfrm>
          <a:prstGeom prst="rect">
            <a:avLst/>
          </a:prstGeom>
        </p:spPr>
        <p:txBody>
          <a:bodyPr/>
          <a:lstStyle/>
          <a:p>
            <a:fld id="{AEAA3239-9EA4-4A65-A281-97F994456D9F}" type="slidenum">
              <a:rPr lang="en-US" smtClean="0"/>
              <a:t>‹#›</a:t>
            </a:fld>
            <a:endParaRPr lang="en-US"/>
          </a:p>
        </p:txBody>
      </p:sp>
      <p:cxnSp>
        <p:nvCxnSpPr>
          <p:cNvPr id="3" name="Straight Connector 2">
            <a:extLst>
              <a:ext uri="{FF2B5EF4-FFF2-40B4-BE49-F238E27FC236}">
                <a16:creationId xmlns:a16="http://schemas.microsoft.com/office/drawing/2014/main" id="{3B3C7E6A-ACFC-5D7E-62EC-7EDD357DED5D}"/>
              </a:ext>
            </a:extLst>
          </p:cNvPr>
          <p:cNvCxnSpPr>
            <a:cxnSpLocks/>
          </p:cNvCxnSpPr>
          <p:nvPr/>
        </p:nvCxnSpPr>
        <p:spPr>
          <a:xfrm>
            <a:off x="7600186" y="0"/>
            <a:ext cx="0" cy="6858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8323747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Content with Picture 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5697" y="500039"/>
            <a:ext cx="3363514" cy="1667226"/>
          </a:xfrm>
        </p:spPr>
        <p:txBody>
          <a:bodyPr anchor="b">
            <a:normAutofit/>
          </a:bodyPr>
          <a:lstStyle>
            <a:lvl1pPr>
              <a:defRPr sz="3600"/>
            </a:lvl1pPr>
          </a:lstStyle>
          <a:p>
            <a:r>
              <a:rPr lang="en-US"/>
              <a:t>Click to edit Master title style</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615824" y="2315569"/>
            <a:ext cx="3363513" cy="38148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8">
            <a:extLst>
              <a:ext uri="{FF2B5EF4-FFF2-40B4-BE49-F238E27FC236}">
                <a16:creationId xmlns:a16="http://schemas.microsoft.com/office/drawing/2014/main" id="{B09198F5-FF38-389C-E060-120AC6301809}"/>
              </a:ext>
            </a:extLst>
          </p:cNvPr>
          <p:cNvSpPr>
            <a:spLocks noGrp="1"/>
          </p:cNvSpPr>
          <p:nvPr>
            <p:ph type="ftr" sz="quarter" idx="16"/>
          </p:nvPr>
        </p:nvSpPr>
        <p:spPr>
          <a:xfrm>
            <a:off x="615697" y="6343955"/>
            <a:ext cx="1637337" cy="365125"/>
          </a:xfrm>
          <a:prstGeom prst="rect">
            <a:avLst/>
          </a:prstGeom>
        </p:spPr>
        <p:txBody>
          <a:bodyPr/>
          <a:lstStyle/>
          <a:p>
            <a:endParaRPr lang="en-US"/>
          </a:p>
        </p:txBody>
      </p:sp>
      <p:sp>
        <p:nvSpPr>
          <p:cNvPr id="4" name="Date Placeholder 3">
            <a:extLst>
              <a:ext uri="{FF2B5EF4-FFF2-40B4-BE49-F238E27FC236}">
                <a16:creationId xmlns:a16="http://schemas.microsoft.com/office/drawing/2014/main" id="{15305F20-8340-4F06-2EA5-4D05FFED4587}"/>
              </a:ext>
            </a:extLst>
          </p:cNvPr>
          <p:cNvSpPr>
            <a:spLocks noGrp="1"/>
          </p:cNvSpPr>
          <p:nvPr>
            <p:ph type="dt" sz="half" idx="15"/>
          </p:nvPr>
        </p:nvSpPr>
        <p:spPr>
          <a:xfrm>
            <a:off x="2703447" y="6343955"/>
            <a:ext cx="949766" cy="365125"/>
          </a:xfrm>
          <a:prstGeom prst="rect">
            <a:avLst/>
          </a:prstGeom>
        </p:spPr>
        <p:txBody>
          <a:bodyPr/>
          <a:lstStyle/>
          <a:p>
            <a:endParaRPr lang="en-US"/>
          </a:p>
        </p:txBody>
      </p:sp>
      <p:sp>
        <p:nvSpPr>
          <p:cNvPr id="10" name="Slide Number Placeholder 9">
            <a:extLst>
              <a:ext uri="{FF2B5EF4-FFF2-40B4-BE49-F238E27FC236}">
                <a16:creationId xmlns:a16="http://schemas.microsoft.com/office/drawing/2014/main" id="{4963CA08-6B63-DC1E-8CB3-C323C9040122}"/>
              </a:ext>
            </a:extLst>
          </p:cNvPr>
          <p:cNvSpPr>
            <a:spLocks noGrp="1"/>
          </p:cNvSpPr>
          <p:nvPr>
            <p:ph type="sldNum" sz="quarter" idx="17"/>
          </p:nvPr>
        </p:nvSpPr>
        <p:spPr>
          <a:xfrm>
            <a:off x="3653213" y="6343955"/>
            <a:ext cx="429207" cy="365125"/>
          </a:xfrm>
          <a:prstGeom prst="rect">
            <a:avLst/>
          </a:prstGeom>
        </p:spPr>
        <p:txBody>
          <a:bodyPr/>
          <a:lstStyle/>
          <a:p>
            <a:fld id="{AEAA3239-9EA4-4A65-A281-97F994456D9F}" type="slidenum">
              <a:rPr lang="en-US" smtClean="0"/>
              <a:t>‹#›</a:t>
            </a:fld>
            <a:endParaRPr lang="en-US"/>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4607856" y="0"/>
            <a:ext cx="7584144" cy="6858000"/>
          </a:xfrm>
          <a:blipFill>
            <a:blip r:embed="rId2">
              <a:alphaModFix amt="85000"/>
              <a:extLst>
                <a:ext uri="{28A0092B-C50C-407E-A947-70E740481C1C}">
                  <a14:useLocalDpi xmlns:a14="http://schemas.microsoft.com/office/drawing/2010/main" val="0"/>
                </a:ext>
              </a:extLst>
            </a:blip>
            <a:stretch>
              <a:fillRect/>
            </a:stretch>
          </a:blipFill>
        </p:spPr>
        <p:txBody>
          <a:bodyPr/>
          <a:lstStyle>
            <a:lvl1pPr marL="0" indent="0">
              <a:buNone/>
              <a:defRPr/>
            </a:lvl1pPr>
          </a:lstStyle>
          <a:p>
            <a:r>
              <a:rPr lang="en-US"/>
              <a:t> </a:t>
            </a:r>
          </a:p>
        </p:txBody>
      </p:sp>
      <p:cxnSp>
        <p:nvCxnSpPr>
          <p:cNvPr id="3" name="Straight Connector 2">
            <a:extLst>
              <a:ext uri="{FF2B5EF4-FFF2-40B4-BE49-F238E27FC236}">
                <a16:creationId xmlns:a16="http://schemas.microsoft.com/office/drawing/2014/main" id="{F2A89F80-5D6A-4ABF-AB9F-E9B855484CF2}"/>
              </a:ext>
            </a:extLst>
          </p:cNvPr>
          <p:cNvCxnSpPr>
            <a:cxnSpLocks/>
          </p:cNvCxnSpPr>
          <p:nvPr/>
        </p:nvCxnSpPr>
        <p:spPr>
          <a:xfrm>
            <a:off x="4597223" y="0"/>
            <a:ext cx="0" cy="6858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990531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Content with Picture 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888061" y="990511"/>
            <a:ext cx="2699254" cy="1858941"/>
          </a:xfrm>
        </p:spPr>
        <p:txBody>
          <a:bodyPr anchor="b"/>
          <a:lstStyle/>
          <a:p>
            <a:r>
              <a:rPr lang="en-US"/>
              <a:t>Click to edit Master title style</a:t>
            </a:r>
          </a:p>
        </p:txBody>
      </p:sp>
      <p:sp>
        <p:nvSpPr>
          <p:cNvPr id="10" name="Picture Placeholder 9">
            <a:extLst>
              <a:ext uri="{FF2B5EF4-FFF2-40B4-BE49-F238E27FC236}">
                <a16:creationId xmlns:a16="http://schemas.microsoft.com/office/drawing/2014/main" id="{3CA946DA-5AE8-39E2-3ADD-B8F06308C1C6}"/>
              </a:ext>
            </a:extLst>
          </p:cNvPr>
          <p:cNvSpPr>
            <a:spLocks noGrp="1"/>
          </p:cNvSpPr>
          <p:nvPr>
            <p:ph type="pic" sz="quarter" idx="13" hasCustomPrompt="1"/>
          </p:nvPr>
        </p:nvSpPr>
        <p:spPr>
          <a:xfrm>
            <a:off x="0" y="0"/>
            <a:ext cx="8326323" cy="6858000"/>
          </a:xfrm>
          <a:custGeom>
            <a:avLst/>
            <a:gdLst>
              <a:gd name="connsiteX0" fmla="*/ 0 w 8326323"/>
              <a:gd name="connsiteY0" fmla="*/ 0 h 6858000"/>
              <a:gd name="connsiteX1" fmla="*/ 8326323 w 8326323"/>
              <a:gd name="connsiteY1" fmla="*/ 0 h 6858000"/>
              <a:gd name="connsiteX2" fmla="*/ 8326323 w 8326323"/>
              <a:gd name="connsiteY2" fmla="*/ 6858000 h 6858000"/>
              <a:gd name="connsiteX3" fmla="*/ 0 w 8326323"/>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8326323" h="6858000">
                <a:moveTo>
                  <a:pt x="0" y="0"/>
                </a:moveTo>
                <a:lnTo>
                  <a:pt x="8326323" y="0"/>
                </a:lnTo>
                <a:lnTo>
                  <a:pt x="8326323" y="6858000"/>
                </a:lnTo>
                <a:lnTo>
                  <a:pt x="0" y="6858000"/>
                </a:lnTo>
                <a:close/>
              </a:path>
            </a:pathLst>
          </a:custGeom>
          <a:blipFill>
            <a:blip r:embed="rId2">
              <a:alphaModFix amt="85000"/>
              <a:extLst>
                <a:ext uri="{28A0092B-C50C-407E-A947-70E740481C1C}">
                  <a14:useLocalDpi xmlns:a14="http://schemas.microsoft.com/office/drawing/2010/main" val="0"/>
                </a:ext>
              </a:extLst>
            </a:blip>
            <a:stretch>
              <a:fillRect/>
            </a:stretch>
          </a:blipFill>
        </p:spPr>
        <p:txBody>
          <a:bodyPr wrap="square">
            <a:noAutofit/>
          </a:bodyPr>
          <a:lstStyle>
            <a:lvl1pPr marL="0" indent="0">
              <a:buNone/>
              <a:defRPr/>
            </a:lvl1pPr>
          </a:lstStyle>
          <a:p>
            <a:r>
              <a:rPr lang="en-US"/>
              <a:t> </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8889055" y="3011335"/>
            <a:ext cx="2693346" cy="2656250"/>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8888061" y="6343955"/>
            <a:ext cx="1404460" cy="365125"/>
          </a:xfrm>
          <a:prstGeom prst="rect">
            <a:avLst/>
          </a:prstGeom>
        </p:spPr>
        <p:txBody>
          <a:bodyPr/>
          <a:lstStyle/>
          <a:p>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10292522" y="6343955"/>
            <a:ext cx="854573" cy="365125"/>
          </a:xfrm>
          <a:prstGeom prst="rect">
            <a:avLst/>
          </a:prstGeom>
        </p:spPr>
        <p:txBody>
          <a:bodyPr/>
          <a:lstStyle>
            <a:lvl1pPr>
              <a:defRPr>
                <a:solidFill>
                  <a:schemeClr val="tx1"/>
                </a:solidFill>
                <a:effectLst/>
              </a:defRPr>
            </a:lvl1pPr>
          </a:lstStyle>
          <a:p>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147096" y="6343955"/>
            <a:ext cx="429207" cy="365125"/>
          </a:xfrm>
          <a:prstGeom prst="rect">
            <a:avLst/>
          </a:prstGeom>
        </p:spPr>
        <p:txBody>
          <a:bodyPr/>
          <a:lstStyle/>
          <a:p>
            <a:fld id="{AEAA3239-9EA4-4A65-A281-97F994456D9F}" type="slidenum">
              <a:rPr lang="en-US" smtClean="0"/>
              <a:t>‹#›</a:t>
            </a:fld>
            <a:endParaRPr lang="en-US"/>
          </a:p>
        </p:txBody>
      </p:sp>
      <p:cxnSp>
        <p:nvCxnSpPr>
          <p:cNvPr id="3" name="Straight Connector 2">
            <a:extLst>
              <a:ext uri="{FF2B5EF4-FFF2-40B4-BE49-F238E27FC236}">
                <a16:creationId xmlns:a16="http://schemas.microsoft.com/office/drawing/2014/main" id="{EC6861E3-1150-D516-3BEE-655B15B4B936}"/>
              </a:ext>
            </a:extLst>
          </p:cNvPr>
          <p:cNvCxnSpPr>
            <a:cxnSpLocks/>
          </p:cNvCxnSpPr>
          <p:nvPr/>
        </p:nvCxnSpPr>
        <p:spPr>
          <a:xfrm>
            <a:off x="8340807" y="0"/>
            <a:ext cx="0" cy="6858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4264697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Content with Picture 1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5697" y="990511"/>
            <a:ext cx="2699254" cy="1858941"/>
          </a:xfrm>
        </p:spPr>
        <p:txBody>
          <a:bodyPr anchor="b"/>
          <a:lstStyle/>
          <a:p>
            <a:r>
              <a:rPr lang="en-US"/>
              <a:t>Click to edit Master title style</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616691" y="3011335"/>
            <a:ext cx="2693346" cy="2656250"/>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615697" y="6343955"/>
            <a:ext cx="1404460" cy="365125"/>
          </a:xfrm>
          <a:prstGeom prst="rect">
            <a:avLst/>
          </a:prstGeom>
        </p:spPr>
        <p:txBody>
          <a:bodyPr/>
          <a:lstStyle/>
          <a:p>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1606165" y="6343955"/>
            <a:ext cx="1597578" cy="365125"/>
          </a:xfrm>
          <a:prstGeom prst="rect">
            <a:avLst/>
          </a:prstGeom>
        </p:spPr>
        <p:txBody>
          <a:bodyPr/>
          <a:lstStyle>
            <a:lvl1pPr>
              <a:defRPr>
                <a:solidFill>
                  <a:schemeClr val="tx1"/>
                </a:solidFill>
                <a:effectLst/>
              </a:defRPr>
            </a:lvl1pPr>
          </a:lstStyle>
          <a:p>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3203743" y="6343955"/>
            <a:ext cx="429207" cy="365125"/>
          </a:xfrm>
          <a:prstGeom prst="rect">
            <a:avLst/>
          </a:prstGeom>
        </p:spPr>
        <p:txBody>
          <a:bodyPr/>
          <a:lstStyle/>
          <a:p>
            <a:fld id="{AEAA3239-9EA4-4A65-A281-97F994456D9F}" type="slidenum">
              <a:rPr lang="en-US" smtClean="0"/>
              <a:t>‹#›</a:t>
            </a:fld>
            <a:endParaRPr lang="en-US"/>
          </a:p>
        </p:txBody>
      </p:sp>
      <p:sp>
        <p:nvSpPr>
          <p:cNvPr id="10" name="Picture Placeholder 9">
            <a:extLst>
              <a:ext uri="{FF2B5EF4-FFF2-40B4-BE49-F238E27FC236}">
                <a16:creationId xmlns:a16="http://schemas.microsoft.com/office/drawing/2014/main" id="{3CA946DA-5AE8-39E2-3ADD-B8F06308C1C6}"/>
              </a:ext>
            </a:extLst>
          </p:cNvPr>
          <p:cNvSpPr>
            <a:spLocks noGrp="1"/>
          </p:cNvSpPr>
          <p:nvPr>
            <p:ph type="pic" sz="quarter" idx="13" hasCustomPrompt="1"/>
          </p:nvPr>
        </p:nvSpPr>
        <p:spPr>
          <a:xfrm>
            <a:off x="3865677" y="0"/>
            <a:ext cx="8326323" cy="6858000"/>
          </a:xfrm>
          <a:custGeom>
            <a:avLst/>
            <a:gdLst>
              <a:gd name="connsiteX0" fmla="*/ 0 w 8326323"/>
              <a:gd name="connsiteY0" fmla="*/ 0 h 6858000"/>
              <a:gd name="connsiteX1" fmla="*/ 8326323 w 8326323"/>
              <a:gd name="connsiteY1" fmla="*/ 0 h 6858000"/>
              <a:gd name="connsiteX2" fmla="*/ 8326323 w 8326323"/>
              <a:gd name="connsiteY2" fmla="*/ 6858000 h 6858000"/>
              <a:gd name="connsiteX3" fmla="*/ 0 w 8326323"/>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8326323" h="6858000">
                <a:moveTo>
                  <a:pt x="0" y="0"/>
                </a:moveTo>
                <a:lnTo>
                  <a:pt x="8326323" y="0"/>
                </a:lnTo>
                <a:lnTo>
                  <a:pt x="8326323" y="6858000"/>
                </a:lnTo>
                <a:lnTo>
                  <a:pt x="0" y="6858000"/>
                </a:lnTo>
                <a:close/>
              </a:path>
            </a:pathLst>
          </a:custGeom>
          <a:blipFill>
            <a:blip r:embed="rId2">
              <a:alphaModFix amt="85000"/>
              <a:extLst>
                <a:ext uri="{28A0092B-C50C-407E-A947-70E740481C1C}">
                  <a14:useLocalDpi xmlns:a14="http://schemas.microsoft.com/office/drawing/2010/main" val="0"/>
                </a:ext>
              </a:extLst>
            </a:blip>
            <a:stretch>
              <a:fillRect/>
            </a:stretch>
          </a:blipFill>
        </p:spPr>
        <p:txBody>
          <a:bodyPr wrap="square">
            <a:noAutofit/>
          </a:bodyPr>
          <a:lstStyle>
            <a:lvl1pPr marL="0" indent="0">
              <a:buNone/>
              <a:defRPr lang="en-US" dirty="0"/>
            </a:lvl1pPr>
          </a:lstStyle>
          <a:p>
            <a:r>
              <a:rPr lang="en-US"/>
              <a:t> </a:t>
            </a:r>
          </a:p>
        </p:txBody>
      </p:sp>
      <p:cxnSp>
        <p:nvCxnSpPr>
          <p:cNvPr id="3" name="Straight Connector 2">
            <a:extLst>
              <a:ext uri="{FF2B5EF4-FFF2-40B4-BE49-F238E27FC236}">
                <a16:creationId xmlns:a16="http://schemas.microsoft.com/office/drawing/2014/main" id="{94B94044-CD6D-BA64-4DAF-CF4588CD625D}"/>
              </a:ext>
            </a:extLst>
          </p:cNvPr>
          <p:cNvCxnSpPr>
            <a:cxnSpLocks/>
          </p:cNvCxnSpPr>
          <p:nvPr/>
        </p:nvCxnSpPr>
        <p:spPr>
          <a:xfrm>
            <a:off x="3855044" y="0"/>
            <a:ext cx="0" cy="6858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432470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Content with Picture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7" y="4457610"/>
            <a:ext cx="4019522" cy="1617925"/>
          </a:xfrm>
        </p:spPr>
        <p:txBody>
          <a:bodyPr anchor="t">
            <a:normAutofit/>
          </a:bodyPr>
          <a:lstStyle>
            <a:lvl1pPr>
              <a:defRPr sz="3600"/>
            </a:lvl1pPr>
          </a:lstStyle>
          <a:p>
            <a:r>
              <a:rPr lang="en-US"/>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1" y="0"/>
            <a:ext cx="12192000" cy="4142231"/>
          </a:xfrm>
          <a:blipFill>
            <a:blip r:embed="rId2">
              <a:alphaModFix amt="85000"/>
              <a:extLst>
                <a:ext uri="{28A0092B-C50C-407E-A947-70E740481C1C}">
                  <a14:useLocalDpi xmlns:a14="http://schemas.microsoft.com/office/drawing/2010/main" val="0"/>
                </a:ext>
              </a:extLst>
            </a:blip>
            <a:stretch>
              <a:fillRect/>
            </a:stretch>
          </a:blipFill>
        </p:spPr>
        <p:txBody>
          <a:bodyPr/>
          <a:lstStyle>
            <a:lvl1pPr marL="0" indent="0">
              <a:buNone/>
              <a:defRPr/>
            </a:lvl1pPr>
          </a:lstStyle>
          <a:p>
            <a:r>
              <a:rPr lang="en-US"/>
              <a:t> </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5156010" y="4457611"/>
            <a:ext cx="6426391" cy="1617924"/>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3" name="Straight Connector 2">
            <a:extLst>
              <a:ext uri="{FF2B5EF4-FFF2-40B4-BE49-F238E27FC236}">
                <a16:creationId xmlns:a16="http://schemas.microsoft.com/office/drawing/2014/main" id="{9620E07E-3D6A-C86E-678B-DE98A157F07A}"/>
              </a:ext>
            </a:extLst>
          </p:cNvPr>
          <p:cNvCxnSpPr>
            <a:cxnSpLocks/>
          </p:cNvCxnSpPr>
          <p:nvPr/>
        </p:nvCxnSpPr>
        <p:spPr>
          <a:xfrm>
            <a:off x="0" y="4142231"/>
            <a:ext cx="1219200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Footer Placeholder 4">
            <a:extLst>
              <a:ext uri="{FF2B5EF4-FFF2-40B4-BE49-F238E27FC236}">
                <a16:creationId xmlns:a16="http://schemas.microsoft.com/office/drawing/2014/main" id="{08AF9810-922B-05C3-1FAC-78185AB607C8}"/>
              </a:ext>
            </a:extLst>
          </p:cNvPr>
          <p:cNvSpPr>
            <a:spLocks noGrp="1"/>
          </p:cNvSpPr>
          <p:nvPr>
            <p:ph type="ftr" sz="quarter" idx="3"/>
          </p:nvPr>
        </p:nvSpPr>
        <p:spPr>
          <a:xfrm>
            <a:off x="612647" y="6410960"/>
            <a:ext cx="2805405" cy="298120"/>
          </a:xfrm>
          <a:prstGeom prst="rect">
            <a:avLst/>
          </a:prstGeom>
        </p:spPr>
        <p:txBody>
          <a:bodyPr anchor="b"/>
          <a:lstStyle>
            <a:lvl1pPr>
              <a:defRPr sz="1200"/>
            </a:lvl1pPr>
          </a:lstStyle>
          <a:p>
            <a:endParaRPr lang="en-US"/>
          </a:p>
        </p:txBody>
      </p:sp>
      <p:sp>
        <p:nvSpPr>
          <p:cNvPr id="4" name="Date Placeholder 3">
            <a:extLst>
              <a:ext uri="{FF2B5EF4-FFF2-40B4-BE49-F238E27FC236}">
                <a16:creationId xmlns:a16="http://schemas.microsoft.com/office/drawing/2014/main" id="{323AD7B9-A665-0D5C-1732-A369FD093C99}"/>
              </a:ext>
            </a:extLst>
          </p:cNvPr>
          <p:cNvSpPr>
            <a:spLocks noGrp="1"/>
          </p:cNvSpPr>
          <p:nvPr>
            <p:ph type="dt" sz="half" idx="2"/>
          </p:nvPr>
        </p:nvSpPr>
        <p:spPr>
          <a:xfrm>
            <a:off x="8893929" y="6410960"/>
            <a:ext cx="2202644" cy="298120"/>
          </a:xfrm>
          <a:prstGeom prst="rect">
            <a:avLst/>
          </a:prstGeom>
        </p:spPr>
        <p:txBody>
          <a:bodyPr anchor="b"/>
          <a:lstStyle>
            <a:lvl1pPr>
              <a:defRPr sz="1200"/>
            </a:lvl1pPr>
          </a:lstStyle>
          <a:p>
            <a:endParaRPr lang="en-US"/>
          </a:p>
        </p:txBody>
      </p:sp>
      <p:sp>
        <p:nvSpPr>
          <p:cNvPr id="10" name="Slide Number Placeholder 5">
            <a:extLst>
              <a:ext uri="{FF2B5EF4-FFF2-40B4-BE49-F238E27FC236}">
                <a16:creationId xmlns:a16="http://schemas.microsoft.com/office/drawing/2014/main" id="{087B8D0A-511A-808A-9972-2B279CED552D}"/>
              </a:ext>
            </a:extLst>
          </p:cNvPr>
          <p:cNvSpPr>
            <a:spLocks noGrp="1"/>
          </p:cNvSpPr>
          <p:nvPr>
            <p:ph type="sldNum" sz="quarter" idx="4"/>
          </p:nvPr>
        </p:nvSpPr>
        <p:spPr>
          <a:xfrm>
            <a:off x="11147096" y="6410960"/>
            <a:ext cx="429207" cy="298120"/>
          </a:xfrm>
          <a:prstGeom prst="rect">
            <a:avLst/>
          </a:prstGeom>
        </p:spPr>
        <p:txBody>
          <a:bodyPr anchor="b"/>
          <a:lstStyle>
            <a:lvl1pPr>
              <a:defRPr sz="1200"/>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207367285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Content with Picture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6" y="3880757"/>
            <a:ext cx="3044954" cy="2245126"/>
          </a:xfrm>
        </p:spPr>
        <p:txBody>
          <a:bodyPr anchor="t">
            <a:normAutofit/>
          </a:bodyPr>
          <a:lstStyle>
            <a:lvl1pPr>
              <a:defRPr sz="3600"/>
            </a:lvl1pPr>
          </a:lstStyle>
          <a:p>
            <a:r>
              <a:rPr lang="en-US"/>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1" y="0"/>
            <a:ext cx="12192000" cy="3443331"/>
          </a:xfrm>
          <a:blipFill>
            <a:blip r:embed="rId2">
              <a:alphaModFix amt="85000"/>
              <a:extLst>
                <a:ext uri="{28A0092B-C50C-407E-A947-70E740481C1C}">
                  <a14:useLocalDpi xmlns:a14="http://schemas.microsoft.com/office/drawing/2010/main" val="0"/>
                </a:ext>
              </a:extLst>
            </a:blip>
            <a:stretch>
              <a:fillRect/>
            </a:stretch>
          </a:blipFill>
        </p:spPr>
        <p:txBody>
          <a:bodyPr/>
          <a:lstStyle>
            <a:lvl1pPr marL="0" indent="0">
              <a:buNone/>
              <a:defRPr/>
            </a:lvl1pPr>
          </a:lstStyle>
          <a:p>
            <a:r>
              <a:rPr lang="en-US"/>
              <a:t> </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4122370" y="3880757"/>
            <a:ext cx="7460029" cy="2443843"/>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3" name="Straight Connector 2">
            <a:extLst>
              <a:ext uri="{FF2B5EF4-FFF2-40B4-BE49-F238E27FC236}">
                <a16:creationId xmlns:a16="http://schemas.microsoft.com/office/drawing/2014/main" id="{B58B5EBB-F005-1B2B-24BF-B4DBB49FF96A}"/>
              </a:ext>
            </a:extLst>
          </p:cNvPr>
          <p:cNvCxnSpPr>
            <a:cxnSpLocks/>
          </p:cNvCxnSpPr>
          <p:nvPr/>
        </p:nvCxnSpPr>
        <p:spPr>
          <a:xfrm>
            <a:off x="0" y="3453964"/>
            <a:ext cx="1219200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Footer Placeholder 4">
            <a:extLst>
              <a:ext uri="{FF2B5EF4-FFF2-40B4-BE49-F238E27FC236}">
                <a16:creationId xmlns:a16="http://schemas.microsoft.com/office/drawing/2014/main" id="{4EE91E5E-1D54-4277-467D-BF89B7943D9A}"/>
              </a:ext>
            </a:extLst>
          </p:cNvPr>
          <p:cNvSpPr>
            <a:spLocks noGrp="1"/>
          </p:cNvSpPr>
          <p:nvPr>
            <p:ph type="ftr" sz="quarter" idx="3"/>
          </p:nvPr>
        </p:nvSpPr>
        <p:spPr>
          <a:xfrm>
            <a:off x="612647" y="6410960"/>
            <a:ext cx="2805405" cy="298120"/>
          </a:xfrm>
          <a:prstGeom prst="rect">
            <a:avLst/>
          </a:prstGeom>
        </p:spPr>
        <p:txBody>
          <a:bodyPr anchor="b"/>
          <a:lstStyle>
            <a:lvl1pPr>
              <a:defRPr sz="1200"/>
            </a:lvl1pPr>
          </a:lstStyle>
          <a:p>
            <a:endParaRPr lang="en-US"/>
          </a:p>
        </p:txBody>
      </p:sp>
      <p:sp>
        <p:nvSpPr>
          <p:cNvPr id="4" name="Date Placeholder 3">
            <a:extLst>
              <a:ext uri="{FF2B5EF4-FFF2-40B4-BE49-F238E27FC236}">
                <a16:creationId xmlns:a16="http://schemas.microsoft.com/office/drawing/2014/main" id="{5C57E62A-1224-89D2-C4D8-65D8B0271FF5}"/>
              </a:ext>
            </a:extLst>
          </p:cNvPr>
          <p:cNvSpPr>
            <a:spLocks noGrp="1"/>
          </p:cNvSpPr>
          <p:nvPr>
            <p:ph type="dt" sz="half" idx="2"/>
          </p:nvPr>
        </p:nvSpPr>
        <p:spPr>
          <a:xfrm>
            <a:off x="8893929" y="6410960"/>
            <a:ext cx="2202644" cy="298120"/>
          </a:xfrm>
          <a:prstGeom prst="rect">
            <a:avLst/>
          </a:prstGeom>
        </p:spPr>
        <p:txBody>
          <a:bodyPr anchor="b"/>
          <a:lstStyle>
            <a:lvl1pPr>
              <a:defRPr sz="1200"/>
            </a:lvl1pPr>
          </a:lstStyle>
          <a:p>
            <a:endParaRPr lang="en-US"/>
          </a:p>
        </p:txBody>
      </p:sp>
      <p:sp>
        <p:nvSpPr>
          <p:cNvPr id="10" name="Slide Number Placeholder 5">
            <a:extLst>
              <a:ext uri="{FF2B5EF4-FFF2-40B4-BE49-F238E27FC236}">
                <a16:creationId xmlns:a16="http://schemas.microsoft.com/office/drawing/2014/main" id="{BB0821DC-7B6A-0BDA-7ED9-271E04FA2C89}"/>
              </a:ext>
            </a:extLst>
          </p:cNvPr>
          <p:cNvSpPr>
            <a:spLocks noGrp="1"/>
          </p:cNvSpPr>
          <p:nvPr>
            <p:ph type="sldNum" sz="quarter" idx="4"/>
          </p:nvPr>
        </p:nvSpPr>
        <p:spPr>
          <a:xfrm>
            <a:off x="11147096" y="6410960"/>
            <a:ext cx="429207" cy="298120"/>
          </a:xfrm>
          <a:prstGeom prst="rect">
            <a:avLst/>
          </a:prstGeom>
        </p:spPr>
        <p:txBody>
          <a:bodyPr anchor="b"/>
          <a:lstStyle>
            <a:lvl1pPr>
              <a:defRPr sz="1200"/>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8037434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ntent with Picture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09600" y="707477"/>
            <a:ext cx="3021873" cy="1773540"/>
          </a:xfrm>
        </p:spPr>
        <p:txBody>
          <a:bodyPr anchor="t">
            <a:normAutofit/>
          </a:bodyPr>
          <a:lstStyle>
            <a:lvl1pPr>
              <a:defRPr sz="3600"/>
            </a:lvl1pPr>
          </a:lstStyle>
          <a:p>
            <a:r>
              <a:rPr lang="en-US"/>
              <a:t>Click to edit Master title style</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4122370" y="707476"/>
            <a:ext cx="7460029" cy="2330455"/>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609600" y="3135210"/>
            <a:ext cx="2791027" cy="365125"/>
          </a:xfrm>
          <a:prstGeom prst="rect">
            <a:avLst/>
          </a:prstGeom>
        </p:spPr>
        <p:txBody>
          <a:bodyPr/>
          <a:lstStyle/>
          <a:p>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9565894" y="3135210"/>
            <a:ext cx="1559379"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145151" y="3135210"/>
            <a:ext cx="429207" cy="365125"/>
          </a:xfrm>
          <a:prstGeom prst="rect">
            <a:avLst/>
          </a:prstGeom>
        </p:spPr>
        <p:txBody>
          <a:bodyPr/>
          <a:lstStyle/>
          <a:p>
            <a:fld id="{AEAA3239-9EA4-4A65-A281-97F994456D9F}" type="slidenum">
              <a:rPr lang="en-US" smtClean="0"/>
              <a:t>‹#›</a:t>
            </a:fld>
            <a:endParaRPr lang="en-US"/>
          </a:p>
        </p:txBody>
      </p:sp>
      <p:sp>
        <p:nvSpPr>
          <p:cNvPr id="4" name="Picture Placeholder 3">
            <a:extLst>
              <a:ext uri="{FF2B5EF4-FFF2-40B4-BE49-F238E27FC236}">
                <a16:creationId xmlns:a16="http://schemas.microsoft.com/office/drawing/2014/main" id="{EDB92F6E-55FC-C88B-734D-26D3B9923E69}"/>
              </a:ext>
            </a:extLst>
          </p:cNvPr>
          <p:cNvSpPr>
            <a:spLocks noGrp="1"/>
          </p:cNvSpPr>
          <p:nvPr>
            <p:ph type="pic" sz="quarter" idx="13" hasCustomPrompt="1"/>
          </p:nvPr>
        </p:nvSpPr>
        <p:spPr>
          <a:xfrm>
            <a:off x="-1" y="3636524"/>
            <a:ext cx="12192000" cy="3221477"/>
          </a:xfrm>
          <a:custGeom>
            <a:avLst/>
            <a:gdLst>
              <a:gd name="connsiteX0" fmla="*/ 0 w 12192000"/>
              <a:gd name="connsiteY0" fmla="*/ 0 h 3221477"/>
              <a:gd name="connsiteX1" fmla="*/ 12192000 w 12192000"/>
              <a:gd name="connsiteY1" fmla="*/ 0 h 3221477"/>
              <a:gd name="connsiteX2" fmla="*/ 12192000 w 12192000"/>
              <a:gd name="connsiteY2" fmla="*/ 3221477 h 3221477"/>
              <a:gd name="connsiteX3" fmla="*/ 0 w 12192000"/>
              <a:gd name="connsiteY3" fmla="*/ 3221477 h 3221477"/>
            </a:gdLst>
            <a:ahLst/>
            <a:cxnLst>
              <a:cxn ang="0">
                <a:pos x="connsiteX0" y="connsiteY0"/>
              </a:cxn>
              <a:cxn ang="0">
                <a:pos x="connsiteX1" y="connsiteY1"/>
              </a:cxn>
              <a:cxn ang="0">
                <a:pos x="connsiteX2" y="connsiteY2"/>
              </a:cxn>
              <a:cxn ang="0">
                <a:pos x="connsiteX3" y="connsiteY3"/>
              </a:cxn>
            </a:cxnLst>
            <a:rect l="l" t="t" r="r" b="b"/>
            <a:pathLst>
              <a:path w="12192000" h="3221477">
                <a:moveTo>
                  <a:pt x="0" y="0"/>
                </a:moveTo>
                <a:lnTo>
                  <a:pt x="12192000" y="0"/>
                </a:lnTo>
                <a:lnTo>
                  <a:pt x="12192000" y="3221477"/>
                </a:lnTo>
                <a:lnTo>
                  <a:pt x="0" y="3221477"/>
                </a:lnTo>
                <a:close/>
              </a:path>
            </a:pathLst>
          </a:custGeom>
          <a:blipFill>
            <a:blip r:embed="rId2">
              <a:alphaModFix amt="85000"/>
              <a:extLst>
                <a:ext uri="{28A0092B-C50C-407E-A947-70E740481C1C}">
                  <a14:useLocalDpi xmlns:a14="http://schemas.microsoft.com/office/drawing/2010/main" val="0"/>
                </a:ext>
              </a:extLst>
            </a:blip>
            <a:stretch>
              <a:fillRect/>
            </a:stretch>
          </a:blipFill>
        </p:spPr>
        <p:txBody>
          <a:bodyPr wrap="square">
            <a:noAutofit/>
          </a:bodyPr>
          <a:lstStyle>
            <a:lvl1pPr marL="0" indent="0">
              <a:buNone/>
              <a:defRPr/>
            </a:lvl1pPr>
          </a:lstStyle>
          <a:p>
            <a:r>
              <a:rPr lang="en-US"/>
              <a:t> </a:t>
            </a:r>
          </a:p>
        </p:txBody>
      </p:sp>
      <p:cxnSp>
        <p:nvCxnSpPr>
          <p:cNvPr id="3" name="Straight Connector 2">
            <a:extLst>
              <a:ext uri="{FF2B5EF4-FFF2-40B4-BE49-F238E27FC236}">
                <a16:creationId xmlns:a16="http://schemas.microsoft.com/office/drawing/2014/main" id="{EB6FCCB7-3844-DE9F-A18B-F5FFF900264C}"/>
              </a:ext>
            </a:extLst>
          </p:cNvPr>
          <p:cNvCxnSpPr>
            <a:cxnSpLocks/>
          </p:cNvCxnSpPr>
          <p:nvPr/>
        </p:nvCxnSpPr>
        <p:spPr>
          <a:xfrm>
            <a:off x="-1" y="3625891"/>
            <a:ext cx="1219200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322278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with Picture 2">
    <p:bg>
      <p:bgRef idx="1001">
        <a:schemeClr val="bg1"/>
      </p:bgRef>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4D7E220B-260A-1899-9D05-BB8723A88261}"/>
              </a:ext>
            </a:extLst>
          </p:cNvPr>
          <p:cNvGrpSpPr/>
          <p:nvPr/>
        </p:nvGrpSpPr>
        <p:grpSpPr>
          <a:xfrm>
            <a:off x="6941116" y="366348"/>
            <a:ext cx="4886768" cy="6125303"/>
            <a:chOff x="521210" y="647905"/>
            <a:chExt cx="11365967" cy="5565740"/>
          </a:xfrm>
        </p:grpSpPr>
        <p:sp>
          <p:nvSpPr>
            <p:cNvPr id="5" name="Shape 2">
              <a:extLst>
                <a:ext uri="{FF2B5EF4-FFF2-40B4-BE49-F238E27FC236}">
                  <a16:creationId xmlns:a16="http://schemas.microsoft.com/office/drawing/2014/main" id="{91ECAE7C-A949-93C0-3EB3-0B16C6DAC3B2}"/>
                </a:ext>
              </a:extLst>
            </p:cNvPr>
            <p:cNvSpPr/>
            <p:nvPr/>
          </p:nvSpPr>
          <p:spPr>
            <a:xfrm>
              <a:off x="725402" y="1009217"/>
              <a:ext cx="11161775" cy="5204428"/>
            </a:xfrm>
            <a:prstGeom prst="rect">
              <a:avLst/>
            </a:prstGeom>
            <a:solidFill>
              <a:schemeClr val="accent4"/>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b="0" i="0" u="none" strike="noStrike" cap="none" noProof="0">
                <a:solidFill>
                  <a:schemeClr val="lt1"/>
                </a:solidFill>
                <a:latin typeface="Karla"/>
                <a:ea typeface="Karla"/>
                <a:cs typeface="Karla"/>
                <a:sym typeface="Karla"/>
              </a:endParaRPr>
            </a:p>
          </p:txBody>
        </p:sp>
        <p:sp>
          <p:nvSpPr>
            <p:cNvPr id="6" name="Shape 1">
              <a:extLst>
                <a:ext uri="{FF2B5EF4-FFF2-40B4-BE49-F238E27FC236}">
                  <a16:creationId xmlns:a16="http://schemas.microsoft.com/office/drawing/2014/main" id="{C0165170-3C5A-515F-1EA4-AA3CB178D565}"/>
                </a:ext>
              </a:extLst>
            </p:cNvPr>
            <p:cNvSpPr/>
            <p:nvPr/>
          </p:nvSpPr>
          <p:spPr>
            <a:xfrm>
              <a:off x="521210" y="647905"/>
              <a:ext cx="10911523" cy="5370984"/>
            </a:xfrm>
            <a:prstGeom prst="rect">
              <a:avLst/>
            </a:prstGeom>
            <a:solidFill>
              <a:schemeClr val="bg1"/>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b="0" i="0" u="none" strike="noStrike" cap="none" noProof="0">
                <a:solidFill>
                  <a:schemeClr val="lt1"/>
                </a:solidFill>
                <a:latin typeface="Karla"/>
                <a:ea typeface="Karla"/>
                <a:cs typeface="Karla"/>
                <a:sym typeface="Karla"/>
              </a:endParaRPr>
            </a:p>
          </p:txBody>
        </p:sp>
      </p:grpSp>
      <p:sp>
        <p:nvSpPr>
          <p:cNvPr id="7" name="Title 6">
            <a:extLst>
              <a:ext uri="{FF2B5EF4-FFF2-40B4-BE49-F238E27FC236}">
                <a16:creationId xmlns:a16="http://schemas.microsoft.com/office/drawing/2014/main" id="{77F9E3EB-FD43-A59C-A54A-F11FA9251FDC}"/>
              </a:ext>
            </a:extLst>
          </p:cNvPr>
          <p:cNvSpPr>
            <a:spLocks noGrp="1"/>
          </p:cNvSpPr>
          <p:nvPr>
            <p:ph type="title"/>
          </p:nvPr>
        </p:nvSpPr>
        <p:spPr>
          <a:xfrm>
            <a:off x="7168896" y="1129554"/>
            <a:ext cx="4219626" cy="3475236"/>
          </a:xfrm>
        </p:spPr>
        <p:txBody>
          <a:bodyPr anchor="b">
            <a:normAutofit/>
          </a:bodyPr>
          <a:lstStyle>
            <a:lvl1pPr>
              <a:defRPr sz="4800"/>
            </a:lvl1pPr>
          </a:lstStyle>
          <a:p>
            <a:r>
              <a:rPr lang="en-US"/>
              <a:t>Click to edit Master title style</a:t>
            </a:r>
          </a:p>
        </p:txBody>
      </p:sp>
      <p:sp>
        <p:nvSpPr>
          <p:cNvPr id="15" name="Subtitle 2">
            <a:extLst>
              <a:ext uri="{FF2B5EF4-FFF2-40B4-BE49-F238E27FC236}">
                <a16:creationId xmlns:a16="http://schemas.microsoft.com/office/drawing/2014/main" id="{56AC0B9A-E217-462C-714E-6E5BE5799003}"/>
              </a:ext>
            </a:extLst>
          </p:cNvPr>
          <p:cNvSpPr>
            <a:spLocks noGrp="1"/>
          </p:cNvSpPr>
          <p:nvPr>
            <p:ph type="subTitle" idx="1"/>
          </p:nvPr>
        </p:nvSpPr>
        <p:spPr>
          <a:xfrm>
            <a:off x="7168895" y="4731335"/>
            <a:ext cx="4219626" cy="1184585"/>
          </a:xfrm>
        </p:spPr>
        <p:txBody>
          <a:bodyPr vert="horz" lIns="91440" tIns="45720" rIns="91440" bIns="45720" rtlCol="0" anchor="t">
            <a:normAutofit/>
          </a:bodyPr>
          <a:lstStyle>
            <a:lvl1pPr marL="0" indent="0">
              <a:buNone/>
              <a:defRPr lang="en-US" sz="1600" cap="all" baseline="0" dirty="0"/>
            </a:lvl1pPr>
          </a:lstStyle>
          <a:p>
            <a:pPr lvl="0"/>
            <a:r>
              <a:rPr lang="en-US"/>
              <a:t>Click to edit Master subtitle style</a:t>
            </a:r>
          </a:p>
        </p:txBody>
      </p:sp>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hasCustomPrompt="1"/>
          </p:nvPr>
        </p:nvSpPr>
        <p:spPr>
          <a:xfrm>
            <a:off x="0" y="0"/>
            <a:ext cx="6584950" cy="6858000"/>
          </a:xfrm>
          <a:blipFill>
            <a:blip r:embed="rId2">
              <a:alphaModFix amt="85000"/>
              <a:extLst>
                <a:ext uri="{28A0092B-C50C-407E-A947-70E740481C1C}">
                  <a14:useLocalDpi xmlns:a14="http://schemas.microsoft.com/office/drawing/2010/main" val="0"/>
                </a:ext>
              </a:extLst>
            </a:blip>
            <a:stretch>
              <a:fillRect/>
            </a:stretch>
          </a:blipFill>
        </p:spPr>
        <p:txBody>
          <a:bodyPr vert="horz" lIns="91440" tIns="0" rIns="0" bIns="0" rtlCol="0">
            <a:noAutofit/>
          </a:bodyPr>
          <a:lstStyle>
            <a:lvl1pPr marL="0" indent="0">
              <a:buNone/>
              <a:defRPr lang="en-US" sz="2400" b="0" i="0"/>
            </a:lvl1pPr>
          </a:lstStyle>
          <a:p>
            <a:pPr marL="228600" lvl="0" indent="-228600">
              <a:lnSpc>
                <a:spcPct val="150000"/>
              </a:lnSpc>
            </a:pPr>
            <a:r>
              <a:rPr lang="en-US"/>
              <a:t>  </a:t>
            </a:r>
          </a:p>
        </p:txBody>
      </p:sp>
      <p:cxnSp>
        <p:nvCxnSpPr>
          <p:cNvPr id="12" name="Straight Connector 11">
            <a:extLst>
              <a:ext uri="{FF2B5EF4-FFF2-40B4-BE49-F238E27FC236}">
                <a16:creationId xmlns:a16="http://schemas.microsoft.com/office/drawing/2014/main" id="{AF16905E-92F3-BA17-041B-A2D4BCBF5BB2}"/>
              </a:ext>
            </a:extLst>
          </p:cNvPr>
          <p:cNvCxnSpPr>
            <a:cxnSpLocks/>
          </p:cNvCxnSpPr>
          <p:nvPr userDrawn="1"/>
        </p:nvCxnSpPr>
        <p:spPr>
          <a:xfrm>
            <a:off x="6592577" y="0"/>
            <a:ext cx="0" cy="6858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921469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Content with Picture 14">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7" y="559341"/>
            <a:ext cx="10969753" cy="932688"/>
          </a:xfrm>
        </p:spPr>
        <p:txBody>
          <a:bodyPr anchor="b"/>
          <a:lstStyle/>
          <a:p>
            <a:r>
              <a:rPr lang="en-US"/>
              <a:t>Click to edit Master title style</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612648" y="1838424"/>
            <a:ext cx="4485564" cy="44881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8">
            <a:extLst>
              <a:ext uri="{FF2B5EF4-FFF2-40B4-BE49-F238E27FC236}">
                <a16:creationId xmlns:a16="http://schemas.microsoft.com/office/drawing/2014/main" id="{820916D3-99FA-E971-607F-14E290E58854}"/>
              </a:ext>
            </a:extLst>
          </p:cNvPr>
          <p:cNvSpPr>
            <a:spLocks noGrp="1"/>
          </p:cNvSpPr>
          <p:nvPr>
            <p:ph type="ftr" sz="quarter" idx="16"/>
          </p:nvPr>
        </p:nvSpPr>
        <p:spPr>
          <a:xfrm>
            <a:off x="612647" y="6343955"/>
            <a:ext cx="2055525" cy="365125"/>
          </a:xfrm>
          <a:prstGeom prst="rect">
            <a:avLst/>
          </a:prstGeom>
        </p:spPr>
        <p:txBody>
          <a:bodyPr/>
          <a:lstStyle/>
          <a:p>
            <a:endParaRPr lang="en-US"/>
          </a:p>
        </p:txBody>
      </p:sp>
      <p:sp>
        <p:nvSpPr>
          <p:cNvPr id="4" name="Date Placeholder 3">
            <a:extLst>
              <a:ext uri="{FF2B5EF4-FFF2-40B4-BE49-F238E27FC236}">
                <a16:creationId xmlns:a16="http://schemas.microsoft.com/office/drawing/2014/main" id="{9F3CAD5B-18BB-E21E-3A4C-7BAACB8519A4}"/>
              </a:ext>
            </a:extLst>
          </p:cNvPr>
          <p:cNvSpPr>
            <a:spLocks noGrp="1"/>
          </p:cNvSpPr>
          <p:nvPr>
            <p:ph type="dt" sz="half" idx="15"/>
          </p:nvPr>
        </p:nvSpPr>
        <p:spPr>
          <a:xfrm>
            <a:off x="3232969" y="6343955"/>
            <a:ext cx="1449697" cy="365125"/>
          </a:xfrm>
          <a:prstGeom prst="rect">
            <a:avLst/>
          </a:prstGeom>
        </p:spPr>
        <p:txBody>
          <a:bodyPr/>
          <a:lstStyle/>
          <a:p>
            <a:endParaRPr lang="en-US"/>
          </a:p>
        </p:txBody>
      </p:sp>
      <p:sp>
        <p:nvSpPr>
          <p:cNvPr id="10" name="Slide Number Placeholder 9">
            <a:extLst>
              <a:ext uri="{FF2B5EF4-FFF2-40B4-BE49-F238E27FC236}">
                <a16:creationId xmlns:a16="http://schemas.microsoft.com/office/drawing/2014/main" id="{BBDEAB8E-8806-A459-E320-4CA2B455BFD7}"/>
              </a:ext>
            </a:extLst>
          </p:cNvPr>
          <p:cNvSpPr>
            <a:spLocks noGrp="1"/>
          </p:cNvSpPr>
          <p:nvPr>
            <p:ph type="sldNum" sz="quarter" idx="17"/>
          </p:nvPr>
        </p:nvSpPr>
        <p:spPr>
          <a:xfrm>
            <a:off x="4682667" y="6343955"/>
            <a:ext cx="443060" cy="365125"/>
          </a:xfrm>
          <a:prstGeom prst="rect">
            <a:avLst/>
          </a:prstGeom>
        </p:spPr>
        <p:txBody>
          <a:bodyPr/>
          <a:lstStyle/>
          <a:p>
            <a:fld id="{AEAA3239-9EA4-4A65-A281-97F994456D9F}" type="slidenum">
              <a:rPr lang="en-US" smtClean="0"/>
              <a:t>‹#›</a:t>
            </a:fld>
            <a:endParaRPr lang="en-US"/>
          </a:p>
        </p:txBody>
      </p:sp>
      <p:sp>
        <p:nvSpPr>
          <p:cNvPr id="3" name="Shape">
            <a:extLst>
              <a:ext uri="{FF2B5EF4-FFF2-40B4-BE49-F238E27FC236}">
                <a16:creationId xmlns:a16="http://schemas.microsoft.com/office/drawing/2014/main" id="{7D2E59BA-BC78-5994-0E85-6CEE8FE1A2C7}"/>
              </a:ext>
            </a:extLst>
          </p:cNvPr>
          <p:cNvSpPr/>
          <p:nvPr/>
        </p:nvSpPr>
        <p:spPr>
          <a:xfrm>
            <a:off x="5774454" y="2174531"/>
            <a:ext cx="5804899" cy="4152068"/>
          </a:xfrm>
          <a:prstGeom prst="rect">
            <a:avLst/>
          </a:prstGeom>
          <a:solidFill>
            <a:schemeClr val="tx2"/>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b="0" i="0" u="none" strike="noStrike" cap="none" noProof="0">
              <a:solidFill>
                <a:schemeClr val="lt1"/>
              </a:solidFill>
              <a:latin typeface="Karla"/>
              <a:ea typeface="Karla"/>
              <a:cs typeface="Karla"/>
              <a:sym typeface="Karla"/>
            </a:endParaRPr>
          </a:p>
        </p:txBody>
      </p:sp>
      <p:sp>
        <p:nvSpPr>
          <p:cNvPr id="5" name="Picture Placeholder 10">
            <a:extLst>
              <a:ext uri="{FF2B5EF4-FFF2-40B4-BE49-F238E27FC236}">
                <a16:creationId xmlns:a16="http://schemas.microsoft.com/office/drawing/2014/main" id="{7C8527F9-0AAC-2962-54C9-733B06E86439}"/>
              </a:ext>
            </a:extLst>
          </p:cNvPr>
          <p:cNvSpPr>
            <a:spLocks noGrp="1"/>
          </p:cNvSpPr>
          <p:nvPr>
            <p:ph type="pic" sz="quarter" idx="18" hasCustomPrompt="1"/>
          </p:nvPr>
        </p:nvSpPr>
        <p:spPr>
          <a:xfrm>
            <a:off x="5644314" y="1838424"/>
            <a:ext cx="5715205" cy="4292324"/>
          </a:xfrm>
          <a:blipFill>
            <a:blip r:embed="rId2">
              <a:alphaModFix amt="85000"/>
              <a:extLst>
                <a:ext uri="{28A0092B-C50C-407E-A947-70E740481C1C}">
                  <a14:useLocalDpi xmlns:a14="http://schemas.microsoft.com/office/drawing/2010/main" val="0"/>
                </a:ext>
              </a:extLst>
            </a:blip>
            <a:stretch>
              <a:fillRect/>
            </a:stretch>
          </a:blipFill>
          <a:ln w="25400">
            <a:solidFill>
              <a:schemeClr val="tx1"/>
            </a:solidFill>
          </a:ln>
        </p:spPr>
        <p:txBody>
          <a:bodyPr/>
          <a:lstStyle>
            <a:lvl1pPr marL="0" indent="0">
              <a:buNone/>
              <a:defRPr/>
            </a:lvl1pPr>
          </a:lstStyle>
          <a:p>
            <a:r>
              <a:rPr lang="en-US"/>
              <a:t> </a:t>
            </a:r>
          </a:p>
        </p:txBody>
      </p:sp>
    </p:spTree>
    <p:extLst>
      <p:ext uri="{BB962C8B-B14F-4D97-AF65-F5344CB8AC3E}">
        <p14:creationId xmlns:p14="http://schemas.microsoft.com/office/powerpoint/2010/main" val="2778053144"/>
      </p:ext>
    </p:extLst>
  </p:cSld>
  <p:clrMapOvr>
    <a:overrideClrMapping bg1="lt1" tx1="dk1" bg2="lt2" tx2="dk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Content with Picture 15">
    <p:spTree>
      <p:nvGrpSpPr>
        <p:cNvPr id="1" name=""/>
        <p:cNvGrpSpPr/>
        <p:nvPr/>
      </p:nvGrpSpPr>
      <p:grpSpPr>
        <a:xfrm>
          <a:off x="0" y="0"/>
          <a:ext cx="0" cy="0"/>
          <a:chOff x="0" y="0"/>
          <a:chExt cx="0" cy="0"/>
        </a:xfrm>
      </p:grpSpPr>
      <p:sp>
        <p:nvSpPr>
          <p:cNvPr id="3" name="Shape">
            <a:extLst>
              <a:ext uri="{FF2B5EF4-FFF2-40B4-BE49-F238E27FC236}">
                <a16:creationId xmlns:a16="http://schemas.microsoft.com/office/drawing/2014/main" id="{50FC415C-6548-7A71-9590-9F59EEF87C10}"/>
              </a:ext>
            </a:extLst>
          </p:cNvPr>
          <p:cNvSpPr/>
          <p:nvPr/>
        </p:nvSpPr>
        <p:spPr>
          <a:xfrm>
            <a:off x="5440228" y="2239339"/>
            <a:ext cx="6139125" cy="3880753"/>
          </a:xfrm>
          <a:prstGeom prst="rect">
            <a:avLst/>
          </a:prstGeom>
          <a:solidFill>
            <a:schemeClr val="tx2"/>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b="0" i="0" u="none" strike="noStrike" cap="none" noProof="0">
              <a:solidFill>
                <a:schemeClr val="lt1"/>
              </a:solidFill>
              <a:latin typeface="Karla"/>
              <a:ea typeface="Karla"/>
              <a:cs typeface="Karla"/>
              <a:sym typeface="Karla"/>
            </a:endParaRPr>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7" y="559341"/>
            <a:ext cx="10969753" cy="932688"/>
          </a:xfrm>
        </p:spPr>
        <p:txBody>
          <a:bodyPr anchor="b"/>
          <a:lstStyle/>
          <a:p>
            <a:r>
              <a:rPr lang="en-US"/>
              <a:t>Click to edit Master title style</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612647" y="1912398"/>
            <a:ext cx="4113357" cy="42076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Picture Placeholder 10">
            <a:extLst>
              <a:ext uri="{FF2B5EF4-FFF2-40B4-BE49-F238E27FC236}">
                <a16:creationId xmlns:a16="http://schemas.microsoft.com/office/drawing/2014/main" id="{5013ECA8-A109-DA0B-779F-91413FC01923}"/>
              </a:ext>
            </a:extLst>
          </p:cNvPr>
          <p:cNvSpPr>
            <a:spLocks noGrp="1"/>
          </p:cNvSpPr>
          <p:nvPr>
            <p:ph type="pic" sz="quarter" idx="18" hasCustomPrompt="1"/>
          </p:nvPr>
        </p:nvSpPr>
        <p:spPr>
          <a:xfrm>
            <a:off x="5315252" y="1912398"/>
            <a:ext cx="6044267" cy="4011844"/>
          </a:xfrm>
          <a:blipFill>
            <a:blip r:embed="rId2">
              <a:alphaModFix amt="85000"/>
              <a:extLst>
                <a:ext uri="{28A0092B-C50C-407E-A947-70E740481C1C}">
                  <a14:useLocalDpi xmlns:a14="http://schemas.microsoft.com/office/drawing/2010/main" val="0"/>
                </a:ext>
              </a:extLst>
            </a:blip>
            <a:stretch>
              <a:fillRect/>
            </a:stretch>
          </a:blipFill>
          <a:ln w="25400">
            <a:solidFill>
              <a:schemeClr val="tx1"/>
            </a:solidFill>
          </a:ln>
        </p:spPr>
        <p:txBody>
          <a:bodyPr/>
          <a:lstStyle>
            <a:lvl1pPr marL="0" indent="0">
              <a:buNone/>
              <a:defRPr lang="en-US" dirty="0"/>
            </a:lvl1pPr>
          </a:lstStyle>
          <a:p>
            <a:r>
              <a:rPr lang="en-US"/>
              <a:t> </a:t>
            </a:r>
          </a:p>
        </p:txBody>
      </p:sp>
      <p:sp>
        <p:nvSpPr>
          <p:cNvPr id="7" name="Footer Placeholder 4">
            <a:extLst>
              <a:ext uri="{FF2B5EF4-FFF2-40B4-BE49-F238E27FC236}">
                <a16:creationId xmlns:a16="http://schemas.microsoft.com/office/drawing/2014/main" id="{F87E7E84-44E5-0E60-3EE3-8737B2A18FA8}"/>
              </a:ext>
            </a:extLst>
          </p:cNvPr>
          <p:cNvSpPr>
            <a:spLocks noGrp="1"/>
          </p:cNvSpPr>
          <p:nvPr>
            <p:ph type="ftr" sz="quarter" idx="3"/>
          </p:nvPr>
        </p:nvSpPr>
        <p:spPr>
          <a:xfrm>
            <a:off x="612647" y="6410960"/>
            <a:ext cx="2805405" cy="298120"/>
          </a:xfrm>
          <a:prstGeom prst="rect">
            <a:avLst/>
          </a:prstGeom>
        </p:spPr>
        <p:txBody>
          <a:bodyPr anchor="b"/>
          <a:lstStyle>
            <a:lvl1pPr>
              <a:defRPr sz="1200"/>
            </a:lvl1pPr>
          </a:lstStyle>
          <a:p>
            <a:endParaRPr lang="en-US"/>
          </a:p>
        </p:txBody>
      </p:sp>
      <p:sp>
        <p:nvSpPr>
          <p:cNvPr id="6" name="Date Placeholder 3">
            <a:extLst>
              <a:ext uri="{FF2B5EF4-FFF2-40B4-BE49-F238E27FC236}">
                <a16:creationId xmlns:a16="http://schemas.microsoft.com/office/drawing/2014/main" id="{38E621FE-7CC2-0C35-A07D-B3FC44FD4C21}"/>
              </a:ext>
            </a:extLst>
          </p:cNvPr>
          <p:cNvSpPr>
            <a:spLocks noGrp="1"/>
          </p:cNvSpPr>
          <p:nvPr>
            <p:ph type="dt" sz="half" idx="2"/>
          </p:nvPr>
        </p:nvSpPr>
        <p:spPr>
          <a:xfrm>
            <a:off x="8893929" y="6410960"/>
            <a:ext cx="2202644" cy="298120"/>
          </a:xfrm>
          <a:prstGeom prst="rect">
            <a:avLst/>
          </a:prstGeom>
        </p:spPr>
        <p:txBody>
          <a:bodyPr anchor="b"/>
          <a:lstStyle>
            <a:lvl1pPr>
              <a:defRPr sz="1200"/>
            </a:lvl1pPr>
          </a:lstStyle>
          <a:p>
            <a:endParaRPr lang="en-US"/>
          </a:p>
        </p:txBody>
      </p:sp>
      <p:sp>
        <p:nvSpPr>
          <p:cNvPr id="11" name="Slide Number Placeholder 5">
            <a:extLst>
              <a:ext uri="{FF2B5EF4-FFF2-40B4-BE49-F238E27FC236}">
                <a16:creationId xmlns:a16="http://schemas.microsoft.com/office/drawing/2014/main" id="{A00CB403-B088-E56C-7827-A20ABF5769E6}"/>
              </a:ext>
            </a:extLst>
          </p:cNvPr>
          <p:cNvSpPr>
            <a:spLocks noGrp="1"/>
          </p:cNvSpPr>
          <p:nvPr>
            <p:ph type="sldNum" sz="quarter" idx="4"/>
          </p:nvPr>
        </p:nvSpPr>
        <p:spPr>
          <a:xfrm>
            <a:off x="11147096" y="6410960"/>
            <a:ext cx="429207" cy="298120"/>
          </a:xfrm>
          <a:prstGeom prst="rect">
            <a:avLst/>
          </a:prstGeom>
        </p:spPr>
        <p:txBody>
          <a:bodyPr anchor="b"/>
          <a:lstStyle>
            <a:lvl1pPr>
              <a:defRPr sz="1200"/>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220311945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Content with Picture 16">
    <p:spTree>
      <p:nvGrpSpPr>
        <p:cNvPr id="1" name=""/>
        <p:cNvGrpSpPr/>
        <p:nvPr/>
      </p:nvGrpSpPr>
      <p:grpSpPr>
        <a:xfrm>
          <a:off x="0" y="0"/>
          <a:ext cx="0" cy="0"/>
          <a:chOff x="0" y="0"/>
          <a:chExt cx="0" cy="0"/>
        </a:xfrm>
      </p:grpSpPr>
      <p:sp>
        <p:nvSpPr>
          <p:cNvPr id="3" name="Shape">
            <a:extLst>
              <a:ext uri="{FF2B5EF4-FFF2-40B4-BE49-F238E27FC236}">
                <a16:creationId xmlns:a16="http://schemas.microsoft.com/office/drawing/2014/main" id="{2677956A-C88F-78CB-7428-13BB3FEF3483}"/>
              </a:ext>
            </a:extLst>
          </p:cNvPr>
          <p:cNvSpPr/>
          <p:nvPr/>
        </p:nvSpPr>
        <p:spPr>
          <a:xfrm>
            <a:off x="739739" y="1970410"/>
            <a:ext cx="5804899" cy="4349562"/>
          </a:xfrm>
          <a:prstGeom prst="rect">
            <a:avLst/>
          </a:prstGeom>
          <a:solidFill>
            <a:schemeClr val="accent4"/>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b="0" i="0" u="none" strike="noStrike" cap="none" noProof="0">
              <a:solidFill>
                <a:schemeClr val="lt1"/>
              </a:solidFill>
              <a:latin typeface="Karla"/>
              <a:ea typeface="Karla"/>
              <a:cs typeface="Karla"/>
              <a:sym typeface="Karla"/>
            </a:endParaRPr>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7" y="557784"/>
            <a:ext cx="10969753" cy="932688"/>
          </a:xfrm>
        </p:spPr>
        <p:txBody>
          <a:bodyPr anchor="b"/>
          <a:lstStyle/>
          <a:p>
            <a:r>
              <a:rPr lang="en-US"/>
              <a:t>Click to edit Master title style</a:t>
            </a:r>
          </a:p>
        </p:txBody>
      </p:sp>
      <p:sp>
        <p:nvSpPr>
          <p:cNvPr id="5" name="Picture Placeholder 10">
            <a:extLst>
              <a:ext uri="{FF2B5EF4-FFF2-40B4-BE49-F238E27FC236}">
                <a16:creationId xmlns:a16="http://schemas.microsoft.com/office/drawing/2014/main" id="{186B2304-4EA6-E2B5-F4F8-D1686841F0A1}"/>
              </a:ext>
            </a:extLst>
          </p:cNvPr>
          <p:cNvSpPr>
            <a:spLocks noGrp="1"/>
          </p:cNvSpPr>
          <p:nvPr>
            <p:ph type="pic" sz="quarter" idx="18" hasCustomPrompt="1"/>
          </p:nvPr>
        </p:nvSpPr>
        <p:spPr>
          <a:xfrm>
            <a:off x="609599" y="1627632"/>
            <a:ext cx="5715205" cy="4496489"/>
          </a:xfrm>
          <a:blipFill>
            <a:blip r:embed="rId2">
              <a:alphaModFix amt="85000"/>
              <a:extLst>
                <a:ext uri="{28A0092B-C50C-407E-A947-70E740481C1C}">
                  <a14:useLocalDpi xmlns:a14="http://schemas.microsoft.com/office/drawing/2010/main" val="0"/>
                </a:ext>
              </a:extLst>
            </a:blip>
            <a:stretch>
              <a:fillRect/>
            </a:stretch>
          </a:blipFill>
          <a:ln w="25400">
            <a:solidFill>
              <a:schemeClr val="tx1"/>
            </a:solidFill>
          </a:ln>
        </p:spPr>
        <p:txBody>
          <a:bodyPr/>
          <a:lstStyle>
            <a:lvl1pPr marL="0" indent="0">
              <a:buNone/>
              <a:defRPr/>
            </a:lvl1pPr>
          </a:lstStyle>
          <a:p>
            <a:r>
              <a:rPr lang="en-US"/>
              <a:t> </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7103255" y="1627632"/>
            <a:ext cx="4479145" cy="46923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8">
            <a:extLst>
              <a:ext uri="{FF2B5EF4-FFF2-40B4-BE49-F238E27FC236}">
                <a16:creationId xmlns:a16="http://schemas.microsoft.com/office/drawing/2014/main" id="{820916D3-99FA-E971-607F-14E290E58854}"/>
              </a:ext>
            </a:extLst>
          </p:cNvPr>
          <p:cNvSpPr>
            <a:spLocks noGrp="1"/>
          </p:cNvSpPr>
          <p:nvPr>
            <p:ph type="ftr" sz="quarter" idx="16"/>
          </p:nvPr>
        </p:nvSpPr>
        <p:spPr>
          <a:xfrm>
            <a:off x="7103254" y="6343955"/>
            <a:ext cx="2144113" cy="365125"/>
          </a:xfrm>
          <a:prstGeom prst="rect">
            <a:avLst/>
          </a:prstGeom>
        </p:spPr>
        <p:txBody>
          <a:bodyPr/>
          <a:lstStyle/>
          <a:p>
            <a:endParaRPr lang="en-US"/>
          </a:p>
        </p:txBody>
      </p:sp>
      <p:sp>
        <p:nvSpPr>
          <p:cNvPr id="4" name="Date Placeholder 3">
            <a:extLst>
              <a:ext uri="{FF2B5EF4-FFF2-40B4-BE49-F238E27FC236}">
                <a16:creationId xmlns:a16="http://schemas.microsoft.com/office/drawing/2014/main" id="{9F3CAD5B-18BB-E21E-3A4C-7BAACB8519A4}"/>
              </a:ext>
            </a:extLst>
          </p:cNvPr>
          <p:cNvSpPr>
            <a:spLocks noGrp="1"/>
          </p:cNvSpPr>
          <p:nvPr>
            <p:ph type="dt" sz="half" idx="15"/>
          </p:nvPr>
        </p:nvSpPr>
        <p:spPr>
          <a:xfrm>
            <a:off x="9698655" y="6343955"/>
            <a:ext cx="1449697" cy="365125"/>
          </a:xfrm>
          <a:prstGeom prst="rect">
            <a:avLst/>
          </a:prstGeom>
        </p:spPr>
        <p:txBody>
          <a:bodyPr/>
          <a:lstStyle/>
          <a:p>
            <a:endParaRPr lang="en-US"/>
          </a:p>
        </p:txBody>
      </p:sp>
      <p:sp>
        <p:nvSpPr>
          <p:cNvPr id="10" name="Slide Number Placeholder 9">
            <a:extLst>
              <a:ext uri="{FF2B5EF4-FFF2-40B4-BE49-F238E27FC236}">
                <a16:creationId xmlns:a16="http://schemas.microsoft.com/office/drawing/2014/main" id="{BBDEAB8E-8806-A459-E320-4CA2B455BFD7}"/>
              </a:ext>
            </a:extLst>
          </p:cNvPr>
          <p:cNvSpPr>
            <a:spLocks noGrp="1"/>
          </p:cNvSpPr>
          <p:nvPr>
            <p:ph type="sldNum" sz="quarter" idx="17"/>
          </p:nvPr>
        </p:nvSpPr>
        <p:spPr>
          <a:xfrm>
            <a:off x="11125200" y="6343955"/>
            <a:ext cx="443060" cy="365125"/>
          </a:xfrm>
          <a:prstGeom prst="rect">
            <a:avLst/>
          </a:prstGeom>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285107623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Content with Picture 17">
    <p:spTree>
      <p:nvGrpSpPr>
        <p:cNvPr id="1" name=""/>
        <p:cNvGrpSpPr/>
        <p:nvPr/>
      </p:nvGrpSpPr>
      <p:grpSpPr>
        <a:xfrm>
          <a:off x="0" y="0"/>
          <a:ext cx="0" cy="0"/>
          <a:chOff x="0" y="0"/>
          <a:chExt cx="0" cy="0"/>
        </a:xfrm>
      </p:grpSpPr>
      <p:sp>
        <p:nvSpPr>
          <p:cNvPr id="3" name="Shape">
            <a:extLst>
              <a:ext uri="{FF2B5EF4-FFF2-40B4-BE49-F238E27FC236}">
                <a16:creationId xmlns:a16="http://schemas.microsoft.com/office/drawing/2014/main" id="{D5D7C530-B577-9E02-8A60-5EDBB72006B5}"/>
              </a:ext>
            </a:extLst>
          </p:cNvPr>
          <p:cNvSpPr/>
          <p:nvPr/>
        </p:nvSpPr>
        <p:spPr>
          <a:xfrm>
            <a:off x="675680" y="2516628"/>
            <a:ext cx="4609551" cy="3620904"/>
          </a:xfrm>
          <a:prstGeom prst="rect">
            <a:avLst/>
          </a:prstGeom>
          <a:solidFill>
            <a:schemeClr val="accent4"/>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b="0" i="0" u="none" strike="noStrike" cap="none" noProof="0">
              <a:solidFill>
                <a:schemeClr val="lt1"/>
              </a:solidFill>
              <a:latin typeface="Karla"/>
              <a:ea typeface="Karla"/>
              <a:cs typeface="Karla"/>
              <a:sym typeface="Karla"/>
            </a:endParaRPr>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706802"/>
            <a:ext cx="4672584" cy="1269482"/>
          </a:xfrm>
        </p:spPr>
        <p:txBody>
          <a:bodyPr anchor="t">
            <a:normAutofit/>
          </a:bodyPr>
          <a:lstStyle>
            <a:lvl1pPr>
              <a:defRPr sz="3600"/>
            </a:lvl1pPr>
          </a:lstStyle>
          <a:p>
            <a:r>
              <a:rPr lang="en-US"/>
              <a:t>Click to edit Master title style</a:t>
            </a:r>
          </a:p>
        </p:txBody>
      </p:sp>
      <p:sp>
        <p:nvSpPr>
          <p:cNvPr id="4" name="Picture Placeholder 10">
            <a:extLst>
              <a:ext uri="{FF2B5EF4-FFF2-40B4-BE49-F238E27FC236}">
                <a16:creationId xmlns:a16="http://schemas.microsoft.com/office/drawing/2014/main" id="{4F75EDFE-D268-4D74-752B-6DB079CF1C9C}"/>
              </a:ext>
            </a:extLst>
          </p:cNvPr>
          <p:cNvSpPr>
            <a:spLocks noGrp="1"/>
          </p:cNvSpPr>
          <p:nvPr>
            <p:ph type="pic" sz="quarter" idx="15" hasCustomPrompt="1"/>
          </p:nvPr>
        </p:nvSpPr>
        <p:spPr>
          <a:xfrm>
            <a:off x="609599" y="2173850"/>
            <a:ext cx="4488792" cy="3793671"/>
          </a:xfrm>
          <a:blipFill>
            <a:blip r:embed="rId2">
              <a:alphaModFix amt="85000"/>
              <a:extLst>
                <a:ext uri="{28A0092B-C50C-407E-A947-70E740481C1C}">
                  <a14:useLocalDpi xmlns:a14="http://schemas.microsoft.com/office/drawing/2010/main" val="0"/>
                </a:ext>
              </a:extLst>
            </a:blip>
            <a:stretch>
              <a:fillRect/>
            </a:stretch>
          </a:blipFill>
          <a:ln w="25400">
            <a:solidFill>
              <a:schemeClr val="tx1"/>
            </a:solidFill>
          </a:ln>
        </p:spPr>
        <p:txBody>
          <a:bodyPr/>
          <a:lstStyle>
            <a:lvl1pPr marL="0" indent="0">
              <a:buNone/>
              <a:defRPr/>
            </a:lvl1pPr>
          </a:lstStyle>
          <a:p>
            <a:r>
              <a:rPr lang="en-US"/>
              <a:t> </a:t>
            </a:r>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5905563" y="732155"/>
            <a:ext cx="5676838" cy="54053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Footer Placeholder 4">
            <a:extLst>
              <a:ext uri="{FF2B5EF4-FFF2-40B4-BE49-F238E27FC236}">
                <a16:creationId xmlns:a16="http://schemas.microsoft.com/office/drawing/2014/main" id="{6B72A591-427A-90CA-36AE-C150001B3889}"/>
              </a:ext>
            </a:extLst>
          </p:cNvPr>
          <p:cNvSpPr>
            <a:spLocks noGrp="1"/>
          </p:cNvSpPr>
          <p:nvPr>
            <p:ph type="ftr" sz="quarter" idx="3"/>
          </p:nvPr>
        </p:nvSpPr>
        <p:spPr>
          <a:xfrm>
            <a:off x="612647" y="6410960"/>
            <a:ext cx="2805405" cy="298120"/>
          </a:xfrm>
          <a:prstGeom prst="rect">
            <a:avLst/>
          </a:prstGeom>
        </p:spPr>
        <p:txBody>
          <a:bodyPr anchor="b"/>
          <a:lstStyle>
            <a:lvl1pPr>
              <a:defRPr sz="1200"/>
            </a:lvl1pPr>
          </a:lstStyle>
          <a:p>
            <a:endParaRPr lang="en-US"/>
          </a:p>
        </p:txBody>
      </p:sp>
      <p:sp>
        <p:nvSpPr>
          <p:cNvPr id="9" name="Date Placeholder 3">
            <a:extLst>
              <a:ext uri="{FF2B5EF4-FFF2-40B4-BE49-F238E27FC236}">
                <a16:creationId xmlns:a16="http://schemas.microsoft.com/office/drawing/2014/main" id="{9FBD4796-905C-132A-092E-22E9AF1B0175}"/>
              </a:ext>
            </a:extLst>
          </p:cNvPr>
          <p:cNvSpPr>
            <a:spLocks noGrp="1"/>
          </p:cNvSpPr>
          <p:nvPr>
            <p:ph type="dt" sz="half" idx="2"/>
          </p:nvPr>
        </p:nvSpPr>
        <p:spPr>
          <a:xfrm>
            <a:off x="8893929" y="6410960"/>
            <a:ext cx="2202644" cy="298120"/>
          </a:xfrm>
          <a:prstGeom prst="rect">
            <a:avLst/>
          </a:prstGeom>
        </p:spPr>
        <p:txBody>
          <a:bodyPr anchor="b"/>
          <a:lstStyle>
            <a:lvl1pPr>
              <a:defRPr sz="1200"/>
            </a:lvl1pPr>
          </a:lstStyle>
          <a:p>
            <a:endParaRPr lang="en-US"/>
          </a:p>
        </p:txBody>
      </p:sp>
      <p:sp>
        <p:nvSpPr>
          <p:cNvPr id="11" name="Slide Number Placeholder 5">
            <a:extLst>
              <a:ext uri="{FF2B5EF4-FFF2-40B4-BE49-F238E27FC236}">
                <a16:creationId xmlns:a16="http://schemas.microsoft.com/office/drawing/2014/main" id="{FFED0402-467D-E037-9829-BCC7DE3B8845}"/>
              </a:ext>
            </a:extLst>
          </p:cNvPr>
          <p:cNvSpPr>
            <a:spLocks noGrp="1"/>
          </p:cNvSpPr>
          <p:nvPr>
            <p:ph type="sldNum" sz="quarter" idx="4"/>
          </p:nvPr>
        </p:nvSpPr>
        <p:spPr>
          <a:xfrm>
            <a:off x="11147096" y="6410960"/>
            <a:ext cx="429207" cy="298120"/>
          </a:xfrm>
          <a:prstGeom prst="rect">
            <a:avLst/>
          </a:prstGeom>
        </p:spPr>
        <p:txBody>
          <a:bodyPr anchor="b"/>
          <a:lstStyle>
            <a:lvl1pPr>
              <a:defRPr sz="1200"/>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232470490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Content with Picture 18">
    <p:spTree>
      <p:nvGrpSpPr>
        <p:cNvPr id="1" name=""/>
        <p:cNvGrpSpPr/>
        <p:nvPr/>
      </p:nvGrpSpPr>
      <p:grpSpPr>
        <a:xfrm>
          <a:off x="0" y="0"/>
          <a:ext cx="0" cy="0"/>
          <a:chOff x="0" y="0"/>
          <a:chExt cx="0" cy="0"/>
        </a:xfrm>
      </p:grpSpPr>
      <p:sp>
        <p:nvSpPr>
          <p:cNvPr id="3" name="Shape">
            <a:extLst>
              <a:ext uri="{FF2B5EF4-FFF2-40B4-BE49-F238E27FC236}">
                <a16:creationId xmlns:a16="http://schemas.microsoft.com/office/drawing/2014/main" id="{6E70FB67-0F80-BE17-D86B-F8A00D36D16F}"/>
              </a:ext>
            </a:extLst>
          </p:cNvPr>
          <p:cNvSpPr/>
          <p:nvPr/>
        </p:nvSpPr>
        <p:spPr>
          <a:xfrm>
            <a:off x="792041" y="2637923"/>
            <a:ext cx="3529341" cy="3508440"/>
          </a:xfrm>
          <a:prstGeom prst="rect">
            <a:avLst/>
          </a:prstGeom>
          <a:solidFill>
            <a:schemeClr val="tx2"/>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b="0" i="0" u="none" strike="noStrike" cap="none" noProof="0">
              <a:solidFill>
                <a:schemeClr val="lt1"/>
              </a:solidFill>
              <a:latin typeface="Karla"/>
              <a:ea typeface="Karla"/>
              <a:cs typeface="Karla"/>
              <a:sym typeface="Karla"/>
            </a:endParaRPr>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7" y="709098"/>
            <a:ext cx="3696859" cy="1316347"/>
          </a:xfrm>
        </p:spPr>
        <p:txBody>
          <a:bodyPr anchor="t">
            <a:noAutofit/>
          </a:bodyPr>
          <a:lstStyle>
            <a:lvl1pPr>
              <a:defRPr sz="3600"/>
            </a:lvl1pPr>
          </a:lstStyle>
          <a:p>
            <a:r>
              <a:rPr lang="en-US"/>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725960" y="2295145"/>
            <a:ext cx="3436881" cy="3675841"/>
          </a:xfrm>
          <a:blipFill>
            <a:blip r:embed="rId2">
              <a:alphaModFix amt="85000"/>
              <a:extLst>
                <a:ext uri="{28A0092B-C50C-407E-A947-70E740481C1C}">
                  <a14:useLocalDpi xmlns:a14="http://schemas.microsoft.com/office/drawing/2010/main" val="0"/>
                </a:ext>
              </a:extLst>
            </a:blip>
            <a:stretch>
              <a:fillRect/>
            </a:stretch>
          </a:blipFill>
          <a:ln w="25400">
            <a:solidFill>
              <a:schemeClr val="tx1"/>
            </a:solidFill>
          </a:ln>
        </p:spPr>
        <p:txBody>
          <a:bodyPr/>
          <a:lstStyle>
            <a:lvl1pPr marL="0" indent="0">
              <a:buNone/>
              <a:defRPr/>
            </a:lvl1pPr>
          </a:lstStyle>
          <a:p>
            <a:r>
              <a:rPr lang="en-US"/>
              <a:t> </a:t>
            </a:r>
          </a:p>
        </p:txBody>
      </p:sp>
      <p:sp>
        <p:nvSpPr>
          <p:cNvPr id="8" name="Content Placeholder 7">
            <a:extLst>
              <a:ext uri="{FF2B5EF4-FFF2-40B4-BE49-F238E27FC236}">
                <a16:creationId xmlns:a16="http://schemas.microsoft.com/office/drawing/2014/main" id="{83F7B03F-5EDA-605B-1A2E-F48896E48939}"/>
              </a:ext>
            </a:extLst>
          </p:cNvPr>
          <p:cNvSpPr>
            <a:spLocks noGrp="1"/>
          </p:cNvSpPr>
          <p:nvPr>
            <p:ph sz="quarter" idx="14"/>
          </p:nvPr>
        </p:nvSpPr>
        <p:spPr>
          <a:xfrm>
            <a:off x="4933150" y="709098"/>
            <a:ext cx="6644488" cy="54398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4">
            <a:extLst>
              <a:ext uri="{FF2B5EF4-FFF2-40B4-BE49-F238E27FC236}">
                <a16:creationId xmlns:a16="http://schemas.microsoft.com/office/drawing/2014/main" id="{82135E48-6254-45C6-7DDB-66AFB415069D}"/>
              </a:ext>
            </a:extLst>
          </p:cNvPr>
          <p:cNvSpPr>
            <a:spLocks noGrp="1"/>
          </p:cNvSpPr>
          <p:nvPr>
            <p:ph type="ftr" sz="quarter" idx="3"/>
          </p:nvPr>
        </p:nvSpPr>
        <p:spPr>
          <a:xfrm>
            <a:off x="612647" y="6410960"/>
            <a:ext cx="2805405" cy="298120"/>
          </a:xfrm>
          <a:prstGeom prst="rect">
            <a:avLst/>
          </a:prstGeom>
        </p:spPr>
        <p:txBody>
          <a:bodyPr anchor="b"/>
          <a:lstStyle>
            <a:lvl1pPr>
              <a:defRPr sz="1200"/>
            </a:lvl1pPr>
          </a:lstStyle>
          <a:p>
            <a:endParaRPr lang="en-US"/>
          </a:p>
        </p:txBody>
      </p:sp>
      <p:sp>
        <p:nvSpPr>
          <p:cNvPr id="4" name="Date Placeholder 3">
            <a:extLst>
              <a:ext uri="{FF2B5EF4-FFF2-40B4-BE49-F238E27FC236}">
                <a16:creationId xmlns:a16="http://schemas.microsoft.com/office/drawing/2014/main" id="{DE660DF9-E1C4-5761-5FC3-5D2AEF15370B}"/>
              </a:ext>
            </a:extLst>
          </p:cNvPr>
          <p:cNvSpPr>
            <a:spLocks noGrp="1"/>
          </p:cNvSpPr>
          <p:nvPr>
            <p:ph type="dt" sz="half" idx="2"/>
          </p:nvPr>
        </p:nvSpPr>
        <p:spPr>
          <a:xfrm>
            <a:off x="8893929" y="6410960"/>
            <a:ext cx="2202644" cy="298120"/>
          </a:xfrm>
          <a:prstGeom prst="rect">
            <a:avLst/>
          </a:prstGeom>
        </p:spPr>
        <p:txBody>
          <a:bodyPr anchor="b"/>
          <a:lstStyle>
            <a:lvl1pPr>
              <a:defRPr sz="1200"/>
            </a:lvl1pPr>
          </a:lstStyle>
          <a:p>
            <a:endParaRPr lang="en-US"/>
          </a:p>
        </p:txBody>
      </p:sp>
      <p:sp>
        <p:nvSpPr>
          <p:cNvPr id="10" name="Slide Number Placeholder 5">
            <a:extLst>
              <a:ext uri="{FF2B5EF4-FFF2-40B4-BE49-F238E27FC236}">
                <a16:creationId xmlns:a16="http://schemas.microsoft.com/office/drawing/2014/main" id="{7BEF33CE-9AB9-2977-453D-017FBD4238B0}"/>
              </a:ext>
            </a:extLst>
          </p:cNvPr>
          <p:cNvSpPr>
            <a:spLocks noGrp="1"/>
          </p:cNvSpPr>
          <p:nvPr>
            <p:ph type="sldNum" sz="quarter" idx="4"/>
          </p:nvPr>
        </p:nvSpPr>
        <p:spPr>
          <a:xfrm>
            <a:off x="11147096" y="6410960"/>
            <a:ext cx="429207" cy="298120"/>
          </a:xfrm>
          <a:prstGeom prst="rect">
            <a:avLst/>
          </a:prstGeom>
        </p:spPr>
        <p:txBody>
          <a:bodyPr anchor="b"/>
          <a:lstStyle>
            <a:lvl1pPr>
              <a:defRPr sz="1200"/>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44049396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Number Large">
    <p:bg>
      <p:bgPr>
        <a:solidFill>
          <a:schemeClr val="accent2"/>
        </a:solid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A180E54B-9B48-0C0F-0610-C04073FB653D}"/>
              </a:ext>
            </a:extLst>
          </p:cNvPr>
          <p:cNvGrpSpPr/>
          <p:nvPr/>
        </p:nvGrpSpPr>
        <p:grpSpPr>
          <a:xfrm>
            <a:off x="452064" y="492893"/>
            <a:ext cx="11287872" cy="5876422"/>
            <a:chOff x="521208" y="647905"/>
            <a:chExt cx="11365969" cy="5565740"/>
          </a:xfrm>
        </p:grpSpPr>
        <p:sp>
          <p:nvSpPr>
            <p:cNvPr id="13" name="Shape">
              <a:extLst>
                <a:ext uri="{FF2B5EF4-FFF2-40B4-BE49-F238E27FC236}">
                  <a16:creationId xmlns:a16="http://schemas.microsoft.com/office/drawing/2014/main" id="{6C86CAED-F5F2-5E4A-1988-46AA4868C1FA}"/>
                </a:ext>
              </a:extLst>
            </p:cNvPr>
            <p:cNvSpPr/>
            <p:nvPr/>
          </p:nvSpPr>
          <p:spPr>
            <a:xfrm>
              <a:off x="725402" y="1009217"/>
              <a:ext cx="11161775" cy="5204428"/>
            </a:xfrm>
            <a:prstGeom prst="rect">
              <a:avLst/>
            </a:prstGeom>
            <a:solidFill>
              <a:schemeClr val="accent3"/>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b="0" i="0" u="none" strike="noStrike" cap="none" noProof="0">
                <a:solidFill>
                  <a:schemeClr val="lt1"/>
                </a:solidFill>
                <a:latin typeface="Karla"/>
                <a:ea typeface="Karla"/>
                <a:cs typeface="Karla"/>
                <a:sym typeface="Karla"/>
              </a:endParaRPr>
            </a:p>
          </p:txBody>
        </p:sp>
        <p:sp>
          <p:nvSpPr>
            <p:cNvPr id="14" name="Shape">
              <a:extLst>
                <a:ext uri="{FF2B5EF4-FFF2-40B4-BE49-F238E27FC236}">
                  <a16:creationId xmlns:a16="http://schemas.microsoft.com/office/drawing/2014/main" id="{62AE8BDC-EA76-AF91-E344-4442668F1ED3}"/>
                </a:ext>
              </a:extLst>
            </p:cNvPr>
            <p:cNvSpPr/>
            <p:nvPr/>
          </p:nvSpPr>
          <p:spPr>
            <a:xfrm>
              <a:off x="521208" y="647905"/>
              <a:ext cx="11158238" cy="5370984"/>
            </a:xfrm>
            <a:prstGeom prst="rect">
              <a:avLst/>
            </a:prstGeom>
            <a:solidFill>
              <a:schemeClr val="bg1"/>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b="0" i="0" u="none" strike="noStrike" cap="none" noProof="0">
                <a:solidFill>
                  <a:schemeClr val="lt1"/>
                </a:solidFill>
                <a:latin typeface="Karla"/>
                <a:ea typeface="Karla"/>
                <a:cs typeface="Karla"/>
                <a:sym typeface="Karla"/>
              </a:endParaRPr>
            </a:p>
          </p:txBody>
        </p:sp>
      </p:grpSp>
      <p:sp>
        <p:nvSpPr>
          <p:cNvPr id="5" name="Title 9">
            <a:extLst>
              <a:ext uri="{FF2B5EF4-FFF2-40B4-BE49-F238E27FC236}">
                <a16:creationId xmlns:a16="http://schemas.microsoft.com/office/drawing/2014/main" id="{213AB558-35C1-4A44-D31A-525DE98EC36A}"/>
              </a:ext>
            </a:extLst>
          </p:cNvPr>
          <p:cNvSpPr>
            <a:spLocks noGrp="1"/>
          </p:cNvSpPr>
          <p:nvPr>
            <p:ph type="title"/>
          </p:nvPr>
        </p:nvSpPr>
        <p:spPr>
          <a:xfrm>
            <a:off x="1806646" y="4411825"/>
            <a:ext cx="8385556" cy="1500447"/>
          </a:xfrm>
        </p:spPr>
        <p:txBody>
          <a:bodyPr>
            <a:normAutofit/>
          </a:bodyPr>
          <a:lstStyle>
            <a:lvl1pPr algn="ctr">
              <a:lnSpc>
                <a:spcPct val="120000"/>
              </a:lnSpc>
              <a:spcBef>
                <a:spcPts val="1000"/>
              </a:spcBef>
              <a:defRPr sz="2400" cap="all" baseline="0">
                <a:latin typeface="+mn-lt"/>
              </a:defRPr>
            </a:lvl1pPr>
          </a:lstStyle>
          <a:p>
            <a:r>
              <a:rPr lang="en-US"/>
              <a:t>Click to edit Master title style</a:t>
            </a:r>
          </a:p>
        </p:txBody>
      </p:sp>
      <p:sp>
        <p:nvSpPr>
          <p:cNvPr id="4" name="Content Placeholder 5">
            <a:extLst>
              <a:ext uri="{FF2B5EF4-FFF2-40B4-BE49-F238E27FC236}">
                <a16:creationId xmlns:a16="http://schemas.microsoft.com/office/drawing/2014/main" id="{0A5A92EC-E3FB-31E9-61F0-EE7ECD707D39}"/>
              </a:ext>
            </a:extLst>
          </p:cNvPr>
          <p:cNvSpPr>
            <a:spLocks noGrp="1"/>
          </p:cNvSpPr>
          <p:nvPr>
            <p:ph sz="quarter" idx="10" hasCustomPrompt="1"/>
          </p:nvPr>
        </p:nvSpPr>
        <p:spPr>
          <a:xfrm>
            <a:off x="708096" y="731564"/>
            <a:ext cx="10582656" cy="3680261"/>
          </a:xfrm>
        </p:spPr>
        <p:txBody>
          <a:bodyPr anchor="b">
            <a:noAutofit/>
          </a:bodyPr>
          <a:lstStyle>
            <a:lvl1pPr marL="0" indent="0" algn="ctr">
              <a:lnSpc>
                <a:spcPct val="90000"/>
              </a:lnSpc>
              <a:buNone/>
              <a:defRPr sz="23200">
                <a:latin typeface="+mj-lt"/>
              </a:defRPr>
            </a:lvl1pPr>
          </a:lstStyle>
          <a:p>
            <a:pPr lvl="0"/>
            <a:r>
              <a:rPr lang="en-US"/>
              <a:t>##%</a:t>
            </a:r>
          </a:p>
        </p:txBody>
      </p:sp>
      <p:sp>
        <p:nvSpPr>
          <p:cNvPr id="8" name="Footer Placeholder 4">
            <a:extLst>
              <a:ext uri="{FF2B5EF4-FFF2-40B4-BE49-F238E27FC236}">
                <a16:creationId xmlns:a16="http://schemas.microsoft.com/office/drawing/2014/main" id="{0772E3F0-624C-9464-9338-4D71D7C1241D}"/>
              </a:ext>
            </a:extLst>
          </p:cNvPr>
          <p:cNvSpPr>
            <a:spLocks noGrp="1"/>
          </p:cNvSpPr>
          <p:nvPr>
            <p:ph type="ftr" sz="quarter" idx="3"/>
          </p:nvPr>
        </p:nvSpPr>
        <p:spPr>
          <a:xfrm>
            <a:off x="612647" y="6410960"/>
            <a:ext cx="2805405" cy="298120"/>
          </a:xfrm>
          <a:prstGeom prst="rect">
            <a:avLst/>
          </a:prstGeom>
        </p:spPr>
        <p:txBody>
          <a:bodyPr anchor="b"/>
          <a:lstStyle>
            <a:lvl1pPr>
              <a:defRPr sz="1200"/>
            </a:lvl1pPr>
          </a:lstStyle>
          <a:p>
            <a:endParaRPr lang="en-US"/>
          </a:p>
        </p:txBody>
      </p:sp>
      <p:sp>
        <p:nvSpPr>
          <p:cNvPr id="7" name="Date Placeholder 3">
            <a:extLst>
              <a:ext uri="{FF2B5EF4-FFF2-40B4-BE49-F238E27FC236}">
                <a16:creationId xmlns:a16="http://schemas.microsoft.com/office/drawing/2014/main" id="{DDC64F13-B276-91F5-3FAF-69DAEAF48A45}"/>
              </a:ext>
            </a:extLst>
          </p:cNvPr>
          <p:cNvSpPr>
            <a:spLocks noGrp="1"/>
          </p:cNvSpPr>
          <p:nvPr>
            <p:ph type="dt" sz="half" idx="2"/>
          </p:nvPr>
        </p:nvSpPr>
        <p:spPr>
          <a:xfrm>
            <a:off x="8893929" y="6410960"/>
            <a:ext cx="2202644" cy="298120"/>
          </a:xfrm>
          <a:prstGeom prst="rect">
            <a:avLst/>
          </a:prstGeom>
        </p:spPr>
        <p:txBody>
          <a:bodyPr anchor="b"/>
          <a:lstStyle>
            <a:lvl1pPr>
              <a:defRPr sz="1200"/>
            </a:lvl1pPr>
          </a:lstStyle>
          <a:p>
            <a:endParaRPr lang="en-US"/>
          </a:p>
        </p:txBody>
      </p:sp>
      <p:sp>
        <p:nvSpPr>
          <p:cNvPr id="9" name="Slide Number Placeholder 5">
            <a:extLst>
              <a:ext uri="{FF2B5EF4-FFF2-40B4-BE49-F238E27FC236}">
                <a16:creationId xmlns:a16="http://schemas.microsoft.com/office/drawing/2014/main" id="{7A266EE2-59A7-B270-100C-C647392CA5E6}"/>
              </a:ext>
            </a:extLst>
          </p:cNvPr>
          <p:cNvSpPr>
            <a:spLocks noGrp="1"/>
          </p:cNvSpPr>
          <p:nvPr>
            <p:ph type="sldNum" sz="quarter" idx="4"/>
          </p:nvPr>
        </p:nvSpPr>
        <p:spPr>
          <a:xfrm>
            <a:off x="11147096" y="6410960"/>
            <a:ext cx="429207" cy="298120"/>
          </a:xfrm>
          <a:prstGeom prst="rect">
            <a:avLst/>
          </a:prstGeom>
        </p:spPr>
        <p:txBody>
          <a:bodyPr anchor="b"/>
          <a:lstStyle>
            <a:lvl1pPr>
              <a:defRPr sz="1200"/>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57732767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Number Large 2">
    <p:bg>
      <p:bgPr>
        <a:solidFill>
          <a:schemeClr val="accent4"/>
        </a:solid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A180E54B-9B48-0C0F-0610-C04073FB653D}"/>
              </a:ext>
            </a:extLst>
          </p:cNvPr>
          <p:cNvGrpSpPr/>
          <p:nvPr/>
        </p:nvGrpSpPr>
        <p:grpSpPr>
          <a:xfrm>
            <a:off x="452064" y="492893"/>
            <a:ext cx="11287872" cy="5876422"/>
            <a:chOff x="521208" y="647905"/>
            <a:chExt cx="11365969" cy="5565740"/>
          </a:xfrm>
        </p:grpSpPr>
        <p:sp>
          <p:nvSpPr>
            <p:cNvPr id="13" name="Shape">
              <a:extLst>
                <a:ext uri="{FF2B5EF4-FFF2-40B4-BE49-F238E27FC236}">
                  <a16:creationId xmlns:a16="http://schemas.microsoft.com/office/drawing/2014/main" id="{6C86CAED-F5F2-5E4A-1988-46AA4868C1FA}"/>
                </a:ext>
              </a:extLst>
            </p:cNvPr>
            <p:cNvSpPr/>
            <p:nvPr/>
          </p:nvSpPr>
          <p:spPr>
            <a:xfrm>
              <a:off x="725402" y="1009217"/>
              <a:ext cx="11161775" cy="5204428"/>
            </a:xfrm>
            <a:prstGeom prst="rect">
              <a:avLst/>
            </a:prstGeom>
            <a:solidFill>
              <a:schemeClr val="tx2"/>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b="0" i="0" u="none" strike="noStrike" cap="none" noProof="0">
                <a:solidFill>
                  <a:schemeClr val="lt1"/>
                </a:solidFill>
                <a:latin typeface="Karla"/>
                <a:ea typeface="Karla"/>
                <a:cs typeface="Karla"/>
                <a:sym typeface="Karla"/>
              </a:endParaRPr>
            </a:p>
          </p:txBody>
        </p:sp>
        <p:sp>
          <p:nvSpPr>
            <p:cNvPr id="14" name="Shape">
              <a:extLst>
                <a:ext uri="{FF2B5EF4-FFF2-40B4-BE49-F238E27FC236}">
                  <a16:creationId xmlns:a16="http://schemas.microsoft.com/office/drawing/2014/main" id="{62AE8BDC-EA76-AF91-E344-4442668F1ED3}"/>
                </a:ext>
              </a:extLst>
            </p:cNvPr>
            <p:cNvSpPr/>
            <p:nvPr/>
          </p:nvSpPr>
          <p:spPr>
            <a:xfrm>
              <a:off x="521208" y="647905"/>
              <a:ext cx="11158238" cy="5370984"/>
            </a:xfrm>
            <a:prstGeom prst="rect">
              <a:avLst/>
            </a:prstGeom>
            <a:solidFill>
              <a:schemeClr val="bg1"/>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b="0" i="0" u="none" strike="noStrike" cap="none" noProof="0">
                <a:solidFill>
                  <a:schemeClr val="lt1"/>
                </a:solidFill>
                <a:latin typeface="Karla"/>
                <a:ea typeface="Karla"/>
                <a:cs typeface="Karla"/>
                <a:sym typeface="Karla"/>
              </a:endParaRPr>
            </a:p>
          </p:txBody>
        </p:sp>
      </p:grpSp>
      <p:sp>
        <p:nvSpPr>
          <p:cNvPr id="10" name="Title 9">
            <a:extLst>
              <a:ext uri="{FF2B5EF4-FFF2-40B4-BE49-F238E27FC236}">
                <a16:creationId xmlns:a16="http://schemas.microsoft.com/office/drawing/2014/main" id="{CFF24796-27C6-1A14-59BA-1D20CAD01649}"/>
              </a:ext>
            </a:extLst>
          </p:cNvPr>
          <p:cNvSpPr>
            <a:spLocks noGrp="1"/>
          </p:cNvSpPr>
          <p:nvPr>
            <p:ph type="title"/>
          </p:nvPr>
        </p:nvSpPr>
        <p:spPr>
          <a:xfrm>
            <a:off x="1042666" y="4411825"/>
            <a:ext cx="8385556" cy="1500447"/>
          </a:xfrm>
        </p:spPr>
        <p:txBody>
          <a:bodyPr>
            <a:normAutofit/>
          </a:bodyPr>
          <a:lstStyle>
            <a:lvl1pPr>
              <a:lnSpc>
                <a:spcPct val="120000"/>
              </a:lnSpc>
              <a:spcBef>
                <a:spcPts val="1000"/>
              </a:spcBef>
              <a:defRPr sz="2400" cap="all" baseline="0">
                <a:latin typeface="+mn-lt"/>
              </a:defRPr>
            </a:lvl1pPr>
          </a:lstStyle>
          <a:p>
            <a:r>
              <a:rPr lang="en-US"/>
              <a:t>Click to edit Master title style</a:t>
            </a:r>
          </a:p>
        </p:txBody>
      </p:sp>
      <p:sp>
        <p:nvSpPr>
          <p:cNvPr id="6" name="Content Placeholder 5">
            <a:extLst>
              <a:ext uri="{FF2B5EF4-FFF2-40B4-BE49-F238E27FC236}">
                <a16:creationId xmlns:a16="http://schemas.microsoft.com/office/drawing/2014/main" id="{339E7A66-804B-6952-8FF1-16C74E3D536B}"/>
              </a:ext>
            </a:extLst>
          </p:cNvPr>
          <p:cNvSpPr>
            <a:spLocks noGrp="1"/>
          </p:cNvSpPr>
          <p:nvPr>
            <p:ph sz="quarter" idx="10" hasCustomPrompt="1"/>
          </p:nvPr>
        </p:nvSpPr>
        <p:spPr>
          <a:xfrm>
            <a:off x="1042666" y="731564"/>
            <a:ext cx="9918700" cy="3680261"/>
          </a:xfrm>
        </p:spPr>
        <p:txBody>
          <a:bodyPr anchor="b">
            <a:noAutofit/>
          </a:bodyPr>
          <a:lstStyle>
            <a:lvl1pPr marL="0" indent="0">
              <a:lnSpc>
                <a:spcPct val="90000"/>
              </a:lnSpc>
              <a:buNone/>
              <a:defRPr sz="23200">
                <a:latin typeface="+mj-lt"/>
              </a:defRPr>
            </a:lvl1pPr>
          </a:lstStyle>
          <a:p>
            <a:pPr lvl="0"/>
            <a:r>
              <a:rPr lang="en-US"/>
              <a:t>##%</a:t>
            </a:r>
          </a:p>
        </p:txBody>
      </p:sp>
      <p:sp>
        <p:nvSpPr>
          <p:cNvPr id="8" name="Footer Placeholder 4">
            <a:extLst>
              <a:ext uri="{FF2B5EF4-FFF2-40B4-BE49-F238E27FC236}">
                <a16:creationId xmlns:a16="http://schemas.microsoft.com/office/drawing/2014/main" id="{48B0C2F5-833E-589B-382A-13B46D9A4B26}"/>
              </a:ext>
            </a:extLst>
          </p:cNvPr>
          <p:cNvSpPr>
            <a:spLocks noGrp="1"/>
          </p:cNvSpPr>
          <p:nvPr>
            <p:ph type="ftr" sz="quarter" idx="3"/>
          </p:nvPr>
        </p:nvSpPr>
        <p:spPr>
          <a:xfrm>
            <a:off x="612647" y="6410960"/>
            <a:ext cx="2805405" cy="298120"/>
          </a:xfrm>
          <a:prstGeom prst="rect">
            <a:avLst/>
          </a:prstGeom>
        </p:spPr>
        <p:txBody>
          <a:bodyPr anchor="b"/>
          <a:lstStyle>
            <a:lvl1pPr>
              <a:defRPr sz="1200"/>
            </a:lvl1pPr>
          </a:lstStyle>
          <a:p>
            <a:endParaRPr lang="en-US"/>
          </a:p>
        </p:txBody>
      </p:sp>
      <p:sp>
        <p:nvSpPr>
          <p:cNvPr id="7" name="Date Placeholder 3">
            <a:extLst>
              <a:ext uri="{FF2B5EF4-FFF2-40B4-BE49-F238E27FC236}">
                <a16:creationId xmlns:a16="http://schemas.microsoft.com/office/drawing/2014/main" id="{FB498214-05A5-D7BC-183C-F46B38033726}"/>
              </a:ext>
            </a:extLst>
          </p:cNvPr>
          <p:cNvSpPr>
            <a:spLocks noGrp="1"/>
          </p:cNvSpPr>
          <p:nvPr>
            <p:ph type="dt" sz="half" idx="2"/>
          </p:nvPr>
        </p:nvSpPr>
        <p:spPr>
          <a:xfrm>
            <a:off x="8893929" y="6410960"/>
            <a:ext cx="2202644" cy="298120"/>
          </a:xfrm>
          <a:prstGeom prst="rect">
            <a:avLst/>
          </a:prstGeom>
        </p:spPr>
        <p:txBody>
          <a:bodyPr anchor="b"/>
          <a:lstStyle>
            <a:lvl1pPr>
              <a:defRPr sz="1200"/>
            </a:lvl1pPr>
          </a:lstStyle>
          <a:p>
            <a:endParaRPr lang="en-US"/>
          </a:p>
        </p:txBody>
      </p:sp>
      <p:sp>
        <p:nvSpPr>
          <p:cNvPr id="9" name="Slide Number Placeholder 5">
            <a:extLst>
              <a:ext uri="{FF2B5EF4-FFF2-40B4-BE49-F238E27FC236}">
                <a16:creationId xmlns:a16="http://schemas.microsoft.com/office/drawing/2014/main" id="{21D5C440-7C25-FCBF-0AFD-9A43D18655E3}"/>
              </a:ext>
            </a:extLst>
          </p:cNvPr>
          <p:cNvSpPr>
            <a:spLocks noGrp="1"/>
          </p:cNvSpPr>
          <p:nvPr>
            <p:ph type="sldNum" sz="quarter" idx="4"/>
          </p:nvPr>
        </p:nvSpPr>
        <p:spPr>
          <a:xfrm>
            <a:off x="11147096" y="6410960"/>
            <a:ext cx="429207" cy="298120"/>
          </a:xfrm>
          <a:prstGeom prst="rect">
            <a:avLst/>
          </a:prstGeom>
        </p:spPr>
        <p:txBody>
          <a:bodyPr anchor="b"/>
          <a:lstStyle>
            <a:lvl1pPr>
              <a:defRPr sz="1200"/>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218913151"/>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Number Large 3">
    <p:bg>
      <p:bgPr>
        <a:solidFill>
          <a:schemeClr val="accent3"/>
        </a:solid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A180E54B-9B48-0C0F-0610-C04073FB653D}"/>
              </a:ext>
            </a:extLst>
          </p:cNvPr>
          <p:cNvGrpSpPr/>
          <p:nvPr/>
        </p:nvGrpSpPr>
        <p:grpSpPr>
          <a:xfrm>
            <a:off x="452064" y="492893"/>
            <a:ext cx="11287872" cy="5876422"/>
            <a:chOff x="521208" y="647905"/>
            <a:chExt cx="11365969" cy="5565740"/>
          </a:xfrm>
        </p:grpSpPr>
        <p:sp>
          <p:nvSpPr>
            <p:cNvPr id="13" name="Shape">
              <a:extLst>
                <a:ext uri="{FF2B5EF4-FFF2-40B4-BE49-F238E27FC236}">
                  <a16:creationId xmlns:a16="http://schemas.microsoft.com/office/drawing/2014/main" id="{6C86CAED-F5F2-5E4A-1988-46AA4868C1FA}"/>
                </a:ext>
              </a:extLst>
            </p:cNvPr>
            <p:cNvSpPr/>
            <p:nvPr/>
          </p:nvSpPr>
          <p:spPr>
            <a:xfrm>
              <a:off x="725402" y="1009217"/>
              <a:ext cx="11161775" cy="5204428"/>
            </a:xfrm>
            <a:prstGeom prst="rect">
              <a:avLst/>
            </a:prstGeom>
            <a:solidFill>
              <a:schemeClr val="accent2"/>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b="0" i="0" u="none" strike="noStrike" cap="none" noProof="0">
                <a:solidFill>
                  <a:schemeClr val="lt1"/>
                </a:solidFill>
                <a:latin typeface="Karla"/>
                <a:ea typeface="Karla"/>
                <a:cs typeface="Karla"/>
                <a:sym typeface="Karla"/>
              </a:endParaRPr>
            </a:p>
          </p:txBody>
        </p:sp>
        <p:sp>
          <p:nvSpPr>
            <p:cNvPr id="14" name="Shape">
              <a:extLst>
                <a:ext uri="{FF2B5EF4-FFF2-40B4-BE49-F238E27FC236}">
                  <a16:creationId xmlns:a16="http://schemas.microsoft.com/office/drawing/2014/main" id="{62AE8BDC-EA76-AF91-E344-4442668F1ED3}"/>
                </a:ext>
              </a:extLst>
            </p:cNvPr>
            <p:cNvSpPr/>
            <p:nvPr/>
          </p:nvSpPr>
          <p:spPr>
            <a:xfrm>
              <a:off x="521208" y="647905"/>
              <a:ext cx="11158238" cy="5370984"/>
            </a:xfrm>
            <a:prstGeom prst="rect">
              <a:avLst/>
            </a:prstGeom>
            <a:solidFill>
              <a:schemeClr val="bg1"/>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b="0" i="0" u="none" strike="noStrike" cap="none" noProof="0">
                <a:solidFill>
                  <a:schemeClr val="lt1"/>
                </a:solidFill>
                <a:latin typeface="Karla"/>
                <a:ea typeface="Karla"/>
                <a:cs typeface="Karla"/>
                <a:sym typeface="Karla"/>
              </a:endParaRPr>
            </a:p>
          </p:txBody>
        </p:sp>
      </p:grpSp>
      <p:sp>
        <p:nvSpPr>
          <p:cNvPr id="6" name="Title 9">
            <a:extLst>
              <a:ext uri="{FF2B5EF4-FFF2-40B4-BE49-F238E27FC236}">
                <a16:creationId xmlns:a16="http://schemas.microsoft.com/office/drawing/2014/main" id="{966F0FDE-BE83-A597-B207-9E1836880992}"/>
              </a:ext>
            </a:extLst>
          </p:cNvPr>
          <p:cNvSpPr>
            <a:spLocks noGrp="1"/>
          </p:cNvSpPr>
          <p:nvPr>
            <p:ph type="title"/>
          </p:nvPr>
        </p:nvSpPr>
        <p:spPr>
          <a:xfrm>
            <a:off x="1806646" y="4411825"/>
            <a:ext cx="8385556" cy="1500447"/>
          </a:xfrm>
        </p:spPr>
        <p:txBody>
          <a:bodyPr>
            <a:normAutofit/>
          </a:bodyPr>
          <a:lstStyle>
            <a:lvl1pPr algn="ctr">
              <a:lnSpc>
                <a:spcPct val="120000"/>
              </a:lnSpc>
              <a:spcBef>
                <a:spcPts val="1000"/>
              </a:spcBef>
              <a:defRPr sz="2400" cap="all" baseline="0">
                <a:latin typeface="+mn-lt"/>
              </a:defRPr>
            </a:lvl1pPr>
          </a:lstStyle>
          <a:p>
            <a:r>
              <a:rPr lang="en-US"/>
              <a:t>Click to edit Master title style</a:t>
            </a:r>
          </a:p>
        </p:txBody>
      </p:sp>
      <p:sp>
        <p:nvSpPr>
          <p:cNvPr id="5" name="Content Placeholder 5">
            <a:extLst>
              <a:ext uri="{FF2B5EF4-FFF2-40B4-BE49-F238E27FC236}">
                <a16:creationId xmlns:a16="http://schemas.microsoft.com/office/drawing/2014/main" id="{AECA9D19-419F-EF79-9149-F59A94F89DF0}"/>
              </a:ext>
            </a:extLst>
          </p:cNvPr>
          <p:cNvSpPr>
            <a:spLocks noGrp="1"/>
          </p:cNvSpPr>
          <p:nvPr>
            <p:ph sz="quarter" idx="10" hasCustomPrompt="1"/>
          </p:nvPr>
        </p:nvSpPr>
        <p:spPr>
          <a:xfrm>
            <a:off x="708096" y="731564"/>
            <a:ext cx="10582656" cy="3680261"/>
          </a:xfrm>
        </p:spPr>
        <p:txBody>
          <a:bodyPr anchor="b">
            <a:noAutofit/>
          </a:bodyPr>
          <a:lstStyle>
            <a:lvl1pPr marL="0" indent="0" algn="ctr">
              <a:lnSpc>
                <a:spcPct val="90000"/>
              </a:lnSpc>
              <a:buNone/>
              <a:defRPr sz="23200">
                <a:latin typeface="+mj-lt"/>
              </a:defRPr>
            </a:lvl1pPr>
          </a:lstStyle>
          <a:p>
            <a:pPr lvl="0"/>
            <a:r>
              <a:rPr lang="en-US"/>
              <a:t>##%</a:t>
            </a:r>
          </a:p>
        </p:txBody>
      </p:sp>
      <p:sp>
        <p:nvSpPr>
          <p:cNvPr id="8" name="Footer Placeholder 4">
            <a:extLst>
              <a:ext uri="{FF2B5EF4-FFF2-40B4-BE49-F238E27FC236}">
                <a16:creationId xmlns:a16="http://schemas.microsoft.com/office/drawing/2014/main" id="{F573A4C0-0776-77C6-66AA-8AB5D53B5E64}"/>
              </a:ext>
            </a:extLst>
          </p:cNvPr>
          <p:cNvSpPr>
            <a:spLocks noGrp="1"/>
          </p:cNvSpPr>
          <p:nvPr>
            <p:ph type="ftr" sz="quarter" idx="3"/>
          </p:nvPr>
        </p:nvSpPr>
        <p:spPr>
          <a:xfrm>
            <a:off x="612647" y="6410960"/>
            <a:ext cx="2805405" cy="298120"/>
          </a:xfrm>
          <a:prstGeom prst="rect">
            <a:avLst/>
          </a:prstGeom>
        </p:spPr>
        <p:txBody>
          <a:bodyPr anchor="b"/>
          <a:lstStyle>
            <a:lvl1pPr>
              <a:defRPr sz="1200"/>
            </a:lvl1pPr>
          </a:lstStyle>
          <a:p>
            <a:endParaRPr lang="en-US"/>
          </a:p>
        </p:txBody>
      </p:sp>
      <p:sp>
        <p:nvSpPr>
          <p:cNvPr id="7" name="Date Placeholder 3">
            <a:extLst>
              <a:ext uri="{FF2B5EF4-FFF2-40B4-BE49-F238E27FC236}">
                <a16:creationId xmlns:a16="http://schemas.microsoft.com/office/drawing/2014/main" id="{22B00FB5-92F5-2777-E446-7B3B689332FF}"/>
              </a:ext>
            </a:extLst>
          </p:cNvPr>
          <p:cNvSpPr>
            <a:spLocks noGrp="1"/>
          </p:cNvSpPr>
          <p:nvPr>
            <p:ph type="dt" sz="half" idx="2"/>
          </p:nvPr>
        </p:nvSpPr>
        <p:spPr>
          <a:xfrm>
            <a:off x="8893929" y="6410960"/>
            <a:ext cx="2202644" cy="298120"/>
          </a:xfrm>
          <a:prstGeom prst="rect">
            <a:avLst/>
          </a:prstGeom>
        </p:spPr>
        <p:txBody>
          <a:bodyPr anchor="b"/>
          <a:lstStyle>
            <a:lvl1pPr>
              <a:defRPr sz="1200"/>
            </a:lvl1pPr>
          </a:lstStyle>
          <a:p>
            <a:endParaRPr lang="en-US"/>
          </a:p>
        </p:txBody>
      </p:sp>
      <p:sp>
        <p:nvSpPr>
          <p:cNvPr id="9" name="Slide Number Placeholder 5">
            <a:extLst>
              <a:ext uri="{FF2B5EF4-FFF2-40B4-BE49-F238E27FC236}">
                <a16:creationId xmlns:a16="http://schemas.microsoft.com/office/drawing/2014/main" id="{0F52380C-3432-CA29-4761-532477B722E2}"/>
              </a:ext>
            </a:extLst>
          </p:cNvPr>
          <p:cNvSpPr>
            <a:spLocks noGrp="1"/>
          </p:cNvSpPr>
          <p:nvPr>
            <p:ph type="sldNum" sz="quarter" idx="4"/>
          </p:nvPr>
        </p:nvSpPr>
        <p:spPr>
          <a:xfrm>
            <a:off x="11147096" y="6410960"/>
            <a:ext cx="429207" cy="298120"/>
          </a:xfrm>
          <a:prstGeom prst="rect">
            <a:avLst/>
          </a:prstGeom>
        </p:spPr>
        <p:txBody>
          <a:bodyPr anchor="b"/>
          <a:lstStyle>
            <a:lvl1pPr>
              <a:defRPr sz="1200"/>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1736127160"/>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Statement">
    <p:bg>
      <p:bgPr>
        <a:solidFill>
          <a:schemeClr val="accent3"/>
        </a:solidFill>
        <a:effectLst/>
      </p:bgPr>
    </p:bg>
    <p:spTree>
      <p:nvGrpSpPr>
        <p:cNvPr id="1" name=""/>
        <p:cNvGrpSpPr/>
        <p:nvPr/>
      </p:nvGrpSpPr>
      <p:grpSpPr>
        <a:xfrm>
          <a:off x="0" y="0"/>
          <a:ext cx="0" cy="0"/>
          <a:chOff x="0" y="0"/>
          <a:chExt cx="0" cy="0"/>
        </a:xfrm>
      </p:grpSpPr>
      <p:sp>
        <p:nvSpPr>
          <p:cNvPr id="6" name="Shape 2">
            <a:extLst>
              <a:ext uri="{FF2B5EF4-FFF2-40B4-BE49-F238E27FC236}">
                <a16:creationId xmlns:a16="http://schemas.microsoft.com/office/drawing/2014/main" id="{A53F8570-6B05-5072-2FE4-39B21A8F9EA3}"/>
              </a:ext>
            </a:extLst>
          </p:cNvPr>
          <p:cNvSpPr/>
          <p:nvPr/>
        </p:nvSpPr>
        <p:spPr>
          <a:xfrm>
            <a:off x="1062566" y="1161412"/>
            <a:ext cx="10221119" cy="4831742"/>
          </a:xfrm>
          <a:prstGeom prst="rect">
            <a:avLst/>
          </a:prstGeom>
          <a:solidFill>
            <a:schemeClr val="accent2"/>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b="0" i="0" u="none" strike="noStrike" cap="none" noProof="0">
              <a:solidFill>
                <a:schemeClr val="lt1"/>
              </a:solidFill>
              <a:latin typeface="Karla"/>
              <a:ea typeface="Karla"/>
              <a:cs typeface="Karla"/>
              <a:sym typeface="Karla"/>
            </a:endParaRPr>
          </a:p>
        </p:txBody>
      </p:sp>
      <p:sp>
        <p:nvSpPr>
          <p:cNvPr id="8" name="Shape 1">
            <a:extLst>
              <a:ext uri="{FF2B5EF4-FFF2-40B4-BE49-F238E27FC236}">
                <a16:creationId xmlns:a16="http://schemas.microsoft.com/office/drawing/2014/main" id="{08F171EE-5BF3-25A4-19B0-5E5E7959125A}"/>
              </a:ext>
            </a:extLst>
          </p:cNvPr>
          <p:cNvSpPr/>
          <p:nvPr/>
        </p:nvSpPr>
        <p:spPr>
          <a:xfrm>
            <a:off x="858371" y="800100"/>
            <a:ext cx="10221119" cy="4953001"/>
          </a:xfrm>
          <a:prstGeom prst="rect">
            <a:avLst/>
          </a:prstGeom>
          <a:solidFill>
            <a:schemeClr val="bg1"/>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b="0" i="0" u="none" strike="noStrike" cap="none" noProof="0">
              <a:solidFill>
                <a:schemeClr val="lt1"/>
              </a:solidFill>
              <a:latin typeface="Karla"/>
              <a:ea typeface="Karla"/>
              <a:cs typeface="Karla"/>
              <a:sym typeface="Karla"/>
            </a:endParaRPr>
          </a:p>
        </p:txBody>
      </p:sp>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p>
            <a:r>
              <a:rPr lang="en-US"/>
              <a:t>Click to edit Master title style</a:t>
            </a:r>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1319927" y="1322671"/>
            <a:ext cx="9298005" cy="3907858"/>
          </a:xfrm>
        </p:spPr>
        <p:txBody>
          <a:bodyPr anchor="ctr">
            <a:noAutofit/>
          </a:bodyPr>
          <a:lstStyle>
            <a:lvl1pPr marL="0" indent="0" algn="ctr">
              <a:lnSpc>
                <a:spcPct val="90000"/>
              </a:lnSpc>
              <a:buNone/>
              <a:defRPr sz="6000" b="1" cap="all" baseline="0"/>
            </a:lvl1pPr>
            <a:lvl2pPr marL="228600" indent="0" algn="ctr">
              <a:lnSpc>
                <a:spcPct val="90000"/>
              </a:lnSpc>
              <a:buNone/>
              <a:defRPr sz="5400" b="1"/>
            </a:lvl2pPr>
            <a:lvl3pPr marL="457200" indent="0" algn="ctr">
              <a:lnSpc>
                <a:spcPct val="90000"/>
              </a:lnSpc>
              <a:buNone/>
              <a:defRPr sz="4800" b="1"/>
            </a:lvl3pPr>
            <a:lvl4pPr marL="685800" indent="0" algn="ctr">
              <a:lnSpc>
                <a:spcPct val="90000"/>
              </a:lnSpc>
              <a:buNone/>
              <a:defRPr sz="4400" b="1"/>
            </a:lvl4pPr>
            <a:lvl5pPr marL="914400" indent="0" algn="ctr">
              <a:lnSpc>
                <a:spcPct val="90000"/>
              </a:lnSpc>
              <a:buNone/>
              <a:defRPr sz="4000" b="1"/>
            </a:lvl5pPr>
          </a:lstStyle>
          <a:p>
            <a:pPr lvl="0"/>
            <a:r>
              <a:rPr lang="en-US"/>
              <a:t>Click to add Statement</a:t>
            </a:r>
          </a:p>
          <a:p>
            <a:pPr lvl="1"/>
            <a:r>
              <a:rPr lang="en-US"/>
              <a:t>Second level</a:t>
            </a:r>
          </a:p>
          <a:p>
            <a:pPr lvl="2"/>
            <a:r>
              <a:rPr lang="en-US"/>
              <a:t>Third level</a:t>
            </a:r>
          </a:p>
          <a:p>
            <a:pPr lvl="3"/>
            <a:r>
              <a:rPr lang="en-US"/>
              <a:t>Fourth level</a:t>
            </a:r>
          </a:p>
          <a:p>
            <a:pPr lvl="4"/>
            <a:r>
              <a:rPr lang="en-US"/>
              <a:t>Fifth level</a:t>
            </a:r>
          </a:p>
        </p:txBody>
      </p:sp>
      <p:sp>
        <p:nvSpPr>
          <p:cNvPr id="10" name="Footer Placeholder 4">
            <a:extLst>
              <a:ext uri="{FF2B5EF4-FFF2-40B4-BE49-F238E27FC236}">
                <a16:creationId xmlns:a16="http://schemas.microsoft.com/office/drawing/2014/main" id="{7CE3EBB0-2A3C-612E-DC6C-0AE876654FED}"/>
              </a:ext>
            </a:extLst>
          </p:cNvPr>
          <p:cNvSpPr>
            <a:spLocks noGrp="1"/>
          </p:cNvSpPr>
          <p:nvPr>
            <p:ph type="ftr" sz="quarter" idx="3"/>
          </p:nvPr>
        </p:nvSpPr>
        <p:spPr>
          <a:xfrm>
            <a:off x="612647" y="6410960"/>
            <a:ext cx="2805405" cy="298120"/>
          </a:xfrm>
          <a:prstGeom prst="rect">
            <a:avLst/>
          </a:prstGeom>
        </p:spPr>
        <p:txBody>
          <a:bodyPr anchor="b"/>
          <a:lstStyle>
            <a:lvl1pPr>
              <a:defRPr sz="1200"/>
            </a:lvl1pPr>
          </a:lstStyle>
          <a:p>
            <a:endParaRPr lang="en-US"/>
          </a:p>
        </p:txBody>
      </p:sp>
      <p:sp>
        <p:nvSpPr>
          <p:cNvPr id="9" name="Date Placeholder 3">
            <a:extLst>
              <a:ext uri="{FF2B5EF4-FFF2-40B4-BE49-F238E27FC236}">
                <a16:creationId xmlns:a16="http://schemas.microsoft.com/office/drawing/2014/main" id="{075E6F7F-E895-1277-02D6-F925FA6D27AA}"/>
              </a:ext>
            </a:extLst>
          </p:cNvPr>
          <p:cNvSpPr>
            <a:spLocks noGrp="1"/>
          </p:cNvSpPr>
          <p:nvPr>
            <p:ph type="dt" sz="half" idx="2"/>
          </p:nvPr>
        </p:nvSpPr>
        <p:spPr>
          <a:xfrm>
            <a:off x="8893929" y="6410960"/>
            <a:ext cx="2202644" cy="298120"/>
          </a:xfrm>
          <a:prstGeom prst="rect">
            <a:avLst/>
          </a:prstGeom>
        </p:spPr>
        <p:txBody>
          <a:bodyPr anchor="b"/>
          <a:lstStyle>
            <a:lvl1pPr>
              <a:defRPr sz="1200"/>
            </a:lvl1pPr>
          </a:lstStyle>
          <a:p>
            <a:endParaRPr lang="en-US"/>
          </a:p>
        </p:txBody>
      </p:sp>
      <p:sp>
        <p:nvSpPr>
          <p:cNvPr id="11" name="Slide Number Placeholder 5">
            <a:extLst>
              <a:ext uri="{FF2B5EF4-FFF2-40B4-BE49-F238E27FC236}">
                <a16:creationId xmlns:a16="http://schemas.microsoft.com/office/drawing/2014/main" id="{39676103-43BF-3489-0BCB-B1D89DE77C04}"/>
              </a:ext>
            </a:extLst>
          </p:cNvPr>
          <p:cNvSpPr>
            <a:spLocks noGrp="1"/>
          </p:cNvSpPr>
          <p:nvPr>
            <p:ph type="sldNum" sz="quarter" idx="4"/>
          </p:nvPr>
        </p:nvSpPr>
        <p:spPr>
          <a:xfrm>
            <a:off x="11147096" y="6410960"/>
            <a:ext cx="429207" cy="298120"/>
          </a:xfrm>
          <a:prstGeom prst="rect">
            <a:avLst/>
          </a:prstGeom>
        </p:spPr>
        <p:txBody>
          <a:bodyPr anchor="b"/>
          <a:lstStyle>
            <a:lvl1pPr>
              <a:defRPr sz="1200"/>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2699360925"/>
      </p:ext>
    </p:extLst>
  </p:cSld>
  <p:clrMapOvr>
    <a:overrideClrMapping bg1="lt1" tx1="dk1" bg2="lt2" tx2="dk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tatement 2">
    <p:bg>
      <p:bgPr>
        <a:solidFill>
          <a:schemeClr val="accent2"/>
        </a:solidFill>
        <a:effectLst/>
      </p:bgPr>
    </p:bg>
    <p:spTree>
      <p:nvGrpSpPr>
        <p:cNvPr id="1" name=""/>
        <p:cNvGrpSpPr/>
        <p:nvPr/>
      </p:nvGrpSpPr>
      <p:grpSpPr>
        <a:xfrm>
          <a:off x="0" y="0"/>
          <a:ext cx="0" cy="0"/>
          <a:chOff x="0" y="0"/>
          <a:chExt cx="0" cy="0"/>
        </a:xfrm>
      </p:grpSpPr>
      <p:sp>
        <p:nvSpPr>
          <p:cNvPr id="6" name="Shape 2">
            <a:extLst>
              <a:ext uri="{FF2B5EF4-FFF2-40B4-BE49-F238E27FC236}">
                <a16:creationId xmlns:a16="http://schemas.microsoft.com/office/drawing/2014/main" id="{67509756-1709-4FB3-87C9-65E52F8A642D}"/>
              </a:ext>
            </a:extLst>
          </p:cNvPr>
          <p:cNvSpPr/>
          <p:nvPr/>
        </p:nvSpPr>
        <p:spPr>
          <a:xfrm>
            <a:off x="1062566" y="1161412"/>
            <a:ext cx="10221119" cy="4831742"/>
          </a:xfrm>
          <a:prstGeom prst="rect">
            <a:avLst/>
          </a:prstGeom>
          <a:solidFill>
            <a:schemeClr val="accent3"/>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b="0" i="0" u="none" strike="noStrike" cap="none" noProof="0">
              <a:solidFill>
                <a:schemeClr val="lt1"/>
              </a:solidFill>
              <a:latin typeface="Karla"/>
              <a:ea typeface="Karla"/>
              <a:cs typeface="Karla"/>
              <a:sym typeface="Karla"/>
            </a:endParaRPr>
          </a:p>
        </p:txBody>
      </p:sp>
      <p:sp>
        <p:nvSpPr>
          <p:cNvPr id="8" name="Shape 1">
            <a:extLst>
              <a:ext uri="{FF2B5EF4-FFF2-40B4-BE49-F238E27FC236}">
                <a16:creationId xmlns:a16="http://schemas.microsoft.com/office/drawing/2014/main" id="{CF72170A-AA7E-9DE2-6ECB-19945A37EAD7}"/>
              </a:ext>
            </a:extLst>
          </p:cNvPr>
          <p:cNvSpPr/>
          <p:nvPr/>
        </p:nvSpPr>
        <p:spPr>
          <a:xfrm>
            <a:off x="858371" y="800100"/>
            <a:ext cx="10221119" cy="4953001"/>
          </a:xfrm>
          <a:prstGeom prst="rect">
            <a:avLst/>
          </a:prstGeom>
          <a:solidFill>
            <a:schemeClr val="bg1"/>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b="0" i="0" u="none" strike="noStrike" cap="none" noProof="0">
              <a:solidFill>
                <a:schemeClr val="lt1"/>
              </a:solidFill>
              <a:latin typeface="Karla"/>
              <a:ea typeface="Karla"/>
              <a:cs typeface="Karla"/>
              <a:sym typeface="Karla"/>
            </a:endParaRPr>
          </a:p>
        </p:txBody>
      </p:sp>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p>
            <a:r>
              <a:rPr lang="en-US"/>
              <a:t>Click to edit Master title style</a:t>
            </a:r>
          </a:p>
        </p:txBody>
      </p:sp>
      <p:sp>
        <p:nvSpPr>
          <p:cNvPr id="5" name="Content Placeholder 4">
            <a:extLst>
              <a:ext uri="{FF2B5EF4-FFF2-40B4-BE49-F238E27FC236}">
                <a16:creationId xmlns:a16="http://schemas.microsoft.com/office/drawing/2014/main" id="{C3C9F461-9F58-7EDE-FFF1-E8FCAD2E23AE}"/>
              </a:ext>
            </a:extLst>
          </p:cNvPr>
          <p:cNvSpPr>
            <a:spLocks noGrp="1"/>
          </p:cNvSpPr>
          <p:nvPr>
            <p:ph sz="quarter" idx="14" hasCustomPrompt="1"/>
          </p:nvPr>
        </p:nvSpPr>
        <p:spPr>
          <a:xfrm>
            <a:off x="1319927" y="1322104"/>
            <a:ext cx="9297987" cy="3908425"/>
          </a:xfrm>
        </p:spPr>
        <p:txBody>
          <a:bodyPr anchor="ctr">
            <a:noAutofit/>
          </a:bodyPr>
          <a:lstStyle>
            <a:lvl1pPr marL="0" indent="0">
              <a:lnSpc>
                <a:spcPct val="90000"/>
              </a:lnSpc>
              <a:buNone/>
              <a:defRPr sz="6000" b="1" cap="all" baseline="0"/>
            </a:lvl1pPr>
            <a:lvl2pPr marL="228600" indent="0">
              <a:lnSpc>
                <a:spcPct val="90000"/>
              </a:lnSpc>
              <a:buNone/>
              <a:defRPr sz="5400"/>
            </a:lvl2pPr>
            <a:lvl3pPr marL="457200" indent="0">
              <a:lnSpc>
                <a:spcPct val="90000"/>
              </a:lnSpc>
              <a:buNone/>
              <a:defRPr sz="4800"/>
            </a:lvl3pPr>
            <a:lvl4pPr marL="685800" indent="0">
              <a:lnSpc>
                <a:spcPct val="90000"/>
              </a:lnSpc>
              <a:buNone/>
              <a:defRPr sz="4400"/>
            </a:lvl4pPr>
            <a:lvl5pPr marL="914400" indent="0">
              <a:lnSpc>
                <a:spcPct val="90000"/>
              </a:lnSpc>
              <a:buNone/>
              <a:defRPr sz="4000"/>
            </a:lvl5pPr>
          </a:lstStyle>
          <a:p>
            <a:pPr lvl="0"/>
            <a:r>
              <a:rPr lang="en-US"/>
              <a:t>Click to add statement</a:t>
            </a:r>
          </a:p>
          <a:p>
            <a:pPr lvl="1"/>
            <a:r>
              <a:rPr lang="en-US"/>
              <a:t>Second level</a:t>
            </a:r>
          </a:p>
          <a:p>
            <a:pPr lvl="2"/>
            <a:r>
              <a:rPr lang="en-US"/>
              <a:t>Third level</a:t>
            </a:r>
          </a:p>
          <a:p>
            <a:pPr lvl="3"/>
            <a:r>
              <a:rPr lang="en-US"/>
              <a:t>Fourth level</a:t>
            </a:r>
          </a:p>
          <a:p>
            <a:pPr lvl="4"/>
            <a:r>
              <a:rPr lang="en-US"/>
              <a:t>Fifth level</a:t>
            </a:r>
          </a:p>
        </p:txBody>
      </p:sp>
      <p:sp>
        <p:nvSpPr>
          <p:cNvPr id="13" name="Footer Placeholder 4">
            <a:extLst>
              <a:ext uri="{FF2B5EF4-FFF2-40B4-BE49-F238E27FC236}">
                <a16:creationId xmlns:a16="http://schemas.microsoft.com/office/drawing/2014/main" id="{B368E2D6-4C18-38E3-8152-995311472939}"/>
              </a:ext>
            </a:extLst>
          </p:cNvPr>
          <p:cNvSpPr>
            <a:spLocks noGrp="1"/>
          </p:cNvSpPr>
          <p:nvPr>
            <p:ph type="ftr" sz="quarter" idx="3"/>
          </p:nvPr>
        </p:nvSpPr>
        <p:spPr>
          <a:xfrm>
            <a:off x="612647" y="6410960"/>
            <a:ext cx="2805405" cy="298120"/>
          </a:xfrm>
          <a:prstGeom prst="rect">
            <a:avLst/>
          </a:prstGeom>
        </p:spPr>
        <p:txBody>
          <a:bodyPr anchor="b"/>
          <a:lstStyle>
            <a:lvl1pPr>
              <a:defRPr sz="1200"/>
            </a:lvl1pPr>
          </a:lstStyle>
          <a:p>
            <a:endParaRPr lang="en-US"/>
          </a:p>
        </p:txBody>
      </p:sp>
      <p:sp>
        <p:nvSpPr>
          <p:cNvPr id="12" name="Date Placeholder 3">
            <a:extLst>
              <a:ext uri="{FF2B5EF4-FFF2-40B4-BE49-F238E27FC236}">
                <a16:creationId xmlns:a16="http://schemas.microsoft.com/office/drawing/2014/main" id="{9CB827A9-A5DE-C188-2939-D60BED18436C}"/>
              </a:ext>
            </a:extLst>
          </p:cNvPr>
          <p:cNvSpPr>
            <a:spLocks noGrp="1"/>
          </p:cNvSpPr>
          <p:nvPr>
            <p:ph type="dt" sz="half" idx="2"/>
          </p:nvPr>
        </p:nvSpPr>
        <p:spPr>
          <a:xfrm>
            <a:off x="8893929" y="6410960"/>
            <a:ext cx="2202644" cy="298120"/>
          </a:xfrm>
          <a:prstGeom prst="rect">
            <a:avLst/>
          </a:prstGeom>
        </p:spPr>
        <p:txBody>
          <a:bodyPr anchor="b"/>
          <a:lstStyle>
            <a:lvl1pPr>
              <a:defRPr sz="1200"/>
            </a:lvl1pPr>
          </a:lstStyle>
          <a:p>
            <a:endParaRPr lang="en-US"/>
          </a:p>
        </p:txBody>
      </p:sp>
      <p:sp>
        <p:nvSpPr>
          <p:cNvPr id="14" name="Slide Number Placeholder 5">
            <a:extLst>
              <a:ext uri="{FF2B5EF4-FFF2-40B4-BE49-F238E27FC236}">
                <a16:creationId xmlns:a16="http://schemas.microsoft.com/office/drawing/2014/main" id="{2FEBF00D-1E46-AF2D-0D8E-2F38D533C171}"/>
              </a:ext>
            </a:extLst>
          </p:cNvPr>
          <p:cNvSpPr>
            <a:spLocks noGrp="1"/>
          </p:cNvSpPr>
          <p:nvPr>
            <p:ph type="sldNum" sz="quarter" idx="4"/>
          </p:nvPr>
        </p:nvSpPr>
        <p:spPr>
          <a:xfrm>
            <a:off x="11147096" y="6410960"/>
            <a:ext cx="429207" cy="298120"/>
          </a:xfrm>
          <a:prstGeom prst="rect">
            <a:avLst/>
          </a:prstGeom>
        </p:spPr>
        <p:txBody>
          <a:bodyPr anchor="b"/>
          <a:lstStyle>
            <a:lvl1pPr>
              <a:defRPr sz="1200"/>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556274407"/>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with Picture 3">
    <p:bg>
      <p:bgRef idx="1001">
        <a:schemeClr val="bg1"/>
      </p:bgRef>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57F24906-AE7E-6354-BEF6-653E4278B8E2}"/>
              </a:ext>
            </a:extLst>
          </p:cNvPr>
          <p:cNvGrpSpPr/>
          <p:nvPr/>
        </p:nvGrpSpPr>
        <p:grpSpPr>
          <a:xfrm>
            <a:off x="365760" y="366348"/>
            <a:ext cx="4886768" cy="6125303"/>
            <a:chOff x="521210" y="647905"/>
            <a:chExt cx="11365967" cy="5565740"/>
          </a:xfrm>
        </p:grpSpPr>
        <p:sp>
          <p:nvSpPr>
            <p:cNvPr id="8" name="Shape 2">
              <a:extLst>
                <a:ext uri="{FF2B5EF4-FFF2-40B4-BE49-F238E27FC236}">
                  <a16:creationId xmlns:a16="http://schemas.microsoft.com/office/drawing/2014/main" id="{97863BD0-3668-62B2-C6F4-BD77D371C352}"/>
                </a:ext>
              </a:extLst>
            </p:cNvPr>
            <p:cNvSpPr/>
            <p:nvPr/>
          </p:nvSpPr>
          <p:spPr>
            <a:xfrm>
              <a:off x="725402" y="1009217"/>
              <a:ext cx="11161775" cy="5204428"/>
            </a:xfrm>
            <a:prstGeom prst="rect">
              <a:avLst/>
            </a:prstGeom>
            <a:solidFill>
              <a:schemeClr val="accent4"/>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b="0" i="0" u="none" strike="noStrike" cap="none" noProof="0">
                <a:solidFill>
                  <a:schemeClr val="lt1"/>
                </a:solidFill>
                <a:latin typeface="Karla"/>
                <a:ea typeface="Karla"/>
                <a:cs typeface="Karla"/>
                <a:sym typeface="Karla"/>
              </a:endParaRPr>
            </a:p>
          </p:txBody>
        </p:sp>
        <p:sp>
          <p:nvSpPr>
            <p:cNvPr id="9" name="Shape 1">
              <a:extLst>
                <a:ext uri="{FF2B5EF4-FFF2-40B4-BE49-F238E27FC236}">
                  <a16:creationId xmlns:a16="http://schemas.microsoft.com/office/drawing/2014/main" id="{A731F6E5-8C9E-C424-E6F3-6E6FC4DD5464}"/>
                </a:ext>
              </a:extLst>
            </p:cNvPr>
            <p:cNvSpPr/>
            <p:nvPr/>
          </p:nvSpPr>
          <p:spPr>
            <a:xfrm>
              <a:off x="521210" y="647905"/>
              <a:ext cx="10911523" cy="5370984"/>
            </a:xfrm>
            <a:prstGeom prst="rect">
              <a:avLst/>
            </a:prstGeom>
            <a:solidFill>
              <a:schemeClr val="bg1"/>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b="0" i="0" u="none" strike="noStrike" cap="none" noProof="0">
                <a:solidFill>
                  <a:schemeClr val="lt1"/>
                </a:solidFill>
                <a:latin typeface="Karla"/>
                <a:ea typeface="Karla"/>
                <a:cs typeface="Karla"/>
                <a:sym typeface="Karla"/>
              </a:endParaRPr>
            </a:p>
          </p:txBody>
        </p:sp>
      </p:grpSp>
      <p:sp>
        <p:nvSpPr>
          <p:cNvPr id="5" name="Title 4">
            <a:extLst>
              <a:ext uri="{FF2B5EF4-FFF2-40B4-BE49-F238E27FC236}">
                <a16:creationId xmlns:a16="http://schemas.microsoft.com/office/drawing/2014/main" id="{1FE1C070-AE3A-DBC9-E7FC-B233E403A44B}"/>
              </a:ext>
            </a:extLst>
          </p:cNvPr>
          <p:cNvSpPr>
            <a:spLocks noGrp="1"/>
          </p:cNvSpPr>
          <p:nvPr>
            <p:ph type="title"/>
          </p:nvPr>
        </p:nvSpPr>
        <p:spPr>
          <a:xfrm>
            <a:off x="593541" y="603503"/>
            <a:ext cx="4235820" cy="3739895"/>
          </a:xfrm>
        </p:spPr>
        <p:txBody>
          <a:bodyPr>
            <a:normAutofit/>
          </a:bodyPr>
          <a:lstStyle>
            <a:lvl1pPr>
              <a:defRPr sz="5200"/>
            </a:lvl1pPr>
          </a:lstStyle>
          <a:p>
            <a:r>
              <a:rPr lang="en-US"/>
              <a:t>Click to edit Master title style</a:t>
            </a:r>
          </a:p>
        </p:txBody>
      </p:sp>
      <p:sp>
        <p:nvSpPr>
          <p:cNvPr id="13" name="Subtitle 2">
            <a:extLst>
              <a:ext uri="{FF2B5EF4-FFF2-40B4-BE49-F238E27FC236}">
                <a16:creationId xmlns:a16="http://schemas.microsoft.com/office/drawing/2014/main" id="{2F9F140D-1A01-09CE-B008-51350362BB32}"/>
              </a:ext>
            </a:extLst>
          </p:cNvPr>
          <p:cNvSpPr>
            <a:spLocks noGrp="1"/>
          </p:cNvSpPr>
          <p:nvPr>
            <p:ph type="subTitle" idx="1"/>
          </p:nvPr>
        </p:nvSpPr>
        <p:spPr>
          <a:xfrm>
            <a:off x="593541" y="4661255"/>
            <a:ext cx="4235820" cy="1380744"/>
          </a:xfrm>
        </p:spPr>
        <p:txBody>
          <a:bodyPr vert="horz" lIns="91440" tIns="45720" rIns="91440" bIns="45720" rtlCol="0" anchor="b">
            <a:normAutofit/>
          </a:bodyPr>
          <a:lstStyle>
            <a:lvl1pPr marL="0" indent="0">
              <a:buNone/>
              <a:defRPr lang="en-US" sz="1800" cap="all" baseline="0" dirty="0"/>
            </a:lvl1pPr>
          </a:lstStyle>
          <a:p>
            <a:pPr lvl="0"/>
            <a:r>
              <a:rPr lang="en-US"/>
              <a:t>Click to edit Master subtitle style</a:t>
            </a:r>
          </a:p>
        </p:txBody>
      </p:sp>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hasCustomPrompt="1"/>
          </p:nvPr>
        </p:nvSpPr>
        <p:spPr>
          <a:xfrm>
            <a:off x="5613962" y="0"/>
            <a:ext cx="6578038" cy="6858000"/>
          </a:xfrm>
          <a:blipFill>
            <a:blip r:embed="rId2">
              <a:alphaModFix amt="85000"/>
              <a:extLst>
                <a:ext uri="{28A0092B-C50C-407E-A947-70E740481C1C}">
                  <a14:useLocalDpi xmlns:a14="http://schemas.microsoft.com/office/drawing/2010/main" val="0"/>
                </a:ext>
              </a:extLst>
            </a:blip>
            <a:stretch>
              <a:fillRect/>
            </a:stretch>
          </a:blipFill>
        </p:spPr>
        <p:txBody>
          <a:bodyPr vert="horz" lIns="91440" tIns="0" rIns="0" bIns="0" rtlCol="0">
            <a:noAutofit/>
          </a:bodyPr>
          <a:lstStyle>
            <a:lvl1pPr marL="0" indent="0">
              <a:buNone/>
              <a:defRPr lang="en-US" sz="2400" b="0" i="0"/>
            </a:lvl1pPr>
          </a:lstStyle>
          <a:p>
            <a:pPr marL="228600" lvl="0" indent="-228600">
              <a:lnSpc>
                <a:spcPct val="150000"/>
              </a:lnSpc>
            </a:pPr>
            <a:r>
              <a:rPr lang="en-US"/>
              <a:t>  </a:t>
            </a:r>
          </a:p>
        </p:txBody>
      </p:sp>
      <p:cxnSp>
        <p:nvCxnSpPr>
          <p:cNvPr id="10" name="Straight Connector 9">
            <a:extLst>
              <a:ext uri="{FF2B5EF4-FFF2-40B4-BE49-F238E27FC236}">
                <a16:creationId xmlns:a16="http://schemas.microsoft.com/office/drawing/2014/main" id="{E33280CB-6F3A-4AAC-F373-F6910037E871}"/>
              </a:ext>
            </a:extLst>
          </p:cNvPr>
          <p:cNvCxnSpPr>
            <a:cxnSpLocks/>
          </p:cNvCxnSpPr>
          <p:nvPr/>
        </p:nvCxnSpPr>
        <p:spPr>
          <a:xfrm>
            <a:off x="5594712" y="0"/>
            <a:ext cx="0" cy="6858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9737912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Statement 3">
    <p:bg>
      <p:bgPr>
        <a:solidFill>
          <a:schemeClr val="accent4"/>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C9F509C9-EBD3-FFB9-4531-BBE9EE870C9B}"/>
              </a:ext>
            </a:extLst>
          </p:cNvPr>
          <p:cNvGrpSpPr/>
          <p:nvPr/>
        </p:nvGrpSpPr>
        <p:grpSpPr>
          <a:xfrm>
            <a:off x="452064" y="492893"/>
            <a:ext cx="11287872" cy="5876422"/>
            <a:chOff x="521208" y="647905"/>
            <a:chExt cx="11365969" cy="5565740"/>
          </a:xfrm>
        </p:grpSpPr>
        <p:sp>
          <p:nvSpPr>
            <p:cNvPr id="11" name="Shape">
              <a:extLst>
                <a:ext uri="{FF2B5EF4-FFF2-40B4-BE49-F238E27FC236}">
                  <a16:creationId xmlns:a16="http://schemas.microsoft.com/office/drawing/2014/main" id="{F77DADAD-5C68-8B22-D7D6-9EFA4FCE9FBF}"/>
                </a:ext>
              </a:extLst>
            </p:cNvPr>
            <p:cNvSpPr/>
            <p:nvPr/>
          </p:nvSpPr>
          <p:spPr>
            <a:xfrm>
              <a:off x="725402" y="1009217"/>
              <a:ext cx="11161775" cy="5204428"/>
            </a:xfrm>
            <a:prstGeom prst="rect">
              <a:avLst/>
            </a:prstGeom>
            <a:solidFill>
              <a:schemeClr val="tx2"/>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b="0" i="0" u="none" strike="noStrike" cap="none" noProof="0">
                <a:solidFill>
                  <a:schemeClr val="lt1"/>
                </a:solidFill>
                <a:latin typeface="Karla"/>
                <a:ea typeface="Karla"/>
                <a:cs typeface="Karla"/>
                <a:sym typeface="Karla"/>
              </a:endParaRPr>
            </a:p>
          </p:txBody>
        </p:sp>
        <p:sp>
          <p:nvSpPr>
            <p:cNvPr id="12" name="Shape">
              <a:extLst>
                <a:ext uri="{FF2B5EF4-FFF2-40B4-BE49-F238E27FC236}">
                  <a16:creationId xmlns:a16="http://schemas.microsoft.com/office/drawing/2014/main" id="{C84AEDAF-DA87-0FC6-A421-8548D43C9150}"/>
                </a:ext>
              </a:extLst>
            </p:cNvPr>
            <p:cNvSpPr/>
            <p:nvPr/>
          </p:nvSpPr>
          <p:spPr>
            <a:xfrm>
              <a:off x="521208" y="647905"/>
              <a:ext cx="11158238" cy="5370984"/>
            </a:xfrm>
            <a:prstGeom prst="rect">
              <a:avLst/>
            </a:prstGeom>
            <a:solidFill>
              <a:schemeClr val="bg1"/>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b="0" i="0" u="none" strike="noStrike" cap="none" noProof="0">
                <a:solidFill>
                  <a:schemeClr val="lt1"/>
                </a:solidFill>
                <a:latin typeface="Karla"/>
                <a:ea typeface="Karla"/>
                <a:cs typeface="Karla"/>
                <a:sym typeface="Karla"/>
              </a:endParaRPr>
            </a:p>
          </p:txBody>
        </p:sp>
      </p:grpSp>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p>
            <a:r>
              <a:rPr lang="en-US"/>
              <a:t>Click to edit Master title style</a:t>
            </a:r>
          </a:p>
        </p:txBody>
      </p:sp>
      <p:sp>
        <p:nvSpPr>
          <p:cNvPr id="9" name="Content Placeholder 6">
            <a:extLst>
              <a:ext uri="{FF2B5EF4-FFF2-40B4-BE49-F238E27FC236}">
                <a16:creationId xmlns:a16="http://schemas.microsoft.com/office/drawing/2014/main" id="{3F4551C1-F77D-5DEA-D4A6-E296C313BDBD}"/>
              </a:ext>
            </a:extLst>
          </p:cNvPr>
          <p:cNvSpPr>
            <a:spLocks noGrp="1"/>
          </p:cNvSpPr>
          <p:nvPr>
            <p:ph sz="quarter" idx="13" hasCustomPrompt="1"/>
          </p:nvPr>
        </p:nvSpPr>
        <p:spPr>
          <a:xfrm>
            <a:off x="811593" y="844209"/>
            <a:ext cx="10362510" cy="4968161"/>
          </a:xfrm>
        </p:spPr>
        <p:txBody>
          <a:bodyPr anchor="ctr">
            <a:noAutofit/>
          </a:bodyPr>
          <a:lstStyle>
            <a:lvl1pPr marL="0" indent="0" algn="ctr">
              <a:lnSpc>
                <a:spcPct val="90000"/>
              </a:lnSpc>
              <a:buNone/>
              <a:defRPr sz="6000" b="1" cap="all" baseline="0"/>
            </a:lvl1pPr>
            <a:lvl2pPr marL="228600" indent="0" algn="ctr">
              <a:lnSpc>
                <a:spcPct val="90000"/>
              </a:lnSpc>
              <a:buNone/>
              <a:defRPr sz="5400" b="1"/>
            </a:lvl2pPr>
            <a:lvl3pPr marL="457200" indent="0" algn="ctr">
              <a:lnSpc>
                <a:spcPct val="90000"/>
              </a:lnSpc>
              <a:buNone/>
              <a:defRPr sz="4800" b="1"/>
            </a:lvl3pPr>
            <a:lvl4pPr marL="685800" indent="0" algn="ctr">
              <a:lnSpc>
                <a:spcPct val="90000"/>
              </a:lnSpc>
              <a:buNone/>
              <a:defRPr sz="4400" b="1"/>
            </a:lvl4pPr>
            <a:lvl5pPr marL="914400" indent="0" algn="ctr">
              <a:lnSpc>
                <a:spcPct val="90000"/>
              </a:lnSpc>
              <a:buNone/>
              <a:defRPr sz="4000" b="1"/>
            </a:lvl5pPr>
          </a:lstStyle>
          <a:p>
            <a:pPr lvl="0"/>
            <a:r>
              <a:rPr lang="en-US"/>
              <a:t>Click to add Statement</a:t>
            </a:r>
          </a:p>
          <a:p>
            <a:pPr lvl="1"/>
            <a:r>
              <a:rPr lang="en-US"/>
              <a:t>Second level</a:t>
            </a:r>
          </a:p>
          <a:p>
            <a:pPr lvl="2"/>
            <a:r>
              <a:rPr lang="en-US"/>
              <a:t>Third level</a:t>
            </a:r>
          </a:p>
          <a:p>
            <a:pPr lvl="3"/>
            <a:r>
              <a:rPr lang="en-US"/>
              <a:t>Fourth level</a:t>
            </a:r>
          </a:p>
          <a:p>
            <a:pPr lvl="4"/>
            <a:r>
              <a:rPr lang="en-US"/>
              <a:t>Fifth level</a:t>
            </a:r>
          </a:p>
        </p:txBody>
      </p:sp>
      <p:sp>
        <p:nvSpPr>
          <p:cNvPr id="7" name="Footer Placeholder 4">
            <a:extLst>
              <a:ext uri="{FF2B5EF4-FFF2-40B4-BE49-F238E27FC236}">
                <a16:creationId xmlns:a16="http://schemas.microsoft.com/office/drawing/2014/main" id="{6C2AFDFC-279D-866C-97E4-0413DAD3750E}"/>
              </a:ext>
            </a:extLst>
          </p:cNvPr>
          <p:cNvSpPr>
            <a:spLocks noGrp="1"/>
          </p:cNvSpPr>
          <p:nvPr>
            <p:ph type="ftr" sz="quarter" idx="3"/>
          </p:nvPr>
        </p:nvSpPr>
        <p:spPr>
          <a:xfrm>
            <a:off x="612647" y="6410960"/>
            <a:ext cx="2805405" cy="298120"/>
          </a:xfrm>
          <a:prstGeom prst="rect">
            <a:avLst/>
          </a:prstGeom>
        </p:spPr>
        <p:txBody>
          <a:bodyPr anchor="b"/>
          <a:lstStyle>
            <a:lvl1pPr>
              <a:defRPr sz="1200"/>
            </a:lvl1pPr>
          </a:lstStyle>
          <a:p>
            <a:endParaRPr lang="en-US"/>
          </a:p>
        </p:txBody>
      </p:sp>
      <p:sp>
        <p:nvSpPr>
          <p:cNvPr id="6" name="Date Placeholder 3">
            <a:extLst>
              <a:ext uri="{FF2B5EF4-FFF2-40B4-BE49-F238E27FC236}">
                <a16:creationId xmlns:a16="http://schemas.microsoft.com/office/drawing/2014/main" id="{D329DF21-7E57-6F8D-84A6-32DD2CDC6644}"/>
              </a:ext>
            </a:extLst>
          </p:cNvPr>
          <p:cNvSpPr>
            <a:spLocks noGrp="1"/>
          </p:cNvSpPr>
          <p:nvPr>
            <p:ph type="dt" sz="half" idx="2"/>
          </p:nvPr>
        </p:nvSpPr>
        <p:spPr>
          <a:xfrm>
            <a:off x="8893929" y="6410960"/>
            <a:ext cx="2202644" cy="298120"/>
          </a:xfrm>
          <a:prstGeom prst="rect">
            <a:avLst/>
          </a:prstGeom>
        </p:spPr>
        <p:txBody>
          <a:bodyPr anchor="b"/>
          <a:lstStyle>
            <a:lvl1pPr>
              <a:defRPr sz="1200"/>
            </a:lvl1pPr>
          </a:lstStyle>
          <a:p>
            <a:endParaRPr lang="en-US"/>
          </a:p>
        </p:txBody>
      </p:sp>
      <p:sp>
        <p:nvSpPr>
          <p:cNvPr id="8" name="Slide Number Placeholder 5">
            <a:extLst>
              <a:ext uri="{FF2B5EF4-FFF2-40B4-BE49-F238E27FC236}">
                <a16:creationId xmlns:a16="http://schemas.microsoft.com/office/drawing/2014/main" id="{7F0DFF13-FAC1-37BC-2037-41048E696257}"/>
              </a:ext>
            </a:extLst>
          </p:cNvPr>
          <p:cNvSpPr>
            <a:spLocks noGrp="1"/>
          </p:cNvSpPr>
          <p:nvPr>
            <p:ph type="sldNum" sz="quarter" idx="4"/>
          </p:nvPr>
        </p:nvSpPr>
        <p:spPr>
          <a:xfrm>
            <a:off x="11147096" y="6410960"/>
            <a:ext cx="429207" cy="298120"/>
          </a:xfrm>
          <a:prstGeom prst="rect">
            <a:avLst/>
          </a:prstGeom>
        </p:spPr>
        <p:txBody>
          <a:bodyPr anchor="b"/>
          <a:lstStyle>
            <a:lvl1pPr>
              <a:defRPr sz="1200"/>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307271008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Quote">
    <p:bg>
      <p:bgPr>
        <a:solidFill>
          <a:schemeClr val="accent4"/>
        </a:solidFill>
        <a:effectLst/>
      </p:bgPr>
    </p:bg>
    <p:spTree>
      <p:nvGrpSpPr>
        <p:cNvPr id="1" name=""/>
        <p:cNvGrpSpPr/>
        <p:nvPr/>
      </p:nvGrpSpPr>
      <p:grpSpPr>
        <a:xfrm>
          <a:off x="0" y="0"/>
          <a:ext cx="0" cy="0"/>
          <a:chOff x="0" y="0"/>
          <a:chExt cx="0" cy="0"/>
        </a:xfrm>
      </p:grpSpPr>
      <p:sp>
        <p:nvSpPr>
          <p:cNvPr id="12" name="Shape">
            <a:extLst>
              <a:ext uri="{FF2B5EF4-FFF2-40B4-BE49-F238E27FC236}">
                <a16:creationId xmlns:a16="http://schemas.microsoft.com/office/drawing/2014/main" id="{2DE75237-C959-D427-59CB-754609076995}"/>
              </a:ext>
            </a:extLst>
          </p:cNvPr>
          <p:cNvSpPr/>
          <p:nvPr/>
        </p:nvSpPr>
        <p:spPr>
          <a:xfrm>
            <a:off x="680973" y="1199512"/>
            <a:ext cx="11058961" cy="4831742"/>
          </a:xfrm>
          <a:prstGeom prst="rect">
            <a:avLst/>
          </a:prstGeom>
          <a:solidFill>
            <a:schemeClr val="tx2"/>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b="0" i="0" u="none" strike="noStrike" cap="none" noProof="0">
              <a:solidFill>
                <a:schemeClr val="accent2">
                  <a:lumMod val="20000"/>
                  <a:lumOff val="80000"/>
                </a:schemeClr>
              </a:solidFill>
              <a:latin typeface="Karla"/>
              <a:ea typeface="Karla"/>
              <a:cs typeface="Karla"/>
              <a:sym typeface="Karla"/>
            </a:endParaRPr>
          </a:p>
        </p:txBody>
      </p:sp>
      <p:sp>
        <p:nvSpPr>
          <p:cNvPr id="13" name="Shape">
            <a:extLst>
              <a:ext uri="{FF2B5EF4-FFF2-40B4-BE49-F238E27FC236}">
                <a16:creationId xmlns:a16="http://schemas.microsoft.com/office/drawing/2014/main" id="{2E7456C8-E832-7DE1-2809-F37CD2039059}"/>
              </a:ext>
            </a:extLst>
          </p:cNvPr>
          <p:cNvSpPr/>
          <p:nvPr/>
        </p:nvSpPr>
        <p:spPr>
          <a:xfrm>
            <a:off x="452064" y="838200"/>
            <a:ext cx="11058961" cy="4953001"/>
          </a:xfrm>
          <a:prstGeom prst="rect">
            <a:avLst/>
          </a:prstGeom>
          <a:solidFill>
            <a:schemeClr val="bg1"/>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b="0" i="0" u="none" strike="noStrike" cap="none" noProof="0">
              <a:solidFill>
                <a:schemeClr val="lt1"/>
              </a:solidFill>
              <a:latin typeface="Karla"/>
              <a:ea typeface="Karla"/>
              <a:cs typeface="Karla"/>
              <a:sym typeface="Karla"/>
            </a:endParaRPr>
          </a:p>
        </p:txBody>
      </p:sp>
      <p:sp>
        <p:nvSpPr>
          <p:cNvPr id="6" name="Title 7">
            <a:extLst>
              <a:ext uri="{FF2B5EF4-FFF2-40B4-BE49-F238E27FC236}">
                <a16:creationId xmlns:a16="http://schemas.microsoft.com/office/drawing/2014/main" id="{C8B71B71-DED1-B066-5130-1F2DE6145746}"/>
              </a:ext>
            </a:extLst>
          </p:cNvPr>
          <p:cNvSpPr>
            <a:spLocks noGrp="1"/>
          </p:cNvSpPr>
          <p:nvPr>
            <p:ph type="title" hasCustomPrompt="1"/>
          </p:nvPr>
        </p:nvSpPr>
        <p:spPr>
          <a:xfrm>
            <a:off x="1263157" y="4171150"/>
            <a:ext cx="9427773" cy="466344"/>
          </a:xfrm>
        </p:spPr>
        <p:txBody>
          <a:bodyPr anchor="ctr">
            <a:normAutofit/>
          </a:bodyPr>
          <a:lstStyle>
            <a:lvl1pPr algn="ctr">
              <a:lnSpc>
                <a:spcPct val="120000"/>
              </a:lnSpc>
              <a:defRPr sz="2200" b="1" cap="all" baseline="0">
                <a:latin typeface="+mn-lt"/>
              </a:defRPr>
            </a:lvl1pPr>
          </a:lstStyle>
          <a:p>
            <a:r>
              <a:rPr lang="en-US"/>
              <a:t>Quote Author</a:t>
            </a:r>
          </a:p>
        </p:txBody>
      </p:sp>
      <p:sp>
        <p:nvSpPr>
          <p:cNvPr id="2" name="Content Placeholder 6">
            <a:extLst>
              <a:ext uri="{FF2B5EF4-FFF2-40B4-BE49-F238E27FC236}">
                <a16:creationId xmlns:a16="http://schemas.microsoft.com/office/drawing/2014/main" id="{764B92A2-9C11-A473-0B3F-CAAD66CB9FFC}"/>
              </a:ext>
            </a:extLst>
          </p:cNvPr>
          <p:cNvSpPr>
            <a:spLocks noGrp="1"/>
          </p:cNvSpPr>
          <p:nvPr>
            <p:ph sz="quarter" idx="10" hasCustomPrompt="1"/>
          </p:nvPr>
        </p:nvSpPr>
        <p:spPr>
          <a:xfrm>
            <a:off x="1050623" y="1475874"/>
            <a:ext cx="9852843" cy="2393479"/>
          </a:xfrm>
        </p:spPr>
        <p:txBody>
          <a:bodyPr anchor="b">
            <a:normAutofit/>
          </a:bodyPr>
          <a:lstStyle>
            <a:lvl1pPr marL="228600" indent="0" algn="ctr">
              <a:buNone/>
              <a:defRPr sz="4000">
                <a:latin typeface="+mj-lt"/>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add Quote</a:t>
            </a:r>
          </a:p>
        </p:txBody>
      </p:sp>
      <p:sp>
        <p:nvSpPr>
          <p:cNvPr id="4" name="Footer Placeholder 4">
            <a:extLst>
              <a:ext uri="{FF2B5EF4-FFF2-40B4-BE49-F238E27FC236}">
                <a16:creationId xmlns:a16="http://schemas.microsoft.com/office/drawing/2014/main" id="{B47B8EDB-536A-003E-AE0A-AB072C6BD4F2}"/>
              </a:ext>
            </a:extLst>
          </p:cNvPr>
          <p:cNvSpPr>
            <a:spLocks noGrp="1"/>
          </p:cNvSpPr>
          <p:nvPr>
            <p:ph type="ftr" sz="quarter" idx="3"/>
          </p:nvPr>
        </p:nvSpPr>
        <p:spPr>
          <a:xfrm>
            <a:off x="612647" y="6410960"/>
            <a:ext cx="2805405" cy="298120"/>
          </a:xfrm>
          <a:prstGeom prst="rect">
            <a:avLst/>
          </a:prstGeom>
        </p:spPr>
        <p:txBody>
          <a:bodyPr anchor="b"/>
          <a:lstStyle>
            <a:lvl1pPr>
              <a:defRPr sz="1200"/>
            </a:lvl1pPr>
          </a:lstStyle>
          <a:p>
            <a:endParaRPr lang="en-US"/>
          </a:p>
        </p:txBody>
      </p:sp>
      <p:sp>
        <p:nvSpPr>
          <p:cNvPr id="3" name="Date Placeholder 3">
            <a:extLst>
              <a:ext uri="{FF2B5EF4-FFF2-40B4-BE49-F238E27FC236}">
                <a16:creationId xmlns:a16="http://schemas.microsoft.com/office/drawing/2014/main" id="{F59023AF-254C-8366-C5DA-6778C61166AB}"/>
              </a:ext>
            </a:extLst>
          </p:cNvPr>
          <p:cNvSpPr>
            <a:spLocks noGrp="1"/>
          </p:cNvSpPr>
          <p:nvPr>
            <p:ph type="dt" sz="half" idx="2"/>
          </p:nvPr>
        </p:nvSpPr>
        <p:spPr>
          <a:xfrm>
            <a:off x="8893929" y="6410960"/>
            <a:ext cx="2202644" cy="298120"/>
          </a:xfrm>
          <a:prstGeom prst="rect">
            <a:avLst/>
          </a:prstGeom>
        </p:spPr>
        <p:txBody>
          <a:bodyPr anchor="b"/>
          <a:lstStyle>
            <a:lvl1pPr>
              <a:defRPr sz="1200"/>
            </a:lvl1pPr>
          </a:lstStyle>
          <a:p>
            <a:endParaRPr lang="en-US"/>
          </a:p>
        </p:txBody>
      </p:sp>
      <p:sp>
        <p:nvSpPr>
          <p:cNvPr id="5" name="Slide Number Placeholder 5">
            <a:extLst>
              <a:ext uri="{FF2B5EF4-FFF2-40B4-BE49-F238E27FC236}">
                <a16:creationId xmlns:a16="http://schemas.microsoft.com/office/drawing/2014/main" id="{BCDA5A3A-7694-A45B-B5A0-90DAAB4B23EE}"/>
              </a:ext>
            </a:extLst>
          </p:cNvPr>
          <p:cNvSpPr>
            <a:spLocks noGrp="1"/>
          </p:cNvSpPr>
          <p:nvPr>
            <p:ph type="sldNum" sz="quarter" idx="4"/>
          </p:nvPr>
        </p:nvSpPr>
        <p:spPr>
          <a:xfrm>
            <a:off x="11147096" y="6410960"/>
            <a:ext cx="429207" cy="298120"/>
          </a:xfrm>
          <a:prstGeom prst="rect">
            <a:avLst/>
          </a:prstGeom>
        </p:spPr>
        <p:txBody>
          <a:bodyPr anchor="b"/>
          <a:lstStyle>
            <a:lvl1pPr>
              <a:defRPr sz="1200"/>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1290546703"/>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Quote 2">
    <p:bg>
      <p:bgPr>
        <a:solidFill>
          <a:schemeClr val="accent3"/>
        </a:solidFill>
        <a:effectLst/>
      </p:bgPr>
    </p:bg>
    <p:spTree>
      <p:nvGrpSpPr>
        <p:cNvPr id="1" name=""/>
        <p:cNvGrpSpPr/>
        <p:nvPr/>
      </p:nvGrpSpPr>
      <p:grpSpPr>
        <a:xfrm>
          <a:off x="0" y="0"/>
          <a:ext cx="0" cy="0"/>
          <a:chOff x="0" y="0"/>
          <a:chExt cx="0" cy="0"/>
        </a:xfrm>
      </p:grpSpPr>
      <p:sp>
        <p:nvSpPr>
          <p:cNvPr id="12" name="Shape">
            <a:extLst>
              <a:ext uri="{FF2B5EF4-FFF2-40B4-BE49-F238E27FC236}">
                <a16:creationId xmlns:a16="http://schemas.microsoft.com/office/drawing/2014/main" id="{2DE75237-C959-D427-59CB-754609076995}"/>
              </a:ext>
            </a:extLst>
          </p:cNvPr>
          <p:cNvSpPr/>
          <p:nvPr/>
        </p:nvSpPr>
        <p:spPr>
          <a:xfrm>
            <a:off x="680973" y="1199512"/>
            <a:ext cx="11058961" cy="4831742"/>
          </a:xfrm>
          <a:prstGeom prst="rect">
            <a:avLst/>
          </a:prstGeom>
          <a:solidFill>
            <a:schemeClr val="accent2"/>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b="0" i="0" u="none" strike="noStrike" cap="none" noProof="0">
              <a:solidFill>
                <a:schemeClr val="accent2">
                  <a:lumMod val="20000"/>
                  <a:lumOff val="80000"/>
                </a:schemeClr>
              </a:solidFill>
              <a:latin typeface="Karla"/>
              <a:ea typeface="Karla"/>
              <a:cs typeface="Karla"/>
              <a:sym typeface="Karla"/>
            </a:endParaRPr>
          </a:p>
        </p:txBody>
      </p:sp>
      <p:sp>
        <p:nvSpPr>
          <p:cNvPr id="13" name="Shape">
            <a:extLst>
              <a:ext uri="{FF2B5EF4-FFF2-40B4-BE49-F238E27FC236}">
                <a16:creationId xmlns:a16="http://schemas.microsoft.com/office/drawing/2014/main" id="{2E7456C8-E832-7DE1-2809-F37CD2039059}"/>
              </a:ext>
            </a:extLst>
          </p:cNvPr>
          <p:cNvSpPr/>
          <p:nvPr/>
        </p:nvSpPr>
        <p:spPr>
          <a:xfrm>
            <a:off x="452064" y="838200"/>
            <a:ext cx="11058961" cy="4953001"/>
          </a:xfrm>
          <a:prstGeom prst="rect">
            <a:avLst/>
          </a:prstGeom>
          <a:solidFill>
            <a:schemeClr val="bg1"/>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b="0" i="0" u="none" strike="noStrike" cap="none" noProof="0">
              <a:solidFill>
                <a:schemeClr val="lt1"/>
              </a:solidFill>
              <a:latin typeface="Karla"/>
              <a:ea typeface="Karla"/>
              <a:cs typeface="Karla"/>
              <a:sym typeface="Karla"/>
            </a:endParaRPr>
          </a:p>
        </p:txBody>
      </p:sp>
      <p:sp>
        <p:nvSpPr>
          <p:cNvPr id="8" name="Title 7">
            <a:extLst>
              <a:ext uri="{FF2B5EF4-FFF2-40B4-BE49-F238E27FC236}">
                <a16:creationId xmlns:a16="http://schemas.microsoft.com/office/drawing/2014/main" id="{F1D793A1-BF22-DDD0-DBA9-DEFF700F008F}"/>
              </a:ext>
            </a:extLst>
          </p:cNvPr>
          <p:cNvSpPr>
            <a:spLocks noGrp="1"/>
          </p:cNvSpPr>
          <p:nvPr>
            <p:ph type="title" hasCustomPrompt="1"/>
          </p:nvPr>
        </p:nvSpPr>
        <p:spPr>
          <a:xfrm>
            <a:off x="800100" y="4935583"/>
            <a:ext cx="9427773" cy="466344"/>
          </a:xfrm>
        </p:spPr>
        <p:txBody>
          <a:bodyPr anchor="ctr">
            <a:normAutofit/>
          </a:bodyPr>
          <a:lstStyle>
            <a:lvl1pPr>
              <a:lnSpc>
                <a:spcPct val="120000"/>
              </a:lnSpc>
              <a:defRPr sz="2200" b="1" cap="all" baseline="0">
                <a:latin typeface="+mn-lt"/>
              </a:defRPr>
            </a:lvl1pPr>
          </a:lstStyle>
          <a:p>
            <a:r>
              <a:rPr lang="en-US"/>
              <a:t>Quote Author</a:t>
            </a:r>
          </a:p>
        </p:txBody>
      </p:sp>
      <p:sp>
        <p:nvSpPr>
          <p:cNvPr id="7" name="Content Placeholder 6">
            <a:extLst>
              <a:ext uri="{FF2B5EF4-FFF2-40B4-BE49-F238E27FC236}">
                <a16:creationId xmlns:a16="http://schemas.microsoft.com/office/drawing/2014/main" id="{3B302FB0-A6C5-BD5A-AF43-984A6C3F8682}"/>
              </a:ext>
            </a:extLst>
          </p:cNvPr>
          <p:cNvSpPr>
            <a:spLocks noGrp="1"/>
          </p:cNvSpPr>
          <p:nvPr>
            <p:ph sz="quarter" idx="10" hasCustomPrompt="1"/>
          </p:nvPr>
        </p:nvSpPr>
        <p:spPr>
          <a:xfrm>
            <a:off x="800100" y="1365758"/>
            <a:ext cx="9898063" cy="3308350"/>
          </a:xfrm>
        </p:spPr>
        <p:txBody>
          <a:bodyPr anchor="ctr">
            <a:normAutofit/>
          </a:bodyPr>
          <a:lstStyle>
            <a:lvl1pPr marL="228600" indent="0">
              <a:buNone/>
              <a:defRPr sz="4000">
                <a:latin typeface="+mj-lt"/>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add Quote</a:t>
            </a:r>
          </a:p>
        </p:txBody>
      </p:sp>
      <p:sp>
        <p:nvSpPr>
          <p:cNvPr id="3" name="Footer Placeholder 4">
            <a:extLst>
              <a:ext uri="{FF2B5EF4-FFF2-40B4-BE49-F238E27FC236}">
                <a16:creationId xmlns:a16="http://schemas.microsoft.com/office/drawing/2014/main" id="{90B46980-787B-28B2-BEF9-0889894EF45C}"/>
              </a:ext>
            </a:extLst>
          </p:cNvPr>
          <p:cNvSpPr>
            <a:spLocks noGrp="1"/>
          </p:cNvSpPr>
          <p:nvPr>
            <p:ph type="ftr" sz="quarter" idx="3"/>
          </p:nvPr>
        </p:nvSpPr>
        <p:spPr>
          <a:xfrm>
            <a:off x="612647" y="6410960"/>
            <a:ext cx="2805405" cy="298120"/>
          </a:xfrm>
          <a:prstGeom prst="rect">
            <a:avLst/>
          </a:prstGeom>
        </p:spPr>
        <p:txBody>
          <a:bodyPr anchor="b"/>
          <a:lstStyle>
            <a:lvl1pPr>
              <a:defRPr sz="1200"/>
            </a:lvl1pPr>
          </a:lstStyle>
          <a:p>
            <a:endParaRPr lang="en-US"/>
          </a:p>
        </p:txBody>
      </p:sp>
      <p:sp>
        <p:nvSpPr>
          <p:cNvPr id="2" name="Date Placeholder 3">
            <a:extLst>
              <a:ext uri="{FF2B5EF4-FFF2-40B4-BE49-F238E27FC236}">
                <a16:creationId xmlns:a16="http://schemas.microsoft.com/office/drawing/2014/main" id="{CA696B03-9BC5-E21E-A5FD-103860D280DA}"/>
              </a:ext>
            </a:extLst>
          </p:cNvPr>
          <p:cNvSpPr>
            <a:spLocks noGrp="1"/>
          </p:cNvSpPr>
          <p:nvPr>
            <p:ph type="dt" sz="half" idx="2"/>
          </p:nvPr>
        </p:nvSpPr>
        <p:spPr>
          <a:xfrm>
            <a:off x="8893929" y="6410960"/>
            <a:ext cx="2202644" cy="298120"/>
          </a:xfrm>
          <a:prstGeom prst="rect">
            <a:avLst/>
          </a:prstGeom>
        </p:spPr>
        <p:txBody>
          <a:bodyPr anchor="b"/>
          <a:lstStyle>
            <a:lvl1pPr>
              <a:defRPr sz="1200"/>
            </a:lvl1pPr>
          </a:lstStyle>
          <a:p>
            <a:endParaRPr lang="en-US"/>
          </a:p>
        </p:txBody>
      </p:sp>
      <p:sp>
        <p:nvSpPr>
          <p:cNvPr id="4" name="Slide Number Placeholder 5">
            <a:extLst>
              <a:ext uri="{FF2B5EF4-FFF2-40B4-BE49-F238E27FC236}">
                <a16:creationId xmlns:a16="http://schemas.microsoft.com/office/drawing/2014/main" id="{AB97DCEF-D6BB-4719-2240-3051D4DDEDEE}"/>
              </a:ext>
            </a:extLst>
          </p:cNvPr>
          <p:cNvSpPr>
            <a:spLocks noGrp="1"/>
          </p:cNvSpPr>
          <p:nvPr>
            <p:ph type="sldNum" sz="quarter" idx="4"/>
          </p:nvPr>
        </p:nvSpPr>
        <p:spPr>
          <a:xfrm>
            <a:off x="11147096" y="6410960"/>
            <a:ext cx="429207" cy="298120"/>
          </a:xfrm>
          <a:prstGeom prst="rect">
            <a:avLst/>
          </a:prstGeom>
        </p:spPr>
        <p:txBody>
          <a:bodyPr anchor="b"/>
          <a:lstStyle>
            <a:lvl1pPr>
              <a:defRPr sz="1200"/>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88568410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Quote 3">
    <p:bg>
      <p:bgPr>
        <a:solidFill>
          <a:schemeClr val="accent2"/>
        </a:solidFill>
        <a:effectLst/>
      </p:bgPr>
    </p:bg>
    <p:spTree>
      <p:nvGrpSpPr>
        <p:cNvPr id="1" name=""/>
        <p:cNvGrpSpPr/>
        <p:nvPr/>
      </p:nvGrpSpPr>
      <p:grpSpPr>
        <a:xfrm>
          <a:off x="0" y="0"/>
          <a:ext cx="0" cy="0"/>
          <a:chOff x="0" y="0"/>
          <a:chExt cx="0" cy="0"/>
        </a:xfrm>
      </p:grpSpPr>
      <p:sp>
        <p:nvSpPr>
          <p:cNvPr id="8" name="Shape 2">
            <a:extLst>
              <a:ext uri="{FF2B5EF4-FFF2-40B4-BE49-F238E27FC236}">
                <a16:creationId xmlns:a16="http://schemas.microsoft.com/office/drawing/2014/main" id="{7FA2DADE-9D41-2081-4A77-1D5CE9B7776B}"/>
              </a:ext>
            </a:extLst>
          </p:cNvPr>
          <p:cNvSpPr/>
          <p:nvPr/>
        </p:nvSpPr>
        <p:spPr>
          <a:xfrm>
            <a:off x="1062566" y="1161412"/>
            <a:ext cx="10221119" cy="4831742"/>
          </a:xfrm>
          <a:prstGeom prst="rect">
            <a:avLst/>
          </a:prstGeom>
          <a:solidFill>
            <a:schemeClr val="accent3"/>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b="0" i="0" u="none" strike="noStrike" cap="none" noProof="0">
              <a:solidFill>
                <a:schemeClr val="lt1"/>
              </a:solidFill>
              <a:latin typeface="Karla"/>
              <a:ea typeface="Karla"/>
              <a:cs typeface="Karla"/>
              <a:sym typeface="Karla"/>
            </a:endParaRPr>
          </a:p>
        </p:txBody>
      </p:sp>
      <p:sp>
        <p:nvSpPr>
          <p:cNvPr id="9" name="Shape 1">
            <a:extLst>
              <a:ext uri="{FF2B5EF4-FFF2-40B4-BE49-F238E27FC236}">
                <a16:creationId xmlns:a16="http://schemas.microsoft.com/office/drawing/2014/main" id="{D138D331-ECD1-1788-A7CA-448A49C9F489}"/>
              </a:ext>
            </a:extLst>
          </p:cNvPr>
          <p:cNvSpPr/>
          <p:nvPr/>
        </p:nvSpPr>
        <p:spPr>
          <a:xfrm>
            <a:off x="858371" y="800100"/>
            <a:ext cx="10221119" cy="4953001"/>
          </a:xfrm>
          <a:prstGeom prst="rect">
            <a:avLst/>
          </a:prstGeom>
          <a:solidFill>
            <a:schemeClr val="bg1"/>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b="0" i="0" u="none" strike="noStrike" cap="none" noProof="0">
              <a:solidFill>
                <a:schemeClr val="lt1"/>
              </a:solidFill>
              <a:latin typeface="Karla"/>
              <a:ea typeface="Karla"/>
              <a:cs typeface="Karla"/>
              <a:sym typeface="Karla"/>
            </a:endParaRPr>
          </a:p>
        </p:txBody>
      </p:sp>
      <p:sp>
        <p:nvSpPr>
          <p:cNvPr id="4" name="Title 7">
            <a:extLst>
              <a:ext uri="{FF2B5EF4-FFF2-40B4-BE49-F238E27FC236}">
                <a16:creationId xmlns:a16="http://schemas.microsoft.com/office/drawing/2014/main" id="{B18BA15F-A0BE-EFD1-7E68-4B1BD84BEB67}"/>
              </a:ext>
            </a:extLst>
          </p:cNvPr>
          <p:cNvSpPr>
            <a:spLocks noGrp="1"/>
          </p:cNvSpPr>
          <p:nvPr>
            <p:ph type="title" hasCustomPrompt="1"/>
          </p:nvPr>
        </p:nvSpPr>
        <p:spPr>
          <a:xfrm>
            <a:off x="1236585" y="4526280"/>
            <a:ext cx="9108208" cy="466344"/>
          </a:xfrm>
        </p:spPr>
        <p:txBody>
          <a:bodyPr anchor="ctr">
            <a:normAutofit/>
          </a:bodyPr>
          <a:lstStyle>
            <a:lvl1pPr>
              <a:lnSpc>
                <a:spcPct val="120000"/>
              </a:lnSpc>
              <a:defRPr sz="2200" b="1" cap="all" baseline="0">
                <a:latin typeface="+mn-lt"/>
              </a:defRPr>
            </a:lvl1pPr>
          </a:lstStyle>
          <a:p>
            <a:r>
              <a:rPr lang="en-US"/>
              <a:t>Quote Author</a:t>
            </a:r>
          </a:p>
        </p:txBody>
      </p:sp>
      <p:sp>
        <p:nvSpPr>
          <p:cNvPr id="3" name="Content Placeholder 6">
            <a:extLst>
              <a:ext uri="{FF2B5EF4-FFF2-40B4-BE49-F238E27FC236}">
                <a16:creationId xmlns:a16="http://schemas.microsoft.com/office/drawing/2014/main" id="{56074EC9-559B-FD63-2E36-6C0F1C29A954}"/>
              </a:ext>
            </a:extLst>
          </p:cNvPr>
          <p:cNvSpPr>
            <a:spLocks noGrp="1"/>
          </p:cNvSpPr>
          <p:nvPr>
            <p:ph sz="quarter" idx="10" hasCustomPrompt="1"/>
          </p:nvPr>
        </p:nvSpPr>
        <p:spPr>
          <a:xfrm>
            <a:off x="1236585" y="1527048"/>
            <a:ext cx="9108208" cy="2704206"/>
          </a:xfrm>
        </p:spPr>
        <p:txBody>
          <a:bodyPr anchor="t">
            <a:normAutofit/>
          </a:bodyPr>
          <a:lstStyle>
            <a:lvl1pPr marL="0" indent="0">
              <a:lnSpc>
                <a:spcPct val="100000"/>
              </a:lnSpc>
              <a:spcBef>
                <a:spcPts val="0"/>
              </a:spcBef>
              <a:buNone/>
              <a:defRPr sz="4400">
                <a:latin typeface="+mj-lt"/>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add Quote</a:t>
            </a:r>
          </a:p>
        </p:txBody>
      </p:sp>
      <p:sp>
        <p:nvSpPr>
          <p:cNvPr id="13" name="Footer Placeholder 4">
            <a:extLst>
              <a:ext uri="{FF2B5EF4-FFF2-40B4-BE49-F238E27FC236}">
                <a16:creationId xmlns:a16="http://schemas.microsoft.com/office/drawing/2014/main" id="{FB5B5DC6-7732-056F-CCE9-08CA0A2F5A70}"/>
              </a:ext>
            </a:extLst>
          </p:cNvPr>
          <p:cNvSpPr>
            <a:spLocks noGrp="1"/>
          </p:cNvSpPr>
          <p:nvPr>
            <p:ph type="ftr" sz="quarter" idx="3"/>
          </p:nvPr>
        </p:nvSpPr>
        <p:spPr>
          <a:xfrm>
            <a:off x="612647" y="6410960"/>
            <a:ext cx="2805405" cy="298120"/>
          </a:xfrm>
          <a:prstGeom prst="rect">
            <a:avLst/>
          </a:prstGeom>
        </p:spPr>
        <p:txBody>
          <a:bodyPr anchor="b"/>
          <a:lstStyle>
            <a:lvl1pPr>
              <a:defRPr sz="1200"/>
            </a:lvl1pPr>
          </a:lstStyle>
          <a:p>
            <a:endParaRPr lang="en-US"/>
          </a:p>
        </p:txBody>
      </p:sp>
      <p:sp>
        <p:nvSpPr>
          <p:cNvPr id="12" name="Date Placeholder 3">
            <a:extLst>
              <a:ext uri="{FF2B5EF4-FFF2-40B4-BE49-F238E27FC236}">
                <a16:creationId xmlns:a16="http://schemas.microsoft.com/office/drawing/2014/main" id="{C30CB01E-671D-F7D5-38AC-15837FE387E1}"/>
              </a:ext>
            </a:extLst>
          </p:cNvPr>
          <p:cNvSpPr>
            <a:spLocks noGrp="1"/>
          </p:cNvSpPr>
          <p:nvPr>
            <p:ph type="dt" sz="half" idx="2"/>
          </p:nvPr>
        </p:nvSpPr>
        <p:spPr>
          <a:xfrm>
            <a:off x="8893929" y="6410960"/>
            <a:ext cx="2202644" cy="298120"/>
          </a:xfrm>
          <a:prstGeom prst="rect">
            <a:avLst/>
          </a:prstGeom>
        </p:spPr>
        <p:txBody>
          <a:bodyPr anchor="b"/>
          <a:lstStyle>
            <a:lvl1pPr>
              <a:defRPr sz="1200"/>
            </a:lvl1pPr>
          </a:lstStyle>
          <a:p>
            <a:endParaRPr lang="en-US"/>
          </a:p>
        </p:txBody>
      </p:sp>
      <p:sp>
        <p:nvSpPr>
          <p:cNvPr id="16" name="Slide Number Placeholder 5">
            <a:extLst>
              <a:ext uri="{FF2B5EF4-FFF2-40B4-BE49-F238E27FC236}">
                <a16:creationId xmlns:a16="http://schemas.microsoft.com/office/drawing/2014/main" id="{1CEAD38F-C515-CF0A-DFEF-E4F3E918B03F}"/>
              </a:ext>
            </a:extLst>
          </p:cNvPr>
          <p:cNvSpPr>
            <a:spLocks noGrp="1"/>
          </p:cNvSpPr>
          <p:nvPr>
            <p:ph type="sldNum" sz="quarter" idx="4"/>
          </p:nvPr>
        </p:nvSpPr>
        <p:spPr>
          <a:xfrm>
            <a:off x="11147096" y="6410960"/>
            <a:ext cx="429207" cy="298120"/>
          </a:xfrm>
          <a:prstGeom prst="rect">
            <a:avLst/>
          </a:prstGeom>
        </p:spPr>
        <p:txBody>
          <a:bodyPr anchor="b"/>
          <a:lstStyle>
            <a:lvl1pPr>
              <a:defRPr sz="1200"/>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206492122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Shape">
            <a:extLst>
              <a:ext uri="{FF2B5EF4-FFF2-40B4-BE49-F238E27FC236}">
                <a16:creationId xmlns:a16="http://schemas.microsoft.com/office/drawing/2014/main" id="{8EAF9CAC-FFA2-BEF7-4631-1C54E575EDE5}"/>
              </a:ext>
            </a:extLst>
          </p:cNvPr>
          <p:cNvSpPr/>
          <p:nvPr/>
        </p:nvSpPr>
        <p:spPr>
          <a:xfrm>
            <a:off x="734919" y="2106081"/>
            <a:ext cx="5054248" cy="3987012"/>
          </a:xfrm>
          <a:prstGeom prst="rect">
            <a:avLst/>
          </a:prstGeom>
          <a:solidFill>
            <a:schemeClr val="accent2"/>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12" name="Shape">
            <a:extLst>
              <a:ext uri="{FF2B5EF4-FFF2-40B4-BE49-F238E27FC236}">
                <a16:creationId xmlns:a16="http://schemas.microsoft.com/office/drawing/2014/main" id="{37C03440-D61A-0EBF-6628-89058E855965}"/>
              </a:ext>
            </a:extLst>
          </p:cNvPr>
          <p:cNvSpPr/>
          <p:nvPr/>
        </p:nvSpPr>
        <p:spPr>
          <a:xfrm>
            <a:off x="6525104" y="2090064"/>
            <a:ext cx="5054248" cy="3987012"/>
          </a:xfrm>
          <a:prstGeom prst="rect">
            <a:avLst/>
          </a:prstGeom>
          <a:solidFill>
            <a:schemeClr val="accent2"/>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48640"/>
            <a:ext cx="10966704" cy="1132258"/>
          </a:xfrm>
        </p:spPr>
        <p:txBody>
          <a:bodyPr anchor="t"/>
          <a:lstStyle/>
          <a:p>
            <a:r>
              <a:rPr lang="en-US"/>
              <a:t>Click to edit Master title style</a:t>
            </a:r>
          </a:p>
        </p:txBody>
      </p:sp>
      <p:sp>
        <p:nvSpPr>
          <p:cNvPr id="11" name="Content Placeholder 6">
            <a:extLst>
              <a:ext uri="{FF2B5EF4-FFF2-40B4-BE49-F238E27FC236}">
                <a16:creationId xmlns:a16="http://schemas.microsoft.com/office/drawing/2014/main" id="{B0235ED5-6A34-E190-C6AF-47C4365CF4DA}"/>
              </a:ext>
            </a:extLst>
          </p:cNvPr>
          <p:cNvSpPr>
            <a:spLocks noGrp="1"/>
          </p:cNvSpPr>
          <p:nvPr>
            <p:ph sz="quarter" idx="17"/>
          </p:nvPr>
        </p:nvSpPr>
        <p:spPr>
          <a:xfrm>
            <a:off x="612647" y="1956816"/>
            <a:ext cx="5049837" cy="3986212"/>
          </a:xfrm>
          <a:solidFill>
            <a:schemeClr val="bg1"/>
          </a:solidFill>
          <a:ln w="25400">
            <a:solidFill>
              <a:schemeClr val="dk1"/>
            </a:solidFill>
          </a:ln>
        </p:spPr>
        <p:txBody>
          <a:bodyPr lIns="365760" tIns="274320" rIns="365760"/>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6">
            <a:extLst>
              <a:ext uri="{FF2B5EF4-FFF2-40B4-BE49-F238E27FC236}">
                <a16:creationId xmlns:a16="http://schemas.microsoft.com/office/drawing/2014/main" id="{15924B5D-8BA0-6E97-9FCD-477345587304}"/>
              </a:ext>
            </a:extLst>
          </p:cNvPr>
          <p:cNvSpPr>
            <a:spLocks noGrp="1"/>
          </p:cNvSpPr>
          <p:nvPr>
            <p:ph sz="quarter" idx="16"/>
          </p:nvPr>
        </p:nvSpPr>
        <p:spPr>
          <a:xfrm>
            <a:off x="6402388" y="1941513"/>
            <a:ext cx="5049837" cy="3986212"/>
          </a:xfrm>
          <a:solidFill>
            <a:schemeClr val="bg1"/>
          </a:solidFill>
          <a:ln w="25400">
            <a:solidFill>
              <a:schemeClr val="dk1"/>
            </a:solidFill>
          </a:ln>
        </p:spPr>
        <p:txBody>
          <a:bodyPr lIns="365760" tIns="274320" rIns="365760"/>
          <a:lstStyle>
            <a:lvl1pPr marL="0" inden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4">
            <a:extLst>
              <a:ext uri="{FF2B5EF4-FFF2-40B4-BE49-F238E27FC236}">
                <a16:creationId xmlns:a16="http://schemas.microsoft.com/office/drawing/2014/main" id="{39E9D210-740B-975E-F164-1DE3D1A898C0}"/>
              </a:ext>
            </a:extLst>
          </p:cNvPr>
          <p:cNvSpPr>
            <a:spLocks noGrp="1"/>
          </p:cNvSpPr>
          <p:nvPr>
            <p:ph type="ftr" sz="quarter" idx="3"/>
          </p:nvPr>
        </p:nvSpPr>
        <p:spPr>
          <a:xfrm>
            <a:off x="612647" y="6410960"/>
            <a:ext cx="2805405" cy="298120"/>
          </a:xfrm>
          <a:prstGeom prst="rect">
            <a:avLst/>
          </a:prstGeom>
        </p:spPr>
        <p:txBody>
          <a:bodyPr anchor="b"/>
          <a:lstStyle>
            <a:lvl1pPr>
              <a:defRPr sz="1200"/>
            </a:lvl1pPr>
          </a:lstStyle>
          <a:p>
            <a:endParaRPr lang="en-US"/>
          </a:p>
        </p:txBody>
      </p:sp>
      <p:sp>
        <p:nvSpPr>
          <p:cNvPr id="3" name="Date Placeholder 3">
            <a:extLst>
              <a:ext uri="{FF2B5EF4-FFF2-40B4-BE49-F238E27FC236}">
                <a16:creationId xmlns:a16="http://schemas.microsoft.com/office/drawing/2014/main" id="{4378DF6A-F028-C688-AFFC-152D73F73A1C}"/>
              </a:ext>
            </a:extLst>
          </p:cNvPr>
          <p:cNvSpPr>
            <a:spLocks noGrp="1"/>
          </p:cNvSpPr>
          <p:nvPr>
            <p:ph type="dt" sz="half" idx="2"/>
          </p:nvPr>
        </p:nvSpPr>
        <p:spPr>
          <a:xfrm>
            <a:off x="8893929" y="6410960"/>
            <a:ext cx="2202644" cy="298120"/>
          </a:xfrm>
          <a:prstGeom prst="rect">
            <a:avLst/>
          </a:prstGeom>
        </p:spPr>
        <p:txBody>
          <a:bodyPr anchor="b"/>
          <a:lstStyle>
            <a:lvl1pPr>
              <a:defRPr sz="1200"/>
            </a:lvl1pPr>
          </a:lstStyle>
          <a:p>
            <a:endParaRPr lang="en-US"/>
          </a:p>
        </p:txBody>
      </p:sp>
      <p:sp>
        <p:nvSpPr>
          <p:cNvPr id="10" name="Slide Number Placeholder 5">
            <a:extLst>
              <a:ext uri="{FF2B5EF4-FFF2-40B4-BE49-F238E27FC236}">
                <a16:creationId xmlns:a16="http://schemas.microsoft.com/office/drawing/2014/main" id="{EF58732C-80CB-B4FE-AB5F-DDFE3F83A3D7}"/>
              </a:ext>
            </a:extLst>
          </p:cNvPr>
          <p:cNvSpPr>
            <a:spLocks noGrp="1"/>
          </p:cNvSpPr>
          <p:nvPr>
            <p:ph type="sldNum" sz="quarter" idx="4"/>
          </p:nvPr>
        </p:nvSpPr>
        <p:spPr>
          <a:xfrm>
            <a:off x="11147096" y="6410960"/>
            <a:ext cx="429207" cy="298120"/>
          </a:xfrm>
          <a:prstGeom prst="rect">
            <a:avLst/>
          </a:prstGeom>
        </p:spPr>
        <p:txBody>
          <a:bodyPr anchor="b"/>
          <a:lstStyle>
            <a:lvl1pPr>
              <a:defRPr sz="1200"/>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92625767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4" name="Shape">
            <a:extLst>
              <a:ext uri="{FF2B5EF4-FFF2-40B4-BE49-F238E27FC236}">
                <a16:creationId xmlns:a16="http://schemas.microsoft.com/office/drawing/2014/main" id="{87053FE2-64E0-3012-349A-A9A3630871D9}"/>
              </a:ext>
            </a:extLst>
          </p:cNvPr>
          <p:cNvSpPr/>
          <p:nvPr/>
        </p:nvSpPr>
        <p:spPr>
          <a:xfrm>
            <a:off x="734919" y="2106081"/>
            <a:ext cx="5054248" cy="3987012"/>
          </a:xfrm>
          <a:prstGeom prst="rect">
            <a:avLst/>
          </a:prstGeom>
          <a:solidFill>
            <a:schemeClr val="accent3"/>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11" name="Shape">
            <a:extLst>
              <a:ext uri="{FF2B5EF4-FFF2-40B4-BE49-F238E27FC236}">
                <a16:creationId xmlns:a16="http://schemas.microsoft.com/office/drawing/2014/main" id="{C46A75A9-A17B-098E-3A45-F6C555BE2639}"/>
              </a:ext>
            </a:extLst>
          </p:cNvPr>
          <p:cNvSpPr/>
          <p:nvPr/>
        </p:nvSpPr>
        <p:spPr>
          <a:xfrm>
            <a:off x="609964" y="1964050"/>
            <a:ext cx="5054248" cy="3987012"/>
          </a:xfrm>
          <a:prstGeom prst="rect">
            <a:avLst/>
          </a:prstGeom>
          <a:solidFill>
            <a:schemeClr val="bg1"/>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13" name="Shape">
            <a:extLst>
              <a:ext uri="{FF2B5EF4-FFF2-40B4-BE49-F238E27FC236}">
                <a16:creationId xmlns:a16="http://schemas.microsoft.com/office/drawing/2014/main" id="{09A08B6C-E5A4-86B0-F3FC-9D459A8BBBFE}"/>
              </a:ext>
            </a:extLst>
          </p:cNvPr>
          <p:cNvSpPr/>
          <p:nvPr/>
        </p:nvSpPr>
        <p:spPr>
          <a:xfrm>
            <a:off x="6527790" y="2106081"/>
            <a:ext cx="5054248" cy="3987012"/>
          </a:xfrm>
          <a:prstGeom prst="rect">
            <a:avLst/>
          </a:prstGeom>
          <a:solidFill>
            <a:schemeClr val="accent3"/>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14" name="Shape">
            <a:extLst>
              <a:ext uri="{FF2B5EF4-FFF2-40B4-BE49-F238E27FC236}">
                <a16:creationId xmlns:a16="http://schemas.microsoft.com/office/drawing/2014/main" id="{BC04CEF9-7BA9-D4E7-7852-594CC56DBD37}"/>
              </a:ext>
            </a:extLst>
          </p:cNvPr>
          <p:cNvSpPr/>
          <p:nvPr/>
        </p:nvSpPr>
        <p:spPr>
          <a:xfrm>
            <a:off x="6402835" y="1964050"/>
            <a:ext cx="5054248" cy="3987012"/>
          </a:xfrm>
          <a:prstGeom prst="rect">
            <a:avLst/>
          </a:prstGeom>
          <a:solidFill>
            <a:schemeClr val="bg1"/>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noProof="0">
              <a:solidFill>
                <a:schemeClr val="lt1"/>
              </a:solidFill>
              <a:latin typeface="Karla"/>
              <a:ea typeface="Karla"/>
              <a:cs typeface="Karla"/>
              <a:sym typeface="Karla"/>
            </a:endParaRPr>
          </a:p>
        </p:txBody>
      </p:sp>
      <p:sp>
        <p:nvSpPr>
          <p:cNvPr id="17" name="Title 1">
            <a:extLst>
              <a:ext uri="{FF2B5EF4-FFF2-40B4-BE49-F238E27FC236}">
                <a16:creationId xmlns:a16="http://schemas.microsoft.com/office/drawing/2014/main" id="{FDBC014A-57E4-E622-1B5A-DDCDE4F19F68}"/>
              </a:ext>
            </a:extLst>
          </p:cNvPr>
          <p:cNvSpPr>
            <a:spLocks noGrp="1"/>
          </p:cNvSpPr>
          <p:nvPr>
            <p:ph type="title"/>
          </p:nvPr>
        </p:nvSpPr>
        <p:spPr>
          <a:xfrm>
            <a:off x="612648" y="548640"/>
            <a:ext cx="10966704" cy="1132258"/>
          </a:xfrm>
        </p:spPr>
        <p:txBody>
          <a:bodyPr anchor="t"/>
          <a:lstStyle/>
          <a:p>
            <a:r>
              <a:rPr lang="en-US"/>
              <a:t>Click to edit Master title style</a:t>
            </a:r>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923026" y="2140585"/>
            <a:ext cx="4433978" cy="575962"/>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2">
            <a:extLst>
              <a:ext uri="{FF2B5EF4-FFF2-40B4-BE49-F238E27FC236}">
                <a16:creationId xmlns:a16="http://schemas.microsoft.com/office/drawing/2014/main" id="{BBDB215F-F64D-AFEC-78DE-A34FCC39898B}"/>
              </a:ext>
            </a:extLst>
          </p:cNvPr>
          <p:cNvSpPr>
            <a:spLocks noGrp="1"/>
          </p:cNvSpPr>
          <p:nvPr>
            <p:ph type="body" idx="17"/>
          </p:nvPr>
        </p:nvSpPr>
        <p:spPr>
          <a:xfrm>
            <a:off x="6715897" y="2140585"/>
            <a:ext cx="4433978" cy="575962"/>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776AAF7-C632-FCD0-6A60-E0EA4A52F229}"/>
              </a:ext>
            </a:extLst>
          </p:cNvPr>
          <p:cNvSpPr>
            <a:spLocks noGrp="1"/>
          </p:cNvSpPr>
          <p:nvPr>
            <p:ph sz="quarter" idx="15"/>
          </p:nvPr>
        </p:nvSpPr>
        <p:spPr>
          <a:xfrm>
            <a:off x="923026" y="2842450"/>
            <a:ext cx="4433978" cy="289824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5">
            <a:extLst>
              <a:ext uri="{FF2B5EF4-FFF2-40B4-BE49-F238E27FC236}">
                <a16:creationId xmlns:a16="http://schemas.microsoft.com/office/drawing/2014/main" id="{2EAD70E4-41EC-CD82-9922-84432DB90008}"/>
              </a:ext>
            </a:extLst>
          </p:cNvPr>
          <p:cNvSpPr>
            <a:spLocks noGrp="1"/>
          </p:cNvSpPr>
          <p:nvPr>
            <p:ph sz="quarter" idx="16"/>
          </p:nvPr>
        </p:nvSpPr>
        <p:spPr>
          <a:xfrm>
            <a:off x="6715897" y="2842450"/>
            <a:ext cx="4433978" cy="289824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AE45957D-E390-A6CD-0738-7DBCB3C4B41C}"/>
              </a:ext>
            </a:extLst>
          </p:cNvPr>
          <p:cNvSpPr>
            <a:spLocks noGrp="1"/>
          </p:cNvSpPr>
          <p:nvPr>
            <p:ph type="ftr" sz="quarter" idx="3"/>
          </p:nvPr>
        </p:nvSpPr>
        <p:spPr>
          <a:xfrm>
            <a:off x="612647" y="6410960"/>
            <a:ext cx="2805405" cy="298120"/>
          </a:xfrm>
          <a:prstGeom prst="rect">
            <a:avLst/>
          </a:prstGeom>
        </p:spPr>
        <p:txBody>
          <a:bodyPr anchor="b"/>
          <a:lstStyle>
            <a:lvl1pPr>
              <a:defRPr sz="1200"/>
            </a:lvl1pPr>
          </a:lstStyle>
          <a:p>
            <a:endParaRPr lang="en-US"/>
          </a:p>
        </p:txBody>
      </p:sp>
      <p:sp>
        <p:nvSpPr>
          <p:cNvPr id="2" name="Date Placeholder 3">
            <a:extLst>
              <a:ext uri="{FF2B5EF4-FFF2-40B4-BE49-F238E27FC236}">
                <a16:creationId xmlns:a16="http://schemas.microsoft.com/office/drawing/2014/main" id="{6323C36B-3396-E0B9-7965-0F8040BFF210}"/>
              </a:ext>
            </a:extLst>
          </p:cNvPr>
          <p:cNvSpPr>
            <a:spLocks noGrp="1"/>
          </p:cNvSpPr>
          <p:nvPr>
            <p:ph type="dt" sz="half" idx="2"/>
          </p:nvPr>
        </p:nvSpPr>
        <p:spPr>
          <a:xfrm>
            <a:off x="8893929" y="6410960"/>
            <a:ext cx="2202644" cy="298120"/>
          </a:xfrm>
          <a:prstGeom prst="rect">
            <a:avLst/>
          </a:prstGeom>
        </p:spPr>
        <p:txBody>
          <a:bodyPr anchor="b"/>
          <a:lstStyle>
            <a:lvl1pPr>
              <a:defRPr sz="1200"/>
            </a:lvl1pPr>
          </a:lstStyle>
          <a:p>
            <a:endParaRPr lang="en-US"/>
          </a:p>
        </p:txBody>
      </p:sp>
      <p:sp>
        <p:nvSpPr>
          <p:cNvPr id="10" name="Slide Number Placeholder 5">
            <a:extLst>
              <a:ext uri="{FF2B5EF4-FFF2-40B4-BE49-F238E27FC236}">
                <a16:creationId xmlns:a16="http://schemas.microsoft.com/office/drawing/2014/main" id="{78F87EB5-54D8-0C98-C391-699B7F558C89}"/>
              </a:ext>
            </a:extLst>
          </p:cNvPr>
          <p:cNvSpPr>
            <a:spLocks noGrp="1"/>
          </p:cNvSpPr>
          <p:nvPr>
            <p:ph type="sldNum" sz="quarter" idx="4"/>
          </p:nvPr>
        </p:nvSpPr>
        <p:spPr>
          <a:xfrm>
            <a:off x="11147096" y="6410960"/>
            <a:ext cx="429207" cy="298120"/>
          </a:xfrm>
          <a:prstGeom prst="rect">
            <a:avLst/>
          </a:prstGeom>
        </p:spPr>
        <p:txBody>
          <a:bodyPr anchor="b"/>
          <a:lstStyle>
            <a:lvl1pPr>
              <a:defRPr sz="1200"/>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348871687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Title Only">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p:txBody>
          <a:bodyPr/>
          <a:lstStyle/>
          <a:p>
            <a:r>
              <a:rPr lang="en-US"/>
              <a:t>Click to edit Master title style</a:t>
            </a:r>
          </a:p>
        </p:txBody>
      </p:sp>
      <p:sp>
        <p:nvSpPr>
          <p:cNvPr id="4" name="Footer Placeholder 4">
            <a:extLst>
              <a:ext uri="{FF2B5EF4-FFF2-40B4-BE49-F238E27FC236}">
                <a16:creationId xmlns:a16="http://schemas.microsoft.com/office/drawing/2014/main" id="{997C84A4-6A79-3485-A77E-989CD758309D}"/>
              </a:ext>
            </a:extLst>
          </p:cNvPr>
          <p:cNvSpPr>
            <a:spLocks noGrp="1"/>
          </p:cNvSpPr>
          <p:nvPr>
            <p:ph type="ftr" sz="quarter" idx="3"/>
          </p:nvPr>
        </p:nvSpPr>
        <p:spPr>
          <a:xfrm>
            <a:off x="612647" y="6410960"/>
            <a:ext cx="2805405" cy="298120"/>
          </a:xfrm>
          <a:prstGeom prst="rect">
            <a:avLst/>
          </a:prstGeom>
        </p:spPr>
        <p:txBody>
          <a:bodyPr anchor="b"/>
          <a:lstStyle>
            <a:lvl1pPr>
              <a:defRPr sz="1200"/>
            </a:lvl1pPr>
          </a:lstStyle>
          <a:p>
            <a:endParaRPr lang="en-US"/>
          </a:p>
        </p:txBody>
      </p:sp>
      <p:sp>
        <p:nvSpPr>
          <p:cNvPr id="3" name="Date Placeholder 3">
            <a:extLst>
              <a:ext uri="{FF2B5EF4-FFF2-40B4-BE49-F238E27FC236}">
                <a16:creationId xmlns:a16="http://schemas.microsoft.com/office/drawing/2014/main" id="{9E55074A-9964-8F29-CF91-8A0D5AF16CB0}"/>
              </a:ext>
            </a:extLst>
          </p:cNvPr>
          <p:cNvSpPr>
            <a:spLocks noGrp="1"/>
          </p:cNvSpPr>
          <p:nvPr>
            <p:ph type="dt" sz="half" idx="2"/>
          </p:nvPr>
        </p:nvSpPr>
        <p:spPr>
          <a:xfrm>
            <a:off x="8893929" y="6410960"/>
            <a:ext cx="2202644" cy="298120"/>
          </a:xfrm>
          <a:prstGeom prst="rect">
            <a:avLst/>
          </a:prstGeom>
        </p:spPr>
        <p:txBody>
          <a:bodyPr anchor="b"/>
          <a:lstStyle>
            <a:lvl1pPr>
              <a:defRPr sz="1200"/>
            </a:lvl1pPr>
          </a:lstStyle>
          <a:p>
            <a:endParaRPr lang="en-US"/>
          </a:p>
        </p:txBody>
      </p:sp>
      <p:sp>
        <p:nvSpPr>
          <p:cNvPr id="5" name="Slide Number Placeholder 5">
            <a:extLst>
              <a:ext uri="{FF2B5EF4-FFF2-40B4-BE49-F238E27FC236}">
                <a16:creationId xmlns:a16="http://schemas.microsoft.com/office/drawing/2014/main" id="{6AAF6FDF-2AC3-DB97-1683-2D56D880D51B}"/>
              </a:ext>
            </a:extLst>
          </p:cNvPr>
          <p:cNvSpPr>
            <a:spLocks noGrp="1"/>
          </p:cNvSpPr>
          <p:nvPr>
            <p:ph type="sldNum" sz="quarter" idx="4"/>
          </p:nvPr>
        </p:nvSpPr>
        <p:spPr>
          <a:xfrm>
            <a:off x="11147096" y="6410960"/>
            <a:ext cx="429207" cy="298120"/>
          </a:xfrm>
          <a:prstGeom prst="rect">
            <a:avLst/>
          </a:prstGeom>
        </p:spPr>
        <p:txBody>
          <a:bodyPr anchor="b"/>
          <a:lstStyle>
            <a:lvl1pPr>
              <a:defRPr sz="1200"/>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2417163496"/>
      </p:ext>
    </p:extLst>
  </p:cSld>
  <p:clrMapOvr>
    <a:overrideClrMapping bg1="lt1" tx1="dk1" bg2="lt2" tx2="dk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Empty">
    <p:bg>
      <p:bgRef idx="1001">
        <a:schemeClr val="bg1"/>
      </p:bgRef>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A6B9D93-9B64-1CD3-A833-FFDD8C5DBA7C}"/>
              </a:ext>
            </a:extLst>
          </p:cNvPr>
          <p:cNvGrpSpPr/>
          <p:nvPr/>
        </p:nvGrpSpPr>
        <p:grpSpPr>
          <a:xfrm>
            <a:off x="452064" y="492893"/>
            <a:ext cx="11287872" cy="5876422"/>
            <a:chOff x="521208" y="647905"/>
            <a:chExt cx="11365969" cy="5565740"/>
          </a:xfrm>
        </p:grpSpPr>
        <p:sp>
          <p:nvSpPr>
            <p:cNvPr id="11" name="Shape">
              <a:extLst>
                <a:ext uri="{FF2B5EF4-FFF2-40B4-BE49-F238E27FC236}">
                  <a16:creationId xmlns:a16="http://schemas.microsoft.com/office/drawing/2014/main" id="{37BFBC61-3CC2-D636-FC54-55E9720C4A08}"/>
                </a:ext>
              </a:extLst>
            </p:cNvPr>
            <p:cNvSpPr/>
            <p:nvPr/>
          </p:nvSpPr>
          <p:spPr>
            <a:xfrm>
              <a:off x="725402" y="1009217"/>
              <a:ext cx="11161775" cy="5204428"/>
            </a:xfrm>
            <a:prstGeom prst="rect">
              <a:avLst/>
            </a:prstGeom>
            <a:solidFill>
              <a:schemeClr val="accent2"/>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b="0" i="0" u="none" strike="noStrike" cap="none" noProof="0">
                <a:solidFill>
                  <a:schemeClr val="lt1"/>
                </a:solidFill>
                <a:latin typeface="Karla"/>
                <a:ea typeface="Karla"/>
                <a:cs typeface="Karla"/>
                <a:sym typeface="Karla"/>
              </a:endParaRPr>
            </a:p>
          </p:txBody>
        </p:sp>
        <p:sp>
          <p:nvSpPr>
            <p:cNvPr id="12" name="Shape">
              <a:extLst>
                <a:ext uri="{FF2B5EF4-FFF2-40B4-BE49-F238E27FC236}">
                  <a16:creationId xmlns:a16="http://schemas.microsoft.com/office/drawing/2014/main" id="{9D0D17A4-DEA9-4B44-C0FE-1238BACA12F7}"/>
                </a:ext>
              </a:extLst>
            </p:cNvPr>
            <p:cNvSpPr/>
            <p:nvPr/>
          </p:nvSpPr>
          <p:spPr>
            <a:xfrm>
              <a:off x="521208" y="647905"/>
              <a:ext cx="11158238" cy="5370984"/>
            </a:xfrm>
            <a:prstGeom prst="rect">
              <a:avLst/>
            </a:prstGeom>
            <a:solidFill>
              <a:schemeClr val="bg1"/>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b="0" i="0" u="none" strike="noStrike" cap="none" noProof="0">
                <a:solidFill>
                  <a:schemeClr val="lt1"/>
                </a:solidFill>
                <a:latin typeface="Karla"/>
                <a:ea typeface="Karla"/>
                <a:cs typeface="Karla"/>
                <a:sym typeface="Karla"/>
              </a:endParaRPr>
            </a:p>
          </p:txBody>
        </p:sp>
      </p:grpSp>
      <p:sp>
        <p:nvSpPr>
          <p:cNvPr id="3" name="Footer Placeholder 4">
            <a:extLst>
              <a:ext uri="{FF2B5EF4-FFF2-40B4-BE49-F238E27FC236}">
                <a16:creationId xmlns:a16="http://schemas.microsoft.com/office/drawing/2014/main" id="{373E672C-94F7-4F94-AA9D-0B2344E4BC8A}"/>
              </a:ext>
            </a:extLst>
          </p:cNvPr>
          <p:cNvSpPr>
            <a:spLocks noGrp="1"/>
          </p:cNvSpPr>
          <p:nvPr>
            <p:ph type="ftr" sz="quarter" idx="3"/>
          </p:nvPr>
        </p:nvSpPr>
        <p:spPr>
          <a:xfrm>
            <a:off x="612647" y="6410960"/>
            <a:ext cx="2805405" cy="298120"/>
          </a:xfrm>
          <a:prstGeom prst="rect">
            <a:avLst/>
          </a:prstGeom>
        </p:spPr>
        <p:txBody>
          <a:bodyPr anchor="b"/>
          <a:lstStyle>
            <a:lvl1pPr>
              <a:defRPr sz="1200"/>
            </a:lvl1pPr>
          </a:lstStyle>
          <a:p>
            <a:endParaRPr lang="en-US"/>
          </a:p>
        </p:txBody>
      </p:sp>
      <p:sp>
        <p:nvSpPr>
          <p:cNvPr id="2" name="Date Placeholder 3">
            <a:extLst>
              <a:ext uri="{FF2B5EF4-FFF2-40B4-BE49-F238E27FC236}">
                <a16:creationId xmlns:a16="http://schemas.microsoft.com/office/drawing/2014/main" id="{794D1CA6-A4DC-DBEE-5E99-FCD16E8FE0E4}"/>
              </a:ext>
            </a:extLst>
          </p:cNvPr>
          <p:cNvSpPr>
            <a:spLocks noGrp="1"/>
          </p:cNvSpPr>
          <p:nvPr>
            <p:ph type="dt" sz="half" idx="2"/>
          </p:nvPr>
        </p:nvSpPr>
        <p:spPr>
          <a:xfrm>
            <a:off x="8893929" y="6410960"/>
            <a:ext cx="2202644" cy="298120"/>
          </a:xfrm>
          <a:prstGeom prst="rect">
            <a:avLst/>
          </a:prstGeom>
        </p:spPr>
        <p:txBody>
          <a:bodyPr anchor="b"/>
          <a:lstStyle>
            <a:lvl1pPr>
              <a:defRPr sz="1200"/>
            </a:lvl1pPr>
          </a:lstStyle>
          <a:p>
            <a:endParaRPr lang="en-US"/>
          </a:p>
        </p:txBody>
      </p:sp>
      <p:sp>
        <p:nvSpPr>
          <p:cNvPr id="4" name="Slide Number Placeholder 5">
            <a:extLst>
              <a:ext uri="{FF2B5EF4-FFF2-40B4-BE49-F238E27FC236}">
                <a16:creationId xmlns:a16="http://schemas.microsoft.com/office/drawing/2014/main" id="{C02D83F5-E164-0E11-063F-914D641C1C8A}"/>
              </a:ext>
            </a:extLst>
          </p:cNvPr>
          <p:cNvSpPr>
            <a:spLocks noGrp="1"/>
          </p:cNvSpPr>
          <p:nvPr>
            <p:ph type="sldNum" sz="quarter" idx="4"/>
          </p:nvPr>
        </p:nvSpPr>
        <p:spPr>
          <a:xfrm>
            <a:off x="11147096" y="6410960"/>
            <a:ext cx="429207" cy="298120"/>
          </a:xfrm>
          <a:prstGeom prst="rect">
            <a:avLst/>
          </a:prstGeom>
        </p:spPr>
        <p:txBody>
          <a:bodyPr anchor="b"/>
          <a:lstStyle>
            <a:lvl1pPr>
              <a:defRPr sz="1200"/>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4045612528"/>
      </p:ext>
    </p:extLst>
  </p:cSld>
  <p:clrMapOvr>
    <a:overrideClrMapping bg1="lt1" tx1="dk1" bg2="lt2" tx2="dk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Content with Caption">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597160" y="553616"/>
            <a:ext cx="3595634" cy="1757505"/>
          </a:xfrm>
        </p:spPr>
        <p:txBody>
          <a:bodyPr anchor="t">
            <a:normAutofit/>
          </a:bodyPr>
          <a:lstStyle>
            <a:lvl1pPr>
              <a:defRPr sz="3600"/>
            </a:lvl1pPr>
          </a:lstStyle>
          <a:p>
            <a:r>
              <a:rPr lang="en-US"/>
              <a:t>Click to edit Master title style</a:t>
            </a:r>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5134708" y="553615"/>
            <a:ext cx="6440258" cy="5755109"/>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597160" y="2311121"/>
            <a:ext cx="3595634" cy="3993263"/>
          </a:xfrm>
        </p:spPr>
        <p:txBody>
          <a:bodyPr anchor="t">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4">
            <a:extLst>
              <a:ext uri="{FF2B5EF4-FFF2-40B4-BE49-F238E27FC236}">
                <a16:creationId xmlns:a16="http://schemas.microsoft.com/office/drawing/2014/main" id="{3490C2B9-2891-C4B8-A62C-388B9E630863}"/>
              </a:ext>
            </a:extLst>
          </p:cNvPr>
          <p:cNvSpPr>
            <a:spLocks noGrp="1"/>
          </p:cNvSpPr>
          <p:nvPr>
            <p:ph type="ftr" sz="quarter" idx="3"/>
          </p:nvPr>
        </p:nvSpPr>
        <p:spPr>
          <a:xfrm>
            <a:off x="612647" y="6410960"/>
            <a:ext cx="2805405" cy="298120"/>
          </a:xfrm>
          <a:prstGeom prst="rect">
            <a:avLst/>
          </a:prstGeom>
        </p:spPr>
        <p:txBody>
          <a:bodyPr anchor="b"/>
          <a:lstStyle>
            <a:lvl1pPr>
              <a:defRPr sz="1200"/>
            </a:lvl1pPr>
          </a:lstStyle>
          <a:p>
            <a:endParaRPr lang="en-US"/>
          </a:p>
        </p:txBody>
      </p:sp>
      <p:sp>
        <p:nvSpPr>
          <p:cNvPr id="5" name="Date Placeholder 3">
            <a:extLst>
              <a:ext uri="{FF2B5EF4-FFF2-40B4-BE49-F238E27FC236}">
                <a16:creationId xmlns:a16="http://schemas.microsoft.com/office/drawing/2014/main" id="{72391F72-8364-5853-5AF7-052CEB5F9248}"/>
              </a:ext>
            </a:extLst>
          </p:cNvPr>
          <p:cNvSpPr>
            <a:spLocks noGrp="1"/>
          </p:cNvSpPr>
          <p:nvPr>
            <p:ph type="dt" sz="half" idx="10"/>
          </p:nvPr>
        </p:nvSpPr>
        <p:spPr>
          <a:xfrm>
            <a:off x="8893929" y="6410960"/>
            <a:ext cx="2202644" cy="298120"/>
          </a:xfrm>
          <a:prstGeom prst="rect">
            <a:avLst/>
          </a:prstGeom>
        </p:spPr>
        <p:txBody>
          <a:bodyPr anchor="b"/>
          <a:lstStyle>
            <a:lvl1pPr>
              <a:defRPr sz="1200"/>
            </a:lvl1pPr>
          </a:lstStyle>
          <a:p>
            <a:endParaRPr lang="en-US"/>
          </a:p>
        </p:txBody>
      </p:sp>
      <p:sp>
        <p:nvSpPr>
          <p:cNvPr id="7" name="Slide Number Placeholder 5">
            <a:extLst>
              <a:ext uri="{FF2B5EF4-FFF2-40B4-BE49-F238E27FC236}">
                <a16:creationId xmlns:a16="http://schemas.microsoft.com/office/drawing/2014/main" id="{8E50753C-CFE5-2B43-A721-D0E923A0E0EA}"/>
              </a:ext>
            </a:extLst>
          </p:cNvPr>
          <p:cNvSpPr>
            <a:spLocks noGrp="1"/>
          </p:cNvSpPr>
          <p:nvPr>
            <p:ph type="sldNum" sz="quarter" idx="4"/>
          </p:nvPr>
        </p:nvSpPr>
        <p:spPr>
          <a:xfrm>
            <a:off x="11147096" y="6410960"/>
            <a:ext cx="429207" cy="298120"/>
          </a:xfrm>
          <a:prstGeom prst="rect">
            <a:avLst/>
          </a:prstGeom>
        </p:spPr>
        <p:txBody>
          <a:bodyPr anchor="b"/>
          <a:lstStyle>
            <a:lvl1pPr>
              <a:defRPr sz="1200"/>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2172509283"/>
      </p:ext>
    </p:extLst>
  </p:cSld>
  <p:clrMapOvr>
    <a:overrideClrMapping bg1="lt1" tx1="dk1" bg2="lt2" tx2="dk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8" name="Shape">
            <a:extLst>
              <a:ext uri="{FF2B5EF4-FFF2-40B4-BE49-F238E27FC236}">
                <a16:creationId xmlns:a16="http://schemas.microsoft.com/office/drawing/2014/main" id="{AAA00F4A-8B03-B8A7-EF9E-9FA816B844D9}"/>
              </a:ext>
            </a:extLst>
          </p:cNvPr>
          <p:cNvSpPr/>
          <p:nvPr/>
        </p:nvSpPr>
        <p:spPr>
          <a:xfrm>
            <a:off x="5134801" y="980808"/>
            <a:ext cx="6345319" cy="5190277"/>
          </a:xfrm>
          <a:prstGeom prst="rect">
            <a:avLst/>
          </a:prstGeom>
          <a:solidFill>
            <a:schemeClr val="accent4"/>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b="0" i="0" u="none" strike="noStrike" cap="none" noProof="0">
              <a:solidFill>
                <a:schemeClr val="lt1"/>
              </a:solidFill>
              <a:latin typeface="Karla"/>
              <a:ea typeface="Karla"/>
              <a:cs typeface="Karla"/>
              <a:sym typeface="Karla"/>
            </a:endParaRPr>
          </a:p>
        </p:txBody>
      </p:sp>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612648" y="557784"/>
            <a:ext cx="3595634" cy="1762083"/>
          </a:xfrm>
        </p:spPr>
        <p:txBody>
          <a:bodyPr anchor="t">
            <a:normAutofit/>
          </a:bodyPr>
          <a:lstStyle>
            <a:lvl1pPr>
              <a:defRPr sz="3600"/>
            </a:lvl1pPr>
          </a:lstStyle>
          <a:p>
            <a:r>
              <a:rPr lang="en-US"/>
              <a:t>Click to edit Master title style</a:t>
            </a:r>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612648" y="2826137"/>
            <a:ext cx="3585586" cy="3434638"/>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Picture Placeholder 10">
            <a:extLst>
              <a:ext uri="{FF2B5EF4-FFF2-40B4-BE49-F238E27FC236}">
                <a16:creationId xmlns:a16="http://schemas.microsoft.com/office/drawing/2014/main" id="{6AB62C19-EED5-2CB6-3778-D242A01B31A4}"/>
              </a:ext>
            </a:extLst>
          </p:cNvPr>
          <p:cNvSpPr>
            <a:spLocks noGrp="1"/>
          </p:cNvSpPr>
          <p:nvPr>
            <p:ph type="pic" sz="quarter" idx="13" hasCustomPrompt="1"/>
          </p:nvPr>
        </p:nvSpPr>
        <p:spPr>
          <a:xfrm>
            <a:off x="4976261" y="557784"/>
            <a:ext cx="6345319" cy="5437925"/>
          </a:xfrm>
          <a:blipFill>
            <a:blip r:embed="rId2">
              <a:alphaModFix amt="70000"/>
              <a:extLst>
                <a:ext uri="{28A0092B-C50C-407E-A947-70E740481C1C}">
                  <a14:useLocalDpi xmlns:a14="http://schemas.microsoft.com/office/drawing/2010/main" val="0"/>
                </a:ext>
              </a:extLst>
            </a:blip>
            <a:stretch>
              <a:fillRect/>
            </a:stretch>
          </a:blipFill>
          <a:ln w="25400">
            <a:solidFill>
              <a:schemeClr val="tx1"/>
            </a:solidFill>
          </a:ln>
        </p:spPr>
        <p:txBody>
          <a:bodyPr/>
          <a:lstStyle>
            <a:lvl1pPr marL="0" indent="0">
              <a:buNone/>
              <a:defRPr/>
            </a:lvl1pPr>
          </a:lstStyle>
          <a:p>
            <a:r>
              <a:rPr lang="en-US"/>
              <a:t> </a:t>
            </a:r>
          </a:p>
        </p:txBody>
      </p:sp>
      <p:sp>
        <p:nvSpPr>
          <p:cNvPr id="10" name="Footer Placeholder 4">
            <a:extLst>
              <a:ext uri="{FF2B5EF4-FFF2-40B4-BE49-F238E27FC236}">
                <a16:creationId xmlns:a16="http://schemas.microsoft.com/office/drawing/2014/main" id="{13D8F1A6-74FA-F0AA-BD1D-9179B632224B}"/>
              </a:ext>
            </a:extLst>
          </p:cNvPr>
          <p:cNvSpPr>
            <a:spLocks noGrp="1"/>
          </p:cNvSpPr>
          <p:nvPr>
            <p:ph type="ftr" sz="quarter" idx="3"/>
          </p:nvPr>
        </p:nvSpPr>
        <p:spPr>
          <a:xfrm>
            <a:off x="612647" y="6410960"/>
            <a:ext cx="2805405" cy="298120"/>
          </a:xfrm>
          <a:prstGeom prst="rect">
            <a:avLst/>
          </a:prstGeom>
        </p:spPr>
        <p:txBody>
          <a:bodyPr anchor="b"/>
          <a:lstStyle>
            <a:lvl1pPr>
              <a:defRPr sz="1200"/>
            </a:lvl1pPr>
          </a:lstStyle>
          <a:p>
            <a:endParaRPr lang="en-US"/>
          </a:p>
        </p:txBody>
      </p:sp>
      <p:sp>
        <p:nvSpPr>
          <p:cNvPr id="3" name="Date Placeholder 3">
            <a:extLst>
              <a:ext uri="{FF2B5EF4-FFF2-40B4-BE49-F238E27FC236}">
                <a16:creationId xmlns:a16="http://schemas.microsoft.com/office/drawing/2014/main" id="{CDAC8853-1F8E-BAF2-7EA5-E7CC3A30143B}"/>
              </a:ext>
            </a:extLst>
          </p:cNvPr>
          <p:cNvSpPr>
            <a:spLocks noGrp="1"/>
          </p:cNvSpPr>
          <p:nvPr>
            <p:ph type="dt" sz="half" idx="14"/>
          </p:nvPr>
        </p:nvSpPr>
        <p:spPr>
          <a:xfrm>
            <a:off x="8893929" y="6410960"/>
            <a:ext cx="2202644" cy="298120"/>
          </a:xfrm>
          <a:prstGeom prst="rect">
            <a:avLst/>
          </a:prstGeom>
        </p:spPr>
        <p:txBody>
          <a:bodyPr anchor="b"/>
          <a:lstStyle>
            <a:lvl1pPr>
              <a:defRPr sz="1200"/>
            </a:lvl1pPr>
          </a:lstStyle>
          <a:p>
            <a:endParaRPr lang="en-US"/>
          </a:p>
        </p:txBody>
      </p:sp>
      <p:sp>
        <p:nvSpPr>
          <p:cNvPr id="11" name="Slide Number Placeholder 5">
            <a:extLst>
              <a:ext uri="{FF2B5EF4-FFF2-40B4-BE49-F238E27FC236}">
                <a16:creationId xmlns:a16="http://schemas.microsoft.com/office/drawing/2014/main" id="{81F632EE-8F97-1D42-BC0E-348FE22EAD0F}"/>
              </a:ext>
            </a:extLst>
          </p:cNvPr>
          <p:cNvSpPr>
            <a:spLocks noGrp="1"/>
          </p:cNvSpPr>
          <p:nvPr>
            <p:ph type="sldNum" sz="quarter" idx="4"/>
          </p:nvPr>
        </p:nvSpPr>
        <p:spPr>
          <a:xfrm>
            <a:off x="11147096" y="6410960"/>
            <a:ext cx="429207" cy="298120"/>
          </a:xfrm>
          <a:prstGeom prst="rect">
            <a:avLst/>
          </a:prstGeom>
        </p:spPr>
        <p:txBody>
          <a:bodyPr anchor="b"/>
          <a:lstStyle>
            <a:lvl1pPr>
              <a:defRPr sz="1200"/>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5900684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with Picture 4">
    <p:bg>
      <p:bgRef idx="1001">
        <a:schemeClr val="bg1"/>
      </p:bgRef>
    </p:bg>
    <p:spTree>
      <p:nvGrpSpPr>
        <p:cNvPr id="1" name=""/>
        <p:cNvGrpSpPr/>
        <p:nvPr/>
      </p:nvGrpSpPr>
      <p:grpSpPr>
        <a:xfrm>
          <a:off x="0" y="0"/>
          <a:ext cx="0" cy="0"/>
          <a:chOff x="0" y="0"/>
          <a:chExt cx="0" cy="0"/>
        </a:xfrm>
      </p:grpSpPr>
      <p:sp>
        <p:nvSpPr>
          <p:cNvPr id="4" name="Shape">
            <a:extLst>
              <a:ext uri="{FF2B5EF4-FFF2-40B4-BE49-F238E27FC236}">
                <a16:creationId xmlns:a16="http://schemas.microsoft.com/office/drawing/2014/main" id="{0202F551-CD9C-6E27-92C3-595934B22837}"/>
              </a:ext>
            </a:extLst>
          </p:cNvPr>
          <p:cNvSpPr/>
          <p:nvPr/>
        </p:nvSpPr>
        <p:spPr>
          <a:xfrm>
            <a:off x="1062566" y="1161412"/>
            <a:ext cx="10221119" cy="4831742"/>
          </a:xfrm>
          <a:prstGeom prst="rect">
            <a:avLst/>
          </a:prstGeom>
          <a:solidFill>
            <a:schemeClr val="tx2"/>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b="0" i="0" u="none" strike="noStrike" cap="none" noProof="0">
              <a:solidFill>
                <a:schemeClr val="lt1"/>
              </a:solidFill>
              <a:latin typeface="Karla"/>
              <a:ea typeface="Karla"/>
              <a:cs typeface="Karla"/>
              <a:sym typeface="Karla"/>
            </a:endParaRPr>
          </a:p>
        </p:txBody>
      </p:sp>
      <p:sp>
        <p:nvSpPr>
          <p:cNvPr id="5" name="Shape">
            <a:extLst>
              <a:ext uri="{FF2B5EF4-FFF2-40B4-BE49-F238E27FC236}">
                <a16:creationId xmlns:a16="http://schemas.microsoft.com/office/drawing/2014/main" id="{A703234F-30D0-CB47-612B-1247B3B32162}"/>
              </a:ext>
            </a:extLst>
          </p:cNvPr>
          <p:cNvSpPr/>
          <p:nvPr/>
        </p:nvSpPr>
        <p:spPr>
          <a:xfrm>
            <a:off x="858371" y="800100"/>
            <a:ext cx="10221119" cy="4953001"/>
          </a:xfrm>
          <a:prstGeom prst="rect">
            <a:avLst/>
          </a:prstGeom>
          <a:solidFill>
            <a:schemeClr val="bg1"/>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b="0" i="0" u="none" strike="noStrike" cap="none" noProof="0">
              <a:solidFill>
                <a:schemeClr val="lt1"/>
              </a:solidFill>
              <a:latin typeface="Karla"/>
              <a:ea typeface="Karla"/>
              <a:cs typeface="Karla"/>
              <a:sym typeface="Karla"/>
            </a:endParaRPr>
          </a:p>
        </p:txBody>
      </p:sp>
      <p:cxnSp>
        <p:nvCxnSpPr>
          <p:cNvPr id="10" name="Straight Connector 9">
            <a:extLst>
              <a:ext uri="{FF2B5EF4-FFF2-40B4-BE49-F238E27FC236}">
                <a16:creationId xmlns:a16="http://schemas.microsoft.com/office/drawing/2014/main" id="{8A20E2C7-A47E-F74C-7AE3-3B9E0FAB4AC3}"/>
              </a:ext>
            </a:extLst>
          </p:cNvPr>
          <p:cNvCxnSpPr>
            <a:cxnSpLocks/>
          </p:cNvCxnSpPr>
          <p:nvPr/>
        </p:nvCxnSpPr>
        <p:spPr>
          <a:xfrm>
            <a:off x="8790317" y="800100"/>
            <a:ext cx="0" cy="4953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1461123" y="1339060"/>
            <a:ext cx="6699667" cy="2207884"/>
          </a:xfrm>
        </p:spPr>
        <p:txBody>
          <a:bodyPr vert="horz" lIns="91440" tIns="45720" rIns="91440" bIns="45720" rtlCol="0" anchor="b">
            <a:normAutofit/>
          </a:bodyPr>
          <a:lstStyle>
            <a:lvl1pPr>
              <a:defRPr lang="en-US" sz="4800" dirty="0"/>
            </a:lvl1pPr>
          </a:lstStyle>
          <a:p>
            <a:pPr lvl="0"/>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1459205" y="3786997"/>
            <a:ext cx="6699665" cy="1591436"/>
          </a:xfrm>
        </p:spPr>
        <p:txBody>
          <a:bodyPr vert="horz" lIns="91440" tIns="45720" rIns="91440" bIns="45720" rtlCol="0" anchor="t">
            <a:normAutofit/>
          </a:bodyPr>
          <a:lstStyle>
            <a:lvl1pPr marL="0" indent="0">
              <a:buNone/>
              <a:defRPr lang="en-US" sz="1600" cap="all" baseline="0" dirty="0"/>
            </a:lvl1pPr>
          </a:lstStyle>
          <a:p>
            <a:pPr lvl="0"/>
            <a:r>
              <a:rPr lang="en-US"/>
              <a:t>Click to edit Master subtitle style</a:t>
            </a:r>
          </a:p>
        </p:txBody>
      </p:sp>
      <p:sp>
        <p:nvSpPr>
          <p:cNvPr id="6" name="Picture Placeholder 13">
            <a:extLst>
              <a:ext uri="{FF2B5EF4-FFF2-40B4-BE49-F238E27FC236}">
                <a16:creationId xmlns:a16="http://schemas.microsoft.com/office/drawing/2014/main" id="{4DC1A109-E158-1AD7-E2B7-416EEE08ACC4}"/>
              </a:ext>
            </a:extLst>
          </p:cNvPr>
          <p:cNvSpPr>
            <a:spLocks noGrp="1"/>
          </p:cNvSpPr>
          <p:nvPr>
            <p:ph type="pic" sz="quarter" idx="10" hasCustomPrompt="1"/>
          </p:nvPr>
        </p:nvSpPr>
        <p:spPr>
          <a:xfrm>
            <a:off x="8807569" y="812266"/>
            <a:ext cx="2260479" cy="4928136"/>
          </a:xfrm>
          <a:blipFill>
            <a:blip r:embed="rId2">
              <a:alphaModFix amt="85000"/>
              <a:extLst>
                <a:ext uri="{28A0092B-C50C-407E-A947-70E740481C1C}">
                  <a14:useLocalDpi xmlns:a14="http://schemas.microsoft.com/office/drawing/2010/main" val="0"/>
                </a:ext>
              </a:extLst>
            </a:blip>
            <a:stretch>
              <a:fillRect/>
            </a:stretch>
          </a:blipFill>
          <a:ln w="25400">
            <a:noFill/>
          </a:ln>
        </p:spPr>
        <p:txBody>
          <a:bodyPr vert="horz" lIns="91440" tIns="0" rIns="0" bIns="0" rtlCol="0">
            <a:noAutofit/>
          </a:bodyPr>
          <a:lstStyle>
            <a:lvl1pPr marL="0" indent="0">
              <a:buNone/>
              <a:defRPr lang="en-US" sz="2400" b="0" i="0" noProof="0">
                <a:solidFill>
                  <a:schemeClr val="tx1"/>
                </a:solidFill>
              </a:defRPr>
            </a:lvl1pPr>
          </a:lstStyle>
          <a:p>
            <a:pPr marL="228600" lvl="0" indent="-228600">
              <a:lnSpc>
                <a:spcPct val="150000"/>
              </a:lnSpc>
            </a:pPr>
            <a:r>
              <a:rPr lang="en-US" noProof="0"/>
              <a:t>  </a:t>
            </a:r>
          </a:p>
        </p:txBody>
      </p:sp>
      <p:sp>
        <p:nvSpPr>
          <p:cNvPr id="15" name="Footer Placeholder 4">
            <a:extLst>
              <a:ext uri="{FF2B5EF4-FFF2-40B4-BE49-F238E27FC236}">
                <a16:creationId xmlns:a16="http://schemas.microsoft.com/office/drawing/2014/main" id="{DF7B139E-1A4F-D7CF-7764-58DA6FAFE2EA}"/>
              </a:ext>
            </a:extLst>
          </p:cNvPr>
          <p:cNvSpPr>
            <a:spLocks noGrp="1"/>
          </p:cNvSpPr>
          <p:nvPr>
            <p:ph type="ftr" sz="quarter" idx="3"/>
          </p:nvPr>
        </p:nvSpPr>
        <p:spPr>
          <a:xfrm>
            <a:off x="612647" y="6410960"/>
            <a:ext cx="2805405" cy="298120"/>
          </a:xfrm>
          <a:prstGeom prst="rect">
            <a:avLst/>
          </a:prstGeom>
        </p:spPr>
        <p:txBody>
          <a:bodyPr anchor="b"/>
          <a:lstStyle>
            <a:lvl1pPr>
              <a:defRPr sz="1200"/>
            </a:lvl1pPr>
          </a:lstStyle>
          <a:p>
            <a:endParaRPr lang="en-US"/>
          </a:p>
        </p:txBody>
      </p:sp>
      <p:sp>
        <p:nvSpPr>
          <p:cNvPr id="14" name="Date Placeholder 3">
            <a:extLst>
              <a:ext uri="{FF2B5EF4-FFF2-40B4-BE49-F238E27FC236}">
                <a16:creationId xmlns:a16="http://schemas.microsoft.com/office/drawing/2014/main" id="{9538451A-1E74-ABF8-A9BB-311A384BE9B5}"/>
              </a:ext>
            </a:extLst>
          </p:cNvPr>
          <p:cNvSpPr>
            <a:spLocks noGrp="1"/>
          </p:cNvSpPr>
          <p:nvPr>
            <p:ph type="dt" sz="half" idx="2"/>
          </p:nvPr>
        </p:nvSpPr>
        <p:spPr>
          <a:xfrm>
            <a:off x="8893929" y="6410960"/>
            <a:ext cx="2202644" cy="298120"/>
          </a:xfrm>
          <a:prstGeom prst="rect">
            <a:avLst/>
          </a:prstGeom>
        </p:spPr>
        <p:txBody>
          <a:bodyPr anchor="b"/>
          <a:lstStyle>
            <a:lvl1pPr>
              <a:defRPr sz="1200"/>
            </a:lvl1pPr>
          </a:lstStyle>
          <a:p>
            <a:endParaRPr lang="en-US"/>
          </a:p>
        </p:txBody>
      </p:sp>
      <p:sp>
        <p:nvSpPr>
          <p:cNvPr id="16" name="Slide Number Placeholder 5">
            <a:extLst>
              <a:ext uri="{FF2B5EF4-FFF2-40B4-BE49-F238E27FC236}">
                <a16:creationId xmlns:a16="http://schemas.microsoft.com/office/drawing/2014/main" id="{358985DD-E6CE-DBCC-61CF-9BBFE330EF13}"/>
              </a:ext>
            </a:extLst>
          </p:cNvPr>
          <p:cNvSpPr>
            <a:spLocks noGrp="1"/>
          </p:cNvSpPr>
          <p:nvPr>
            <p:ph type="sldNum" sz="quarter" idx="4"/>
          </p:nvPr>
        </p:nvSpPr>
        <p:spPr>
          <a:xfrm>
            <a:off x="11147096" y="6410960"/>
            <a:ext cx="429207" cy="298120"/>
          </a:xfrm>
          <a:prstGeom prst="rect">
            <a:avLst/>
          </a:prstGeom>
        </p:spPr>
        <p:txBody>
          <a:bodyPr anchor="b"/>
          <a:lstStyle>
            <a:lvl1pPr>
              <a:defRPr sz="1200"/>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90558293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Conclusion">
    <p:bg>
      <p:bgPr>
        <a:solidFill>
          <a:schemeClr val="tx2"/>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E60F089B-9235-81DB-CA69-D7CB62593609}"/>
              </a:ext>
            </a:extLst>
          </p:cNvPr>
          <p:cNvGrpSpPr/>
          <p:nvPr/>
        </p:nvGrpSpPr>
        <p:grpSpPr>
          <a:xfrm>
            <a:off x="452064" y="492893"/>
            <a:ext cx="11287872" cy="5876422"/>
            <a:chOff x="521208" y="647905"/>
            <a:chExt cx="11365969" cy="5565740"/>
          </a:xfrm>
        </p:grpSpPr>
        <p:sp>
          <p:nvSpPr>
            <p:cNvPr id="4" name="Shape 2">
              <a:extLst>
                <a:ext uri="{FF2B5EF4-FFF2-40B4-BE49-F238E27FC236}">
                  <a16:creationId xmlns:a16="http://schemas.microsoft.com/office/drawing/2014/main" id="{A7BE37C7-4A0D-B366-88A7-61DDF6BADDFF}"/>
                </a:ext>
              </a:extLst>
            </p:cNvPr>
            <p:cNvSpPr/>
            <p:nvPr/>
          </p:nvSpPr>
          <p:spPr>
            <a:xfrm>
              <a:off x="725402" y="1009217"/>
              <a:ext cx="11161775" cy="5204428"/>
            </a:xfrm>
            <a:prstGeom prst="rect">
              <a:avLst/>
            </a:prstGeom>
            <a:solidFill>
              <a:schemeClr val="accent4"/>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2400" b="0" i="0" u="none" strike="noStrike" cap="none" noProof="0">
                <a:solidFill>
                  <a:schemeClr val="lt1"/>
                </a:solidFill>
                <a:latin typeface="Karla"/>
                <a:ea typeface="Karla"/>
                <a:cs typeface="Karla"/>
                <a:sym typeface="Karla"/>
              </a:endParaRPr>
            </a:p>
          </p:txBody>
        </p:sp>
        <p:sp>
          <p:nvSpPr>
            <p:cNvPr id="5" name="Shape1">
              <a:extLst>
                <a:ext uri="{FF2B5EF4-FFF2-40B4-BE49-F238E27FC236}">
                  <a16:creationId xmlns:a16="http://schemas.microsoft.com/office/drawing/2014/main" id="{F6ED5B22-34B0-7A29-DE32-F681BB887699}"/>
                </a:ext>
              </a:extLst>
            </p:cNvPr>
            <p:cNvSpPr/>
            <p:nvPr/>
          </p:nvSpPr>
          <p:spPr>
            <a:xfrm>
              <a:off x="521208" y="647905"/>
              <a:ext cx="11158238" cy="5370984"/>
            </a:xfrm>
            <a:prstGeom prst="rect">
              <a:avLst/>
            </a:prstGeom>
            <a:solidFill>
              <a:schemeClr val="bg1"/>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2400" b="0" i="0" u="none" strike="noStrike" cap="none" noProof="0">
                <a:solidFill>
                  <a:schemeClr val="lt1"/>
                </a:solidFill>
                <a:latin typeface="Karla"/>
                <a:ea typeface="Karla"/>
                <a:cs typeface="Karla"/>
                <a:sym typeface="Karla"/>
              </a:endParaRPr>
            </a:p>
          </p:txBody>
        </p:sp>
      </p:gr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051011" y="1571632"/>
            <a:ext cx="6905972" cy="1133856"/>
          </a:xfrm>
        </p:spPr>
        <p:txBody>
          <a:bodyPr anchor="b">
            <a:noAutofit/>
          </a:bodyPr>
          <a:lstStyle>
            <a:lvl1pPr>
              <a:defRPr sz="6000">
                <a:solidFill>
                  <a:schemeClr val="tx1"/>
                </a:solidFill>
              </a:defRPr>
            </a:lvl1pPr>
          </a:lstStyle>
          <a:p>
            <a:r>
              <a:rPr lang="en-US"/>
              <a:t>Click to edit Master title style</a:t>
            </a:r>
          </a:p>
        </p:txBody>
      </p:sp>
      <p:sp>
        <p:nvSpPr>
          <p:cNvPr id="8" name="Content Placeholder 7">
            <a:extLst>
              <a:ext uri="{FF2B5EF4-FFF2-40B4-BE49-F238E27FC236}">
                <a16:creationId xmlns:a16="http://schemas.microsoft.com/office/drawing/2014/main" id="{C7E1FCC9-2D1D-9C6B-8C9A-E3D0A77DBEF0}"/>
              </a:ext>
            </a:extLst>
          </p:cNvPr>
          <p:cNvSpPr>
            <a:spLocks noGrp="1"/>
          </p:cNvSpPr>
          <p:nvPr>
            <p:ph sz="quarter" idx="13"/>
          </p:nvPr>
        </p:nvSpPr>
        <p:spPr>
          <a:xfrm>
            <a:off x="1072428" y="3198297"/>
            <a:ext cx="9844686" cy="2411393"/>
          </a:xfrm>
        </p:spPr>
        <p:txBody>
          <a:bodyPr/>
          <a:lstStyle>
            <a:lvl1pPr marL="0" indent="0">
              <a:buNone/>
              <a:defRPr>
                <a:solidFill>
                  <a:schemeClr val="tx1"/>
                </a:solidFill>
              </a:defRPr>
            </a:lvl1pPr>
            <a:lvl2pPr marL="228600" indent="0">
              <a:buNone/>
              <a:defRPr>
                <a:solidFill>
                  <a:schemeClr val="tx1"/>
                </a:solidFill>
              </a:defRPr>
            </a:lvl2pPr>
            <a:lvl3pPr marL="457200" indent="0">
              <a:buNone/>
              <a:defRPr>
                <a:solidFill>
                  <a:schemeClr val="tx1"/>
                </a:solidFill>
              </a:defRPr>
            </a:lvl3pPr>
            <a:lvl4pPr marL="685800" indent="0">
              <a:buNone/>
              <a:defRPr>
                <a:solidFill>
                  <a:schemeClr val="tx1"/>
                </a:solidFill>
              </a:defRPr>
            </a:lvl4pPr>
            <a:lvl5pPr marL="914400" indent="0">
              <a:buNone/>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4">
            <a:extLst>
              <a:ext uri="{FF2B5EF4-FFF2-40B4-BE49-F238E27FC236}">
                <a16:creationId xmlns:a16="http://schemas.microsoft.com/office/drawing/2014/main" id="{43B0EB48-D222-B712-F2B3-9932C893C4F7}"/>
              </a:ext>
            </a:extLst>
          </p:cNvPr>
          <p:cNvSpPr>
            <a:spLocks noGrp="1"/>
          </p:cNvSpPr>
          <p:nvPr>
            <p:ph type="ftr" sz="quarter" idx="3"/>
          </p:nvPr>
        </p:nvSpPr>
        <p:spPr>
          <a:xfrm>
            <a:off x="612647" y="6410960"/>
            <a:ext cx="2805405" cy="298120"/>
          </a:xfrm>
          <a:prstGeom prst="rect">
            <a:avLst/>
          </a:prstGeom>
        </p:spPr>
        <p:txBody>
          <a:bodyPr anchor="b"/>
          <a:lstStyle>
            <a:lvl1pPr>
              <a:defRPr sz="1200">
                <a:solidFill>
                  <a:schemeClr val="bg1"/>
                </a:solidFill>
              </a:defRPr>
            </a:lvl1pPr>
          </a:lstStyle>
          <a:p>
            <a:endParaRPr lang="en-US"/>
          </a:p>
        </p:txBody>
      </p:sp>
      <p:sp>
        <p:nvSpPr>
          <p:cNvPr id="6" name="Date Placeholder 3">
            <a:extLst>
              <a:ext uri="{FF2B5EF4-FFF2-40B4-BE49-F238E27FC236}">
                <a16:creationId xmlns:a16="http://schemas.microsoft.com/office/drawing/2014/main" id="{A38DC1E4-B259-385B-34D7-4FEBAE45C04F}"/>
              </a:ext>
            </a:extLst>
          </p:cNvPr>
          <p:cNvSpPr>
            <a:spLocks noGrp="1"/>
          </p:cNvSpPr>
          <p:nvPr>
            <p:ph type="dt" sz="half" idx="2"/>
          </p:nvPr>
        </p:nvSpPr>
        <p:spPr>
          <a:xfrm>
            <a:off x="8893929" y="6410960"/>
            <a:ext cx="2202644" cy="298120"/>
          </a:xfrm>
          <a:prstGeom prst="rect">
            <a:avLst/>
          </a:prstGeom>
        </p:spPr>
        <p:txBody>
          <a:bodyPr anchor="b"/>
          <a:lstStyle>
            <a:lvl1pPr>
              <a:defRPr sz="1200">
                <a:solidFill>
                  <a:schemeClr val="bg1"/>
                </a:solidFill>
              </a:defRPr>
            </a:lvl1pPr>
          </a:lstStyle>
          <a:p>
            <a:endParaRPr lang="en-US"/>
          </a:p>
        </p:txBody>
      </p:sp>
      <p:sp>
        <p:nvSpPr>
          <p:cNvPr id="9" name="Slide Number Placeholder 5">
            <a:extLst>
              <a:ext uri="{FF2B5EF4-FFF2-40B4-BE49-F238E27FC236}">
                <a16:creationId xmlns:a16="http://schemas.microsoft.com/office/drawing/2014/main" id="{BB0374E6-29F5-6E16-088E-EC1EE38D0D71}"/>
              </a:ext>
            </a:extLst>
          </p:cNvPr>
          <p:cNvSpPr>
            <a:spLocks noGrp="1"/>
          </p:cNvSpPr>
          <p:nvPr>
            <p:ph type="sldNum" sz="quarter" idx="4"/>
          </p:nvPr>
        </p:nvSpPr>
        <p:spPr>
          <a:xfrm>
            <a:off x="11147096" y="6410960"/>
            <a:ext cx="429207" cy="298120"/>
          </a:xfrm>
          <a:prstGeom prst="rect">
            <a:avLst/>
          </a:prstGeom>
        </p:spPr>
        <p:txBody>
          <a:bodyPr anchor="b"/>
          <a:lstStyle>
            <a:lvl1pPr>
              <a:defRPr sz="1200">
                <a:solidFill>
                  <a:schemeClr val="bg1"/>
                </a:solidFill>
              </a:defRPr>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315872818"/>
      </p:ext>
    </p:extLst>
  </p:cSld>
  <p:clrMapOvr>
    <a:overrideClrMapping bg1="lt1" tx1="dk1" bg2="lt2" tx2="dk2" accent1="accent1" accent2="accent2" accent3="accent3" accent4="accent4" accent5="accent5" accent6="accent6" hlink="hlink" folHlink="folHlink"/>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Conclusion 2">
    <p:bg>
      <p:bgPr>
        <a:solidFill>
          <a:schemeClr val="tx2"/>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A67284EC-3D0F-3F16-846C-AB08017ABD0D}"/>
              </a:ext>
            </a:extLst>
          </p:cNvPr>
          <p:cNvGrpSpPr/>
          <p:nvPr/>
        </p:nvGrpSpPr>
        <p:grpSpPr>
          <a:xfrm>
            <a:off x="1290931" y="492893"/>
            <a:ext cx="9610139" cy="5876422"/>
            <a:chOff x="521208" y="647905"/>
            <a:chExt cx="11365969" cy="5565740"/>
          </a:xfrm>
        </p:grpSpPr>
        <p:sp>
          <p:nvSpPr>
            <p:cNvPr id="4" name="Shape 2">
              <a:extLst>
                <a:ext uri="{FF2B5EF4-FFF2-40B4-BE49-F238E27FC236}">
                  <a16:creationId xmlns:a16="http://schemas.microsoft.com/office/drawing/2014/main" id="{7E5FBE18-9CC6-A8C8-127B-CCA2232BDB14}"/>
                </a:ext>
              </a:extLst>
            </p:cNvPr>
            <p:cNvSpPr/>
            <p:nvPr/>
          </p:nvSpPr>
          <p:spPr>
            <a:xfrm>
              <a:off x="725402" y="1009217"/>
              <a:ext cx="11161775" cy="5204428"/>
            </a:xfrm>
            <a:prstGeom prst="rect">
              <a:avLst/>
            </a:prstGeom>
            <a:solidFill>
              <a:schemeClr val="accent2"/>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2400" b="0" i="0" u="none" strike="noStrike" cap="none" noProof="0">
                <a:solidFill>
                  <a:schemeClr val="lt1"/>
                </a:solidFill>
                <a:latin typeface="Karla"/>
                <a:ea typeface="Karla"/>
                <a:cs typeface="Karla"/>
                <a:sym typeface="Karla"/>
              </a:endParaRPr>
            </a:p>
          </p:txBody>
        </p:sp>
        <p:sp>
          <p:nvSpPr>
            <p:cNvPr id="5" name="Shape1">
              <a:extLst>
                <a:ext uri="{FF2B5EF4-FFF2-40B4-BE49-F238E27FC236}">
                  <a16:creationId xmlns:a16="http://schemas.microsoft.com/office/drawing/2014/main" id="{896B8FC0-2B00-3276-EB32-68AEA34310A4}"/>
                </a:ext>
              </a:extLst>
            </p:cNvPr>
            <p:cNvSpPr/>
            <p:nvPr/>
          </p:nvSpPr>
          <p:spPr>
            <a:xfrm>
              <a:off x="521208" y="647905"/>
              <a:ext cx="11158238" cy="5370984"/>
            </a:xfrm>
            <a:prstGeom prst="rect">
              <a:avLst/>
            </a:prstGeom>
            <a:solidFill>
              <a:schemeClr val="bg1"/>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2400" b="0" i="0" u="none" strike="noStrike" cap="none" noProof="0">
                <a:solidFill>
                  <a:schemeClr val="lt1"/>
                </a:solidFill>
                <a:latin typeface="Karla"/>
                <a:ea typeface="Karla"/>
                <a:cs typeface="Karla"/>
                <a:sym typeface="Karla"/>
              </a:endParaRPr>
            </a:p>
          </p:txBody>
        </p:sp>
      </p:gr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879548" y="1627318"/>
            <a:ext cx="8257213" cy="1842020"/>
          </a:xfrm>
        </p:spPr>
        <p:txBody>
          <a:bodyPr anchor="b">
            <a:noAutofit/>
          </a:bodyPr>
          <a:lstStyle>
            <a:lvl1pPr>
              <a:defRPr sz="6000"/>
            </a:lvl1pPr>
          </a:lstStyle>
          <a:p>
            <a:r>
              <a:rPr lang="en-US"/>
              <a:t>Click to edit Master title style</a:t>
            </a:r>
          </a:p>
        </p:txBody>
      </p:sp>
      <p:sp>
        <p:nvSpPr>
          <p:cNvPr id="7" name="Content Placeholder 6">
            <a:extLst>
              <a:ext uri="{FF2B5EF4-FFF2-40B4-BE49-F238E27FC236}">
                <a16:creationId xmlns:a16="http://schemas.microsoft.com/office/drawing/2014/main" id="{053FFEDA-E57B-DF13-2394-A1514E15F85A}"/>
              </a:ext>
            </a:extLst>
          </p:cNvPr>
          <p:cNvSpPr>
            <a:spLocks noGrp="1"/>
          </p:cNvSpPr>
          <p:nvPr>
            <p:ph sz="quarter" idx="14"/>
          </p:nvPr>
        </p:nvSpPr>
        <p:spPr>
          <a:xfrm>
            <a:off x="1879669" y="3622674"/>
            <a:ext cx="8257087" cy="1279615"/>
          </a:xfrm>
        </p:spPr>
        <p:txBody>
          <a:bodyPr>
            <a:noAutofit/>
          </a:bodyPr>
          <a:lstStyle>
            <a:lvl1pPr marL="0" indent="0">
              <a:buNone/>
              <a:defRPr sz="2400"/>
            </a:lvl1pPr>
            <a:lvl2pPr marL="228600" indent="0">
              <a:buNone/>
              <a:defRPr sz="2000"/>
            </a:lvl2pPr>
            <a:lvl3pPr marL="457200" indent="0">
              <a:buNone/>
              <a:defRPr sz="1800"/>
            </a:lvl3pPr>
            <a:lvl4pPr marL="685800" indent="0">
              <a:buNone/>
              <a:defRPr sz="1600"/>
            </a:lvl4pPr>
            <a:lvl5pPr marL="914400" indent="0">
              <a:buNone/>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4">
            <a:extLst>
              <a:ext uri="{FF2B5EF4-FFF2-40B4-BE49-F238E27FC236}">
                <a16:creationId xmlns:a16="http://schemas.microsoft.com/office/drawing/2014/main" id="{300BE14F-B804-8786-E6FC-084A0A7FA683}"/>
              </a:ext>
            </a:extLst>
          </p:cNvPr>
          <p:cNvSpPr>
            <a:spLocks noGrp="1"/>
          </p:cNvSpPr>
          <p:nvPr>
            <p:ph type="ftr" sz="quarter" idx="3"/>
          </p:nvPr>
        </p:nvSpPr>
        <p:spPr>
          <a:xfrm>
            <a:off x="612647" y="6410960"/>
            <a:ext cx="2805405" cy="298120"/>
          </a:xfrm>
          <a:prstGeom prst="rect">
            <a:avLst/>
          </a:prstGeom>
        </p:spPr>
        <p:txBody>
          <a:bodyPr anchor="b"/>
          <a:lstStyle>
            <a:lvl1pPr>
              <a:defRPr sz="1200">
                <a:solidFill>
                  <a:schemeClr val="bg1"/>
                </a:solidFill>
              </a:defRPr>
            </a:lvl1pPr>
          </a:lstStyle>
          <a:p>
            <a:endParaRPr lang="en-US"/>
          </a:p>
        </p:txBody>
      </p:sp>
      <p:sp>
        <p:nvSpPr>
          <p:cNvPr id="8" name="Date Placeholder 3">
            <a:extLst>
              <a:ext uri="{FF2B5EF4-FFF2-40B4-BE49-F238E27FC236}">
                <a16:creationId xmlns:a16="http://schemas.microsoft.com/office/drawing/2014/main" id="{61CB601B-B447-CD6E-FCA1-4CC6DDC76626}"/>
              </a:ext>
            </a:extLst>
          </p:cNvPr>
          <p:cNvSpPr>
            <a:spLocks noGrp="1"/>
          </p:cNvSpPr>
          <p:nvPr>
            <p:ph type="dt" sz="half" idx="2"/>
          </p:nvPr>
        </p:nvSpPr>
        <p:spPr>
          <a:xfrm>
            <a:off x="8893929" y="6410960"/>
            <a:ext cx="2202644" cy="298120"/>
          </a:xfrm>
          <a:prstGeom prst="rect">
            <a:avLst/>
          </a:prstGeom>
        </p:spPr>
        <p:txBody>
          <a:bodyPr anchor="b"/>
          <a:lstStyle>
            <a:lvl1pPr>
              <a:defRPr sz="1200">
                <a:solidFill>
                  <a:schemeClr val="bg1"/>
                </a:solidFill>
              </a:defRPr>
            </a:lvl1pPr>
          </a:lstStyle>
          <a:p>
            <a:endParaRPr lang="en-US"/>
          </a:p>
        </p:txBody>
      </p:sp>
      <p:sp>
        <p:nvSpPr>
          <p:cNvPr id="10" name="Slide Number Placeholder 5">
            <a:extLst>
              <a:ext uri="{FF2B5EF4-FFF2-40B4-BE49-F238E27FC236}">
                <a16:creationId xmlns:a16="http://schemas.microsoft.com/office/drawing/2014/main" id="{1F950DAF-2879-C094-CC30-7714177A4C96}"/>
              </a:ext>
            </a:extLst>
          </p:cNvPr>
          <p:cNvSpPr>
            <a:spLocks noGrp="1"/>
          </p:cNvSpPr>
          <p:nvPr>
            <p:ph type="sldNum" sz="quarter" idx="4"/>
          </p:nvPr>
        </p:nvSpPr>
        <p:spPr>
          <a:xfrm>
            <a:off x="11147096" y="6410960"/>
            <a:ext cx="429207" cy="298120"/>
          </a:xfrm>
          <a:prstGeom prst="rect">
            <a:avLst/>
          </a:prstGeom>
        </p:spPr>
        <p:txBody>
          <a:bodyPr anchor="b"/>
          <a:lstStyle>
            <a:lvl1pPr>
              <a:defRPr sz="1200">
                <a:solidFill>
                  <a:schemeClr val="bg1"/>
                </a:solidFill>
              </a:defRPr>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1465529277"/>
      </p:ext>
    </p:extLst>
  </p:cSld>
  <p:clrMapOvr>
    <a:overrideClrMapping bg1="lt1" tx1="dk1" bg2="lt2" tx2="dk2" accent1="accent1" accent2="accent2" accent3="accent3" accent4="accent4" accent5="accent5" accent6="accent6" hlink="hlink" folHlink="folHlink"/>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65759" y="2166364"/>
            <a:ext cx="11471565" cy="1739347"/>
          </a:xfrm>
        </p:spPr>
        <p:txBody>
          <a:bodyPr tIns="45720" bIns="45720" anchor="ctr">
            <a:normAutofit/>
          </a:bodyPr>
          <a:lstStyle>
            <a:lvl1pPr algn="ctr">
              <a:lnSpc>
                <a:spcPct val="80000"/>
              </a:lnSpc>
              <a:defRPr sz="6000" spc="150" baseline="0"/>
            </a:lvl1pPr>
          </a:lstStyle>
          <a:p>
            <a:r>
              <a:rPr lang="en-US"/>
              <a:t>Click to edit Master title style</a:t>
            </a:r>
            <a:endParaRPr lang="en-US" dirty="0"/>
          </a:p>
        </p:txBody>
      </p:sp>
      <p:sp>
        <p:nvSpPr>
          <p:cNvPr id="3" name="Subtitle 2"/>
          <p:cNvSpPr>
            <a:spLocks noGrp="1"/>
          </p:cNvSpPr>
          <p:nvPr>
            <p:ph type="subTitle" idx="1"/>
          </p:nvPr>
        </p:nvSpPr>
        <p:spPr>
          <a:xfrm>
            <a:off x="1524000" y="3996250"/>
            <a:ext cx="9144000" cy="1309255"/>
          </a:xfrm>
        </p:spPr>
        <p:txBody>
          <a:bodyPr>
            <a:normAutofit/>
          </a:bodyPr>
          <a:lstStyle>
            <a:lvl1pPr marL="0" indent="0" algn="ctr">
              <a:buNone/>
              <a:defRPr sz="2000"/>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1294852053"/>
      </p:ext>
    </p:extLst>
  </p:cSld>
  <p:clrMapOvr>
    <a:masterClrMapping/>
  </p:clrMapOvr>
  <p:hf sldNum="0" hdr="0" ftr="0" dt="0"/>
</p:sldLayout>
</file>

<file path=ppt/slideLayouts/slideLayout5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3289325782"/>
      </p:ext>
    </p:extLst>
  </p:cSld>
  <p:clrMapOvr>
    <a:masterClrMapping/>
  </p:clrMapOvr>
  <p:hf sldNum="0" hdr="0" ftr="0" dt="0"/>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191" y="2208879"/>
            <a:ext cx="10515600" cy="1676400"/>
          </a:xfrm>
        </p:spPr>
        <p:txBody>
          <a:bodyPr anchor="ctr">
            <a:noAutofit/>
          </a:bodyPr>
          <a:lstStyle>
            <a:lvl1pPr algn="ctr">
              <a:lnSpc>
                <a:spcPct val="80000"/>
              </a:lnSpc>
              <a:defRPr sz="6000" b="0" spc="150" baseline="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833191" y="4010334"/>
            <a:ext cx="10515600" cy="1174639"/>
          </a:xfrm>
        </p:spPr>
        <p:txBody>
          <a:bodyPr anchor="t">
            <a:normAutofit/>
          </a:bodyPr>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tx2"/>
                </a:solidFill>
              </a:defRPr>
            </a:lvl1pPr>
          </a:lstStyle>
          <a:p>
            <a:endParaRPr lang="en-US"/>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3509488313"/>
      </p:ext>
    </p:extLst>
  </p:cSld>
  <p:clrMapOvr>
    <a:overrideClrMapping bg1="lt1" tx1="dk1" bg2="lt2" tx2="dk2" accent1="accent1" accent2="accent2" accent3="accent3" accent4="accent4" accent5="accent5" accent6="accent6" hlink="hlink" folHlink="folHlink"/>
  </p:clrMapOvr>
  <p:hf sldNum="0" hdr="0" ftr="0" dt="0"/>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05344"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30391"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754974764"/>
      </p:ext>
    </p:extLst>
  </p:cSld>
  <p:clrMapOvr>
    <a:masterClrMapping/>
  </p:clrMapOvr>
  <p:hf sldNum="0" hdr="0" ftr="0" dt="0"/>
</p:sldLayout>
</file>

<file path=ppt/slideLayouts/slideLayout5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207008"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07008" y="2656566"/>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31230"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31230" y="2656564"/>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3377189517"/>
      </p:ext>
    </p:extLst>
  </p:cSld>
  <p:clrMapOvr>
    <a:masterClrMapping/>
  </p:clrMapOvr>
  <p:hf sldNum="0" hdr="0" ftr="0" dt="0"/>
</p:sldLayout>
</file>

<file path=ppt/slideLayouts/slideLayout5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194145255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1135561733"/>
      </p:ext>
    </p:extLst>
  </p:cSld>
  <p:clrMapOvr>
    <a:masterClrMapping/>
  </p:clrMapOvr>
  <p:hf sldNum="0" hdr="0" ftr="0" dt="0"/>
</p:sldLayout>
</file>

<file path=ppt/slideLayouts/slideLayout5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1207008" y="2120054"/>
            <a:ext cx="6126480" cy="4114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789023" y="2147486"/>
            <a:ext cx="3200400" cy="3432319"/>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5232150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reserve="1">
  <p:cSld name="Title">
    <p:bg>
      <p:bgRef idx="1001">
        <a:schemeClr val="bg1"/>
      </p:bgRef>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5B67FC65-5AAF-6A23-5752-1C26B207DC72}"/>
              </a:ext>
            </a:extLst>
          </p:cNvPr>
          <p:cNvGrpSpPr/>
          <p:nvPr/>
        </p:nvGrpSpPr>
        <p:grpSpPr>
          <a:xfrm>
            <a:off x="452064" y="492893"/>
            <a:ext cx="11287872" cy="5876422"/>
            <a:chOff x="521208" y="647905"/>
            <a:chExt cx="11365969" cy="5565740"/>
          </a:xfrm>
        </p:grpSpPr>
        <p:sp>
          <p:nvSpPr>
            <p:cNvPr id="5" name="Shape 2">
              <a:extLst>
                <a:ext uri="{FF2B5EF4-FFF2-40B4-BE49-F238E27FC236}">
                  <a16:creationId xmlns:a16="http://schemas.microsoft.com/office/drawing/2014/main" id="{043EAAF4-DE2D-970B-4D15-6D36EEAC1744}"/>
                </a:ext>
              </a:extLst>
            </p:cNvPr>
            <p:cNvSpPr/>
            <p:nvPr/>
          </p:nvSpPr>
          <p:spPr>
            <a:xfrm>
              <a:off x="725402" y="1009217"/>
              <a:ext cx="11161775" cy="5204428"/>
            </a:xfrm>
            <a:prstGeom prst="rect">
              <a:avLst/>
            </a:prstGeom>
            <a:solidFill>
              <a:schemeClr val="accent4"/>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b="0" i="0" u="none" strike="noStrike" cap="none" noProof="0">
                <a:solidFill>
                  <a:schemeClr val="lt1"/>
                </a:solidFill>
                <a:latin typeface="Karla"/>
                <a:ea typeface="Karla"/>
                <a:cs typeface="Karla"/>
                <a:sym typeface="Karla"/>
              </a:endParaRPr>
            </a:p>
          </p:txBody>
        </p:sp>
        <p:sp>
          <p:nvSpPr>
            <p:cNvPr id="6" name="Shape 1">
              <a:extLst>
                <a:ext uri="{FF2B5EF4-FFF2-40B4-BE49-F238E27FC236}">
                  <a16:creationId xmlns:a16="http://schemas.microsoft.com/office/drawing/2014/main" id="{496DF73D-E4E2-469F-D426-591823D792A6}"/>
                </a:ext>
              </a:extLst>
            </p:cNvPr>
            <p:cNvSpPr/>
            <p:nvPr/>
          </p:nvSpPr>
          <p:spPr>
            <a:xfrm>
              <a:off x="521208" y="647905"/>
              <a:ext cx="11158238" cy="5370984"/>
            </a:xfrm>
            <a:prstGeom prst="rect">
              <a:avLst/>
            </a:prstGeom>
            <a:solidFill>
              <a:schemeClr val="bg1"/>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b="0" i="0" u="none" strike="noStrike" cap="none" noProof="0">
                <a:solidFill>
                  <a:schemeClr val="lt1"/>
                </a:solidFill>
                <a:latin typeface="Karla"/>
                <a:ea typeface="Karla"/>
                <a:cs typeface="Karla"/>
                <a:sym typeface="Karla"/>
              </a:endParaRPr>
            </a:p>
          </p:txBody>
        </p:sp>
      </p:gr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1278923" y="874374"/>
            <a:ext cx="9634154" cy="2821728"/>
          </a:xfrm>
        </p:spPr>
        <p:txBody>
          <a:bodyPr anchor="b">
            <a:normAutofit/>
          </a:bodyPr>
          <a:lstStyle>
            <a:lvl1pPr algn="ctr">
              <a:defRPr sz="7000"/>
            </a:lvl1pPr>
          </a:lstStyle>
          <a:p>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012480" y="4077583"/>
            <a:ext cx="8167040" cy="1717042"/>
          </a:xfrm>
        </p:spPr>
        <p:txBody>
          <a:bodyPr anchor="t">
            <a:normAutofit/>
          </a:bodyPr>
          <a:lstStyle>
            <a:lvl1pPr marL="0" indent="0" algn="ctr">
              <a:buNone/>
              <a:defRPr sz="2200" cap="all"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65444297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Picture Placeholder 2"/>
          <p:cNvSpPr>
            <a:spLocks noGrp="1" noChangeAspect="1"/>
          </p:cNvSpPr>
          <p:nvPr>
            <p:ph type="pic" idx="1"/>
          </p:nvPr>
        </p:nvSpPr>
        <p:spPr>
          <a:xfrm>
            <a:off x="1280160" y="2211494"/>
            <a:ext cx="6126480" cy="3931920"/>
          </a:xfrm>
          <a:solidFill>
            <a:schemeClr val="tx2">
              <a:lumMod val="60000"/>
              <a:lumOff val="40000"/>
            </a:schemeClr>
          </a:solidFill>
        </p:spPr>
        <p:txBody>
          <a:bodyPr tIns="365760" anchor="t"/>
          <a:lstStyle>
            <a:lvl1pPr marL="0" indent="0" algn="ctr">
              <a:buNone/>
              <a:defRPr sz="3200">
                <a:solidFill>
                  <a:schemeClr val="tx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7790688" y="2150621"/>
            <a:ext cx="3200400" cy="3429000"/>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2353890596"/>
      </p:ext>
    </p:extLst>
  </p:cSld>
  <p:clrMapOvr>
    <a:masterClrMapping/>
  </p:clrMapOvr>
  <p:hf sldNum="0" hdr="0" ftr="0" dt="0"/>
</p:sldLayout>
</file>

<file path=ppt/slideLayouts/slideLayout6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320276276"/>
      </p:ext>
    </p:extLst>
  </p:cSld>
  <p:clrMapOvr>
    <a:masterClrMapping/>
  </p:clrMapOvr>
  <p:hf sldNum="0" hdr="0" ftr="0" dt="0"/>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9019312" y="0"/>
            <a:ext cx="27432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9160624" y="274638"/>
            <a:ext cx="2402380" cy="589756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199" y="274638"/>
            <a:ext cx="7973291" cy="58975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422854"/>
            <a:ext cx="2743196" cy="365125"/>
          </a:xfrm>
        </p:spPr>
        <p:txBody>
          <a:bodyPr/>
          <a:lstStyle/>
          <a:p>
            <a:endParaRPr lang="en-US"/>
          </a:p>
        </p:txBody>
      </p:sp>
      <p:sp>
        <p:nvSpPr>
          <p:cNvPr id="5" name="Footer Placeholder 4"/>
          <p:cNvSpPr>
            <a:spLocks noGrp="1"/>
          </p:cNvSpPr>
          <p:nvPr>
            <p:ph type="ftr" sz="quarter" idx="11"/>
          </p:nvPr>
        </p:nvSpPr>
        <p:spPr>
          <a:xfrm>
            <a:off x="3776135" y="6422854"/>
            <a:ext cx="4279669" cy="365125"/>
          </a:xfrm>
        </p:spPr>
        <p:txBody>
          <a:bodyPr/>
          <a:lstStyle/>
          <a:p>
            <a:endParaRPr lang="en-US"/>
          </a:p>
        </p:txBody>
      </p:sp>
      <p:sp>
        <p:nvSpPr>
          <p:cNvPr id="6" name="Slide Number Placeholder 5"/>
          <p:cNvSpPr>
            <a:spLocks noGrp="1"/>
          </p:cNvSpPr>
          <p:nvPr>
            <p:ph type="sldNum" sz="quarter" idx="12"/>
          </p:nvPr>
        </p:nvSpPr>
        <p:spPr>
          <a:xfrm>
            <a:off x="8073048" y="6422854"/>
            <a:ext cx="879759" cy="365125"/>
          </a:xfrm>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180491190"/>
      </p:ext>
    </p:extLst>
  </p:cSld>
  <p:clrMapOvr>
    <a:masterClrMapping/>
  </p:clrMapOvr>
  <p:hf sldNum="0" hdr="0" ftr="0" dt="0"/>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userDrawn="1">
  <p:cSld name="Title with Picture 3">
    <p:bg>
      <p:bgRef idx="1001">
        <a:schemeClr val="bg1"/>
      </p:bgRef>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57F24906-AE7E-6354-BEF6-653E4278B8E2}"/>
              </a:ext>
            </a:extLst>
          </p:cNvPr>
          <p:cNvGrpSpPr/>
          <p:nvPr/>
        </p:nvGrpSpPr>
        <p:grpSpPr>
          <a:xfrm>
            <a:off x="365760" y="366348"/>
            <a:ext cx="4886768" cy="6125303"/>
            <a:chOff x="521210" y="647905"/>
            <a:chExt cx="11365967" cy="5565740"/>
          </a:xfrm>
        </p:grpSpPr>
        <p:sp>
          <p:nvSpPr>
            <p:cNvPr id="8" name="Shape 2">
              <a:extLst>
                <a:ext uri="{FF2B5EF4-FFF2-40B4-BE49-F238E27FC236}">
                  <a16:creationId xmlns:a16="http://schemas.microsoft.com/office/drawing/2014/main" id="{97863BD0-3668-62B2-C6F4-BD77D371C352}"/>
                </a:ext>
              </a:extLst>
            </p:cNvPr>
            <p:cNvSpPr/>
            <p:nvPr/>
          </p:nvSpPr>
          <p:spPr>
            <a:xfrm>
              <a:off x="725402" y="1009217"/>
              <a:ext cx="11161775" cy="5204428"/>
            </a:xfrm>
            <a:prstGeom prst="rect">
              <a:avLst/>
            </a:prstGeom>
            <a:solidFill>
              <a:schemeClr val="accent4"/>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b="0" i="0" u="none" strike="noStrike" cap="none" noProof="0">
                <a:solidFill>
                  <a:schemeClr val="lt1"/>
                </a:solidFill>
                <a:latin typeface="Karla"/>
                <a:ea typeface="Karla"/>
                <a:cs typeface="Karla"/>
                <a:sym typeface="Karla"/>
              </a:endParaRPr>
            </a:p>
          </p:txBody>
        </p:sp>
        <p:sp>
          <p:nvSpPr>
            <p:cNvPr id="9" name="Shape 1">
              <a:extLst>
                <a:ext uri="{FF2B5EF4-FFF2-40B4-BE49-F238E27FC236}">
                  <a16:creationId xmlns:a16="http://schemas.microsoft.com/office/drawing/2014/main" id="{A731F6E5-8C9E-C424-E6F3-6E6FC4DD5464}"/>
                </a:ext>
              </a:extLst>
            </p:cNvPr>
            <p:cNvSpPr/>
            <p:nvPr/>
          </p:nvSpPr>
          <p:spPr>
            <a:xfrm>
              <a:off x="521210" y="647905"/>
              <a:ext cx="10911523" cy="5370984"/>
            </a:xfrm>
            <a:prstGeom prst="rect">
              <a:avLst/>
            </a:prstGeom>
            <a:solidFill>
              <a:schemeClr val="bg1"/>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b="0" i="0" u="none" strike="noStrike" cap="none" noProof="0">
                <a:solidFill>
                  <a:schemeClr val="lt1"/>
                </a:solidFill>
                <a:latin typeface="Karla"/>
                <a:ea typeface="Karla"/>
                <a:cs typeface="Karla"/>
                <a:sym typeface="Karla"/>
              </a:endParaRPr>
            </a:p>
          </p:txBody>
        </p:sp>
      </p:grpSp>
      <p:sp>
        <p:nvSpPr>
          <p:cNvPr id="5" name="Title 4">
            <a:extLst>
              <a:ext uri="{FF2B5EF4-FFF2-40B4-BE49-F238E27FC236}">
                <a16:creationId xmlns:a16="http://schemas.microsoft.com/office/drawing/2014/main" id="{1FE1C070-AE3A-DBC9-E7FC-B233E403A44B}"/>
              </a:ext>
            </a:extLst>
          </p:cNvPr>
          <p:cNvSpPr>
            <a:spLocks noGrp="1"/>
          </p:cNvSpPr>
          <p:nvPr>
            <p:ph type="title"/>
          </p:nvPr>
        </p:nvSpPr>
        <p:spPr>
          <a:xfrm>
            <a:off x="593541" y="603503"/>
            <a:ext cx="4235820" cy="3739895"/>
          </a:xfrm>
        </p:spPr>
        <p:txBody>
          <a:bodyPr>
            <a:normAutofit/>
          </a:bodyPr>
          <a:lstStyle>
            <a:lvl1pPr>
              <a:defRPr sz="5200"/>
            </a:lvl1pPr>
          </a:lstStyle>
          <a:p>
            <a:r>
              <a:rPr lang="en-US"/>
              <a:t>Click to edit Master title style</a:t>
            </a:r>
          </a:p>
        </p:txBody>
      </p:sp>
      <p:sp>
        <p:nvSpPr>
          <p:cNvPr id="13" name="Subtitle 2">
            <a:extLst>
              <a:ext uri="{FF2B5EF4-FFF2-40B4-BE49-F238E27FC236}">
                <a16:creationId xmlns:a16="http://schemas.microsoft.com/office/drawing/2014/main" id="{2F9F140D-1A01-09CE-B008-51350362BB32}"/>
              </a:ext>
            </a:extLst>
          </p:cNvPr>
          <p:cNvSpPr>
            <a:spLocks noGrp="1"/>
          </p:cNvSpPr>
          <p:nvPr>
            <p:ph type="subTitle" idx="1"/>
          </p:nvPr>
        </p:nvSpPr>
        <p:spPr>
          <a:xfrm>
            <a:off x="593541" y="4661255"/>
            <a:ext cx="4235820" cy="1380744"/>
          </a:xfrm>
        </p:spPr>
        <p:txBody>
          <a:bodyPr vert="horz" lIns="91440" tIns="45720" rIns="91440" bIns="45720" rtlCol="0" anchor="b">
            <a:normAutofit/>
          </a:bodyPr>
          <a:lstStyle>
            <a:lvl1pPr marL="0" indent="0">
              <a:buNone/>
              <a:defRPr lang="en-US" sz="1800" cap="all" baseline="0" dirty="0"/>
            </a:lvl1pPr>
          </a:lstStyle>
          <a:p>
            <a:pPr lvl="0"/>
            <a:r>
              <a:rPr lang="en-US"/>
              <a:t>Click to edit Master subtitle style</a:t>
            </a:r>
          </a:p>
        </p:txBody>
      </p:sp>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hasCustomPrompt="1"/>
          </p:nvPr>
        </p:nvSpPr>
        <p:spPr>
          <a:xfrm>
            <a:off x="5613962" y="0"/>
            <a:ext cx="6578038" cy="6858000"/>
          </a:xfrm>
          <a:blipFill>
            <a:blip r:embed="rId2">
              <a:alphaModFix amt="85000"/>
              <a:extLst>
                <a:ext uri="{28A0092B-C50C-407E-A947-70E740481C1C}">
                  <a14:useLocalDpi xmlns:a14="http://schemas.microsoft.com/office/drawing/2010/main" val="0"/>
                </a:ext>
              </a:extLst>
            </a:blip>
            <a:stretch>
              <a:fillRect/>
            </a:stretch>
          </a:blipFill>
        </p:spPr>
        <p:txBody>
          <a:bodyPr vert="horz" lIns="91440" tIns="0" rIns="0" bIns="0" rtlCol="0">
            <a:noAutofit/>
          </a:bodyPr>
          <a:lstStyle>
            <a:lvl1pPr marL="0" indent="0">
              <a:buNone/>
              <a:defRPr lang="en-US" sz="2400" b="0" i="0"/>
            </a:lvl1pPr>
          </a:lstStyle>
          <a:p>
            <a:pPr marL="228600" lvl="0" indent="-228600">
              <a:lnSpc>
                <a:spcPct val="150000"/>
              </a:lnSpc>
            </a:pPr>
            <a:r>
              <a:rPr lang="en-US"/>
              <a:t>  </a:t>
            </a:r>
          </a:p>
        </p:txBody>
      </p:sp>
      <p:cxnSp>
        <p:nvCxnSpPr>
          <p:cNvPr id="10" name="Straight Connector 9">
            <a:extLst>
              <a:ext uri="{FF2B5EF4-FFF2-40B4-BE49-F238E27FC236}">
                <a16:creationId xmlns:a16="http://schemas.microsoft.com/office/drawing/2014/main" id="{E33280CB-6F3A-4AAC-F373-F6910037E871}"/>
              </a:ext>
            </a:extLst>
          </p:cNvPr>
          <p:cNvCxnSpPr>
            <a:cxnSpLocks/>
          </p:cNvCxnSpPr>
          <p:nvPr/>
        </p:nvCxnSpPr>
        <p:spPr>
          <a:xfrm>
            <a:off x="5594712" y="0"/>
            <a:ext cx="0" cy="6858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615201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cSld name="1_Section Header">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hasCustomPrompt="1"/>
          </p:nvPr>
        </p:nvSpPr>
        <p:spPr>
          <a:xfrm>
            <a:off x="1522013" y="1282325"/>
            <a:ext cx="8893834" cy="3988550"/>
          </a:xfrm>
        </p:spPr>
        <p:txBody>
          <a:bodyPr vert="horz" lIns="91440" tIns="45720" rIns="91440" bIns="45720" rtlCol="0" anchor="ctr">
            <a:normAutofit/>
          </a:bodyPr>
          <a:lstStyle>
            <a:lvl1pPr algn="ctr">
              <a:defRPr lang="en-US" sz="5400" dirty="0">
                <a:solidFill>
                  <a:schemeClr val="bg1"/>
                </a:solidFill>
              </a:defRPr>
            </a:lvl1pPr>
          </a:lstStyle>
          <a:p>
            <a:pPr lvl="0"/>
            <a:r>
              <a:rPr lang="en-US"/>
              <a:t>Section header</a:t>
            </a:r>
          </a:p>
        </p:txBody>
      </p:sp>
      <p:sp>
        <p:nvSpPr>
          <p:cNvPr id="12" name="Footer Placeholder 4">
            <a:extLst>
              <a:ext uri="{FF2B5EF4-FFF2-40B4-BE49-F238E27FC236}">
                <a16:creationId xmlns:a16="http://schemas.microsoft.com/office/drawing/2014/main" id="{99B0FCAC-1DD5-03B7-6568-464B93F97E04}"/>
              </a:ext>
            </a:extLst>
          </p:cNvPr>
          <p:cNvSpPr>
            <a:spLocks noGrp="1"/>
          </p:cNvSpPr>
          <p:nvPr>
            <p:ph type="ftr" sz="quarter" idx="3"/>
          </p:nvPr>
        </p:nvSpPr>
        <p:spPr>
          <a:xfrm>
            <a:off x="612647" y="6410960"/>
            <a:ext cx="2805405" cy="298120"/>
          </a:xfrm>
          <a:prstGeom prst="rect">
            <a:avLst/>
          </a:prstGeom>
        </p:spPr>
        <p:txBody>
          <a:bodyPr anchor="b"/>
          <a:lstStyle>
            <a:lvl1pPr>
              <a:defRPr sz="1200"/>
            </a:lvl1pPr>
          </a:lstStyle>
          <a:p>
            <a:endParaRPr lang="en-US"/>
          </a:p>
        </p:txBody>
      </p:sp>
      <p:sp>
        <p:nvSpPr>
          <p:cNvPr id="11" name="Date Placeholder 3">
            <a:extLst>
              <a:ext uri="{FF2B5EF4-FFF2-40B4-BE49-F238E27FC236}">
                <a16:creationId xmlns:a16="http://schemas.microsoft.com/office/drawing/2014/main" id="{410DA06E-F976-C917-8034-10D5651419EA}"/>
              </a:ext>
            </a:extLst>
          </p:cNvPr>
          <p:cNvSpPr>
            <a:spLocks noGrp="1"/>
          </p:cNvSpPr>
          <p:nvPr>
            <p:ph type="dt" sz="half" idx="2"/>
          </p:nvPr>
        </p:nvSpPr>
        <p:spPr>
          <a:xfrm>
            <a:off x="8893929" y="6410960"/>
            <a:ext cx="2202644" cy="298120"/>
          </a:xfrm>
          <a:prstGeom prst="rect">
            <a:avLst/>
          </a:prstGeom>
        </p:spPr>
        <p:txBody>
          <a:bodyPr anchor="b"/>
          <a:lstStyle>
            <a:lvl1pPr>
              <a:defRPr sz="1200"/>
            </a:lvl1pPr>
          </a:lstStyle>
          <a:p>
            <a:endParaRPr lang="en-US"/>
          </a:p>
        </p:txBody>
      </p:sp>
      <p:sp>
        <p:nvSpPr>
          <p:cNvPr id="13" name="Slide Number Placeholder 5">
            <a:extLst>
              <a:ext uri="{FF2B5EF4-FFF2-40B4-BE49-F238E27FC236}">
                <a16:creationId xmlns:a16="http://schemas.microsoft.com/office/drawing/2014/main" id="{7B2B0EFD-25F7-7463-7D6B-AD6B0A8B0FF2}"/>
              </a:ext>
            </a:extLst>
          </p:cNvPr>
          <p:cNvSpPr>
            <a:spLocks noGrp="1"/>
          </p:cNvSpPr>
          <p:nvPr>
            <p:ph type="sldNum" sz="quarter" idx="4"/>
          </p:nvPr>
        </p:nvSpPr>
        <p:spPr>
          <a:xfrm>
            <a:off x="11147096" y="6410960"/>
            <a:ext cx="429207" cy="298120"/>
          </a:xfrm>
          <a:prstGeom prst="rect">
            <a:avLst/>
          </a:prstGeom>
        </p:spPr>
        <p:txBody>
          <a:bodyPr anchor="b"/>
          <a:lstStyle>
            <a:lvl1pPr>
              <a:defRPr sz="1200"/>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82390332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cSld name="Content with Picture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7" y="552478"/>
            <a:ext cx="6858000" cy="932688"/>
          </a:xfrm>
        </p:spPr>
        <p:txBody>
          <a:bodyPr anchor="b"/>
          <a:lstStyle/>
          <a:p>
            <a:r>
              <a:rPr lang="en-US"/>
              <a:t>Click to edit Master title style</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612647" y="1627632"/>
            <a:ext cx="6858000" cy="453537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8">
            <a:extLst>
              <a:ext uri="{FF2B5EF4-FFF2-40B4-BE49-F238E27FC236}">
                <a16:creationId xmlns:a16="http://schemas.microsoft.com/office/drawing/2014/main" id="{820916D3-99FA-E971-607F-14E290E58854}"/>
              </a:ext>
            </a:extLst>
          </p:cNvPr>
          <p:cNvSpPr>
            <a:spLocks noGrp="1"/>
          </p:cNvSpPr>
          <p:nvPr>
            <p:ph type="ftr" sz="quarter" idx="16"/>
          </p:nvPr>
        </p:nvSpPr>
        <p:spPr>
          <a:xfrm>
            <a:off x="612647" y="6346870"/>
            <a:ext cx="2805405" cy="365125"/>
          </a:xfrm>
          <a:prstGeom prst="rect">
            <a:avLst/>
          </a:prstGeom>
        </p:spPr>
        <p:txBody>
          <a:bodyPr/>
          <a:lstStyle/>
          <a:p>
            <a:endParaRPr lang="en-US"/>
          </a:p>
        </p:txBody>
      </p:sp>
      <p:sp>
        <p:nvSpPr>
          <p:cNvPr id="4" name="Date Placeholder 3">
            <a:extLst>
              <a:ext uri="{FF2B5EF4-FFF2-40B4-BE49-F238E27FC236}">
                <a16:creationId xmlns:a16="http://schemas.microsoft.com/office/drawing/2014/main" id="{9F3CAD5B-18BB-E21E-3A4C-7BAACB8519A4}"/>
              </a:ext>
            </a:extLst>
          </p:cNvPr>
          <p:cNvSpPr>
            <a:spLocks noGrp="1"/>
          </p:cNvSpPr>
          <p:nvPr>
            <p:ph type="dt" sz="half" idx="15"/>
          </p:nvPr>
        </p:nvSpPr>
        <p:spPr>
          <a:xfrm>
            <a:off x="4115853" y="6346870"/>
            <a:ext cx="2925587" cy="365125"/>
          </a:xfrm>
          <a:prstGeom prst="rect">
            <a:avLst/>
          </a:prstGeom>
        </p:spPr>
        <p:txBody>
          <a:bodyPr/>
          <a:lstStyle/>
          <a:p>
            <a:endParaRPr lang="en-US"/>
          </a:p>
        </p:txBody>
      </p:sp>
      <p:sp>
        <p:nvSpPr>
          <p:cNvPr id="10" name="Slide Number Placeholder 9">
            <a:extLst>
              <a:ext uri="{FF2B5EF4-FFF2-40B4-BE49-F238E27FC236}">
                <a16:creationId xmlns:a16="http://schemas.microsoft.com/office/drawing/2014/main" id="{BBDEAB8E-8806-A459-E320-4CA2B455BFD7}"/>
              </a:ext>
            </a:extLst>
          </p:cNvPr>
          <p:cNvSpPr>
            <a:spLocks noGrp="1"/>
          </p:cNvSpPr>
          <p:nvPr>
            <p:ph type="sldNum" sz="quarter" idx="17"/>
          </p:nvPr>
        </p:nvSpPr>
        <p:spPr>
          <a:xfrm>
            <a:off x="7041440" y="6346870"/>
            <a:ext cx="429207" cy="365125"/>
          </a:xfrm>
          <a:prstGeom prst="rect">
            <a:avLst/>
          </a:prstGeom>
        </p:spPr>
        <p:txBody>
          <a:bodyPr/>
          <a:lstStyle/>
          <a:p>
            <a:fld id="{AEAA3239-9EA4-4A65-A281-97F994456D9F}" type="slidenum">
              <a:rPr lang="en-US" smtClean="0"/>
              <a:t>‹#›</a:t>
            </a:fld>
            <a:endParaRPr lang="en-US"/>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8091732" y="0"/>
            <a:ext cx="4100267" cy="6858000"/>
          </a:xfrm>
          <a:blipFill>
            <a:blip r:embed="rId2">
              <a:alphaModFix amt="85000"/>
              <a:extLst>
                <a:ext uri="{28A0092B-C50C-407E-A947-70E740481C1C}">
                  <a14:useLocalDpi xmlns:a14="http://schemas.microsoft.com/office/drawing/2010/main" val="0"/>
                </a:ext>
              </a:extLst>
            </a:blip>
            <a:stretch>
              <a:fillRect/>
            </a:stretch>
          </a:blipFill>
        </p:spPr>
        <p:txBody>
          <a:bodyPr/>
          <a:lstStyle>
            <a:lvl1pPr marL="0" indent="0">
              <a:buNone/>
              <a:defRPr/>
            </a:lvl1pPr>
          </a:lstStyle>
          <a:p>
            <a:r>
              <a:rPr lang="en-US"/>
              <a:t> </a:t>
            </a:r>
          </a:p>
        </p:txBody>
      </p:sp>
    </p:spTree>
    <p:extLst>
      <p:ext uri="{BB962C8B-B14F-4D97-AF65-F5344CB8AC3E}">
        <p14:creationId xmlns:p14="http://schemas.microsoft.com/office/powerpoint/2010/main" val="102889175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cSld name="Content 5">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00CC4C23-E507-7EE9-B6A1-7AC512473B88}"/>
              </a:ext>
            </a:extLst>
          </p:cNvPr>
          <p:cNvSpPr>
            <a:spLocks noGrp="1"/>
          </p:cNvSpPr>
          <p:nvPr>
            <p:ph type="title"/>
          </p:nvPr>
        </p:nvSpPr>
        <p:spPr>
          <a:xfrm>
            <a:off x="1305332" y="1388700"/>
            <a:ext cx="2480605" cy="3908620"/>
          </a:xfrm>
        </p:spPr>
        <p:txBody>
          <a:bodyPr anchor="ctr">
            <a:normAutofit/>
          </a:bodyPr>
          <a:lstStyle>
            <a:lvl1pPr>
              <a:defRPr sz="3600"/>
            </a:lvl1pPr>
          </a:lstStyle>
          <a:p>
            <a:r>
              <a:rPr lang="en-US"/>
              <a:t>Click to edit Master title style</a:t>
            </a:r>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5206945" y="796935"/>
            <a:ext cx="6369358" cy="526413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2F846573-B9BF-5258-A368-AE00F48459DD}"/>
              </a:ext>
            </a:extLst>
          </p:cNvPr>
          <p:cNvSpPr>
            <a:spLocks noGrp="1"/>
          </p:cNvSpPr>
          <p:nvPr>
            <p:ph type="ftr" sz="quarter" idx="3"/>
          </p:nvPr>
        </p:nvSpPr>
        <p:spPr>
          <a:xfrm>
            <a:off x="612647" y="6410960"/>
            <a:ext cx="2805405" cy="298120"/>
          </a:xfrm>
          <a:prstGeom prst="rect">
            <a:avLst/>
          </a:prstGeom>
        </p:spPr>
        <p:txBody>
          <a:bodyPr anchor="b"/>
          <a:lstStyle>
            <a:lvl1pPr>
              <a:defRPr sz="1200"/>
            </a:lvl1pPr>
          </a:lstStyle>
          <a:p>
            <a:endParaRPr lang="en-US"/>
          </a:p>
        </p:txBody>
      </p:sp>
      <p:sp>
        <p:nvSpPr>
          <p:cNvPr id="4" name="Date Placeholder 3">
            <a:extLst>
              <a:ext uri="{FF2B5EF4-FFF2-40B4-BE49-F238E27FC236}">
                <a16:creationId xmlns:a16="http://schemas.microsoft.com/office/drawing/2014/main" id="{FCD80948-8FBA-8AE9-029C-B469581BC9FE}"/>
              </a:ext>
            </a:extLst>
          </p:cNvPr>
          <p:cNvSpPr>
            <a:spLocks noGrp="1"/>
          </p:cNvSpPr>
          <p:nvPr>
            <p:ph type="dt" sz="half" idx="2"/>
          </p:nvPr>
        </p:nvSpPr>
        <p:spPr>
          <a:xfrm>
            <a:off x="8893929" y="6410960"/>
            <a:ext cx="2202644" cy="298120"/>
          </a:xfrm>
          <a:prstGeom prst="rect">
            <a:avLst/>
          </a:prstGeom>
        </p:spPr>
        <p:txBody>
          <a:bodyPr anchor="b"/>
          <a:lstStyle>
            <a:lvl1pPr>
              <a:defRPr sz="1200"/>
            </a:lvl1pPr>
          </a:lstStyle>
          <a:p>
            <a:endParaRPr lang="en-US"/>
          </a:p>
        </p:txBody>
      </p:sp>
      <p:sp>
        <p:nvSpPr>
          <p:cNvPr id="6" name="Slide Number Placeholder 5">
            <a:extLst>
              <a:ext uri="{FF2B5EF4-FFF2-40B4-BE49-F238E27FC236}">
                <a16:creationId xmlns:a16="http://schemas.microsoft.com/office/drawing/2014/main" id="{7811F34A-A62C-BC8F-113D-3A7AD96EFFFA}"/>
              </a:ext>
            </a:extLst>
          </p:cNvPr>
          <p:cNvSpPr>
            <a:spLocks noGrp="1"/>
          </p:cNvSpPr>
          <p:nvPr>
            <p:ph type="sldNum" sz="quarter" idx="4"/>
          </p:nvPr>
        </p:nvSpPr>
        <p:spPr>
          <a:xfrm>
            <a:off x="11147096" y="6410960"/>
            <a:ext cx="429207" cy="298120"/>
          </a:xfrm>
          <a:prstGeom prst="rect">
            <a:avLst/>
          </a:prstGeom>
        </p:spPr>
        <p:txBody>
          <a:bodyPr anchor="b"/>
          <a:lstStyle>
            <a:lvl1pPr>
              <a:defRPr sz="1200"/>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12966037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le 2">
    <p:bg>
      <p:bgRef idx="1001">
        <a:schemeClr val="bg1"/>
      </p:bgRef>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5E55F6A4-0EE0-72F7-43D5-EB21317D9598}"/>
              </a:ext>
            </a:extLst>
          </p:cNvPr>
          <p:cNvGrpSpPr/>
          <p:nvPr/>
        </p:nvGrpSpPr>
        <p:grpSpPr>
          <a:xfrm>
            <a:off x="452064" y="492893"/>
            <a:ext cx="11287872" cy="5876422"/>
            <a:chOff x="521208" y="647905"/>
            <a:chExt cx="11365969" cy="5565740"/>
          </a:xfrm>
        </p:grpSpPr>
        <p:sp>
          <p:nvSpPr>
            <p:cNvPr id="5" name="Shape 2">
              <a:extLst>
                <a:ext uri="{FF2B5EF4-FFF2-40B4-BE49-F238E27FC236}">
                  <a16:creationId xmlns:a16="http://schemas.microsoft.com/office/drawing/2014/main" id="{C4D77848-8CF0-5322-623B-CDF1FE03362C}"/>
                </a:ext>
              </a:extLst>
            </p:cNvPr>
            <p:cNvSpPr/>
            <p:nvPr/>
          </p:nvSpPr>
          <p:spPr>
            <a:xfrm>
              <a:off x="725402" y="1009217"/>
              <a:ext cx="11161775" cy="5204428"/>
            </a:xfrm>
            <a:prstGeom prst="rect">
              <a:avLst/>
            </a:prstGeom>
            <a:solidFill>
              <a:schemeClr val="accent4"/>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2400" b="0" i="0" u="none" strike="noStrike" cap="none" noProof="0">
                <a:solidFill>
                  <a:schemeClr val="lt1"/>
                </a:solidFill>
                <a:latin typeface="Karla"/>
                <a:ea typeface="Karla"/>
                <a:cs typeface="Karla"/>
                <a:sym typeface="Karla"/>
              </a:endParaRPr>
            </a:p>
          </p:txBody>
        </p:sp>
        <p:sp>
          <p:nvSpPr>
            <p:cNvPr id="6" name="Shape1">
              <a:extLst>
                <a:ext uri="{FF2B5EF4-FFF2-40B4-BE49-F238E27FC236}">
                  <a16:creationId xmlns:a16="http://schemas.microsoft.com/office/drawing/2014/main" id="{677E7171-85EC-575A-EE36-F9950B227D94}"/>
                </a:ext>
              </a:extLst>
            </p:cNvPr>
            <p:cNvSpPr/>
            <p:nvPr/>
          </p:nvSpPr>
          <p:spPr>
            <a:xfrm>
              <a:off x="521208" y="647905"/>
              <a:ext cx="11158238" cy="5370984"/>
            </a:xfrm>
            <a:prstGeom prst="rect">
              <a:avLst/>
            </a:prstGeom>
            <a:solidFill>
              <a:schemeClr val="bg1"/>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2400" b="0" i="0" u="none" strike="noStrike" cap="none" noProof="0">
                <a:solidFill>
                  <a:schemeClr val="lt1"/>
                </a:solidFill>
                <a:latin typeface="Karla"/>
                <a:ea typeface="Karla"/>
                <a:cs typeface="Karla"/>
                <a:sym typeface="Karla"/>
              </a:endParaRPr>
            </a:p>
          </p:txBody>
        </p:sp>
      </p:grpSp>
      <p:sp>
        <p:nvSpPr>
          <p:cNvPr id="8" name="Title 7">
            <a:extLst>
              <a:ext uri="{FF2B5EF4-FFF2-40B4-BE49-F238E27FC236}">
                <a16:creationId xmlns:a16="http://schemas.microsoft.com/office/drawing/2014/main" id="{BAC83CEA-8EC3-98F1-0078-550B9B56BE91}"/>
              </a:ext>
            </a:extLst>
          </p:cNvPr>
          <p:cNvSpPr>
            <a:spLocks noGrp="1"/>
          </p:cNvSpPr>
          <p:nvPr>
            <p:ph type="title"/>
          </p:nvPr>
        </p:nvSpPr>
        <p:spPr>
          <a:xfrm>
            <a:off x="974845" y="935204"/>
            <a:ext cx="10036005" cy="3592628"/>
          </a:xfrm>
        </p:spPr>
        <p:txBody>
          <a:bodyPr anchor="b">
            <a:normAutofit/>
          </a:bodyPr>
          <a:lstStyle>
            <a:lvl1pPr>
              <a:defRPr sz="7200"/>
            </a:lvl1pPr>
          </a:lstStyle>
          <a:p>
            <a:r>
              <a:rPr lang="en-US"/>
              <a:t>Click to edit Master title style</a:t>
            </a:r>
          </a:p>
        </p:txBody>
      </p:sp>
      <p:sp>
        <p:nvSpPr>
          <p:cNvPr id="11" name="Subtitle 2">
            <a:extLst>
              <a:ext uri="{FF2B5EF4-FFF2-40B4-BE49-F238E27FC236}">
                <a16:creationId xmlns:a16="http://schemas.microsoft.com/office/drawing/2014/main" id="{42BA4ADB-DF4D-29DD-5069-E1950A2F6636}"/>
              </a:ext>
            </a:extLst>
          </p:cNvPr>
          <p:cNvSpPr>
            <a:spLocks noGrp="1"/>
          </p:cNvSpPr>
          <p:nvPr>
            <p:ph type="subTitle" idx="1"/>
          </p:nvPr>
        </p:nvSpPr>
        <p:spPr>
          <a:xfrm>
            <a:off x="974845" y="4698103"/>
            <a:ext cx="10036005" cy="1014984"/>
          </a:xfrm>
        </p:spPr>
        <p:txBody>
          <a:bodyPr vert="horz" lIns="91440" tIns="45720" rIns="91440" bIns="45720" rtlCol="0" anchor="t">
            <a:noAutofit/>
          </a:bodyPr>
          <a:lstStyle>
            <a:lvl1pPr marL="0" indent="0">
              <a:buNone/>
              <a:defRPr lang="en-US" sz="2800" cap="all" baseline="0" dirty="0"/>
            </a:lvl1pPr>
          </a:lstStyle>
          <a:p>
            <a:pPr lvl="0"/>
            <a:r>
              <a:rPr lang="en-US"/>
              <a:t>Click to edit Master subtitle style</a:t>
            </a:r>
          </a:p>
        </p:txBody>
      </p:sp>
    </p:spTree>
    <p:extLst>
      <p:ext uri="{BB962C8B-B14F-4D97-AF65-F5344CB8AC3E}">
        <p14:creationId xmlns:p14="http://schemas.microsoft.com/office/powerpoint/2010/main" val="335103960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Title 3">
    <p:bg>
      <p:bgRef idx="1001">
        <a:schemeClr val="bg1"/>
      </p:bgRef>
    </p:bg>
    <p:spTree>
      <p:nvGrpSpPr>
        <p:cNvPr id="1" name=""/>
        <p:cNvGrpSpPr/>
        <p:nvPr/>
      </p:nvGrpSpPr>
      <p:grpSpPr>
        <a:xfrm>
          <a:off x="0" y="0"/>
          <a:ext cx="0" cy="0"/>
          <a:chOff x="0" y="0"/>
          <a:chExt cx="0" cy="0"/>
        </a:xfrm>
      </p:grpSpPr>
      <p:sp>
        <p:nvSpPr>
          <p:cNvPr id="4" name="Shape 2">
            <a:extLst>
              <a:ext uri="{FF2B5EF4-FFF2-40B4-BE49-F238E27FC236}">
                <a16:creationId xmlns:a16="http://schemas.microsoft.com/office/drawing/2014/main" id="{965F8DDB-78C2-9A91-D69C-2BE7D0DC5F3C}"/>
              </a:ext>
            </a:extLst>
          </p:cNvPr>
          <p:cNvSpPr/>
          <p:nvPr/>
        </p:nvSpPr>
        <p:spPr>
          <a:xfrm>
            <a:off x="1062566" y="1161412"/>
            <a:ext cx="10221119" cy="4831742"/>
          </a:xfrm>
          <a:prstGeom prst="rect">
            <a:avLst/>
          </a:prstGeom>
          <a:solidFill>
            <a:schemeClr val="accent4"/>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b="0" i="0" u="none" strike="noStrike" cap="none" noProof="0">
              <a:solidFill>
                <a:schemeClr val="lt1"/>
              </a:solidFill>
              <a:latin typeface="Karla"/>
              <a:ea typeface="Karla"/>
              <a:cs typeface="Karla"/>
              <a:sym typeface="Karla"/>
            </a:endParaRPr>
          </a:p>
        </p:txBody>
      </p:sp>
      <p:sp>
        <p:nvSpPr>
          <p:cNvPr id="5" name="Shape 1">
            <a:extLst>
              <a:ext uri="{FF2B5EF4-FFF2-40B4-BE49-F238E27FC236}">
                <a16:creationId xmlns:a16="http://schemas.microsoft.com/office/drawing/2014/main" id="{F2CE1086-051B-D73D-67CF-8E86D2965B5E}"/>
              </a:ext>
            </a:extLst>
          </p:cNvPr>
          <p:cNvSpPr/>
          <p:nvPr/>
        </p:nvSpPr>
        <p:spPr>
          <a:xfrm>
            <a:off x="858371" y="800100"/>
            <a:ext cx="10221119" cy="4953001"/>
          </a:xfrm>
          <a:prstGeom prst="rect">
            <a:avLst/>
          </a:prstGeom>
          <a:solidFill>
            <a:schemeClr val="bg1"/>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b="0" i="0" u="none" strike="noStrike" cap="none" noProof="0">
              <a:solidFill>
                <a:schemeClr val="lt1"/>
              </a:solidFill>
              <a:latin typeface="Karla"/>
              <a:ea typeface="Karla"/>
              <a:cs typeface="Karla"/>
              <a:sym typeface="Karla"/>
            </a:endParaRPr>
          </a:p>
        </p:txBody>
      </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1866900" y="1208585"/>
            <a:ext cx="8229600" cy="2621154"/>
          </a:xfrm>
        </p:spPr>
        <p:txBody>
          <a:bodyPr anchor="b">
            <a:normAutofit/>
          </a:bodyPr>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187623" y="3929930"/>
            <a:ext cx="7588155" cy="1414091"/>
          </a:xfrm>
        </p:spPr>
        <p:txBody>
          <a:bodyPr>
            <a:normAutofit/>
          </a:bodyPr>
          <a:lstStyle>
            <a:lvl1pPr marL="0" indent="0" algn="ctr">
              <a:buNone/>
              <a:defRPr sz="2200" cap="all"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46633958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ection Header">
    <p:bg>
      <p:bgRef idx="1001">
        <a:schemeClr val="bg2"/>
      </p:bgRef>
    </p:bg>
    <p:spTree>
      <p:nvGrpSpPr>
        <p:cNvPr id="1" name=""/>
        <p:cNvGrpSpPr/>
        <p:nvPr/>
      </p:nvGrpSpPr>
      <p:grpSpPr>
        <a:xfrm>
          <a:off x="0" y="0"/>
          <a:ext cx="0" cy="0"/>
          <a:chOff x="0" y="0"/>
          <a:chExt cx="0" cy="0"/>
        </a:xfrm>
      </p:grpSpPr>
      <p:sp>
        <p:nvSpPr>
          <p:cNvPr id="3" name="Shape 2">
            <a:extLst>
              <a:ext uri="{FF2B5EF4-FFF2-40B4-BE49-F238E27FC236}">
                <a16:creationId xmlns:a16="http://schemas.microsoft.com/office/drawing/2014/main" id="{309359E1-DCAB-6CB5-49DB-E3E715B038D7}"/>
              </a:ext>
            </a:extLst>
          </p:cNvPr>
          <p:cNvSpPr/>
          <p:nvPr/>
        </p:nvSpPr>
        <p:spPr>
          <a:xfrm>
            <a:off x="1062566" y="1161412"/>
            <a:ext cx="10221119" cy="4831742"/>
          </a:xfrm>
          <a:prstGeom prst="rect">
            <a:avLst/>
          </a:prstGeom>
          <a:solidFill>
            <a:schemeClr val="accent2"/>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b="0" i="0" u="none" strike="noStrike" cap="none" noProof="0">
              <a:solidFill>
                <a:schemeClr val="lt1"/>
              </a:solidFill>
              <a:latin typeface="Karla"/>
              <a:ea typeface="Karla"/>
              <a:cs typeface="Karla"/>
              <a:sym typeface="Karla"/>
            </a:endParaRPr>
          </a:p>
        </p:txBody>
      </p:sp>
      <p:sp>
        <p:nvSpPr>
          <p:cNvPr id="7" name="Shape 1">
            <a:extLst>
              <a:ext uri="{FF2B5EF4-FFF2-40B4-BE49-F238E27FC236}">
                <a16:creationId xmlns:a16="http://schemas.microsoft.com/office/drawing/2014/main" id="{D92930F3-3A63-5E7D-B558-798DFD2A08F5}"/>
              </a:ext>
            </a:extLst>
          </p:cNvPr>
          <p:cNvSpPr/>
          <p:nvPr/>
        </p:nvSpPr>
        <p:spPr>
          <a:xfrm>
            <a:off x="858371" y="800100"/>
            <a:ext cx="10221119" cy="4953001"/>
          </a:xfrm>
          <a:prstGeom prst="rect">
            <a:avLst/>
          </a:prstGeom>
          <a:solidFill>
            <a:schemeClr val="tx1"/>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US" sz="1800" b="0" i="0" u="none" strike="noStrike" cap="none" noProof="0">
              <a:solidFill>
                <a:schemeClr val="lt1"/>
              </a:solidFill>
              <a:latin typeface="Karla"/>
              <a:ea typeface="Karla"/>
              <a:cs typeface="Karla"/>
              <a:sym typeface="Karla"/>
            </a:endParaRPr>
          </a:p>
        </p:txBody>
      </p:sp>
      <p:sp>
        <p:nvSpPr>
          <p:cNvPr id="2" name="Title 1">
            <a:extLst>
              <a:ext uri="{FF2B5EF4-FFF2-40B4-BE49-F238E27FC236}">
                <a16:creationId xmlns:a16="http://schemas.microsoft.com/office/drawing/2014/main" id="{E4336E9A-8E96-CD8C-7598-F87632CD81CF}"/>
              </a:ext>
            </a:extLst>
          </p:cNvPr>
          <p:cNvSpPr>
            <a:spLocks noGrp="1"/>
          </p:cNvSpPr>
          <p:nvPr>
            <p:ph type="ctrTitle" hasCustomPrompt="1"/>
          </p:nvPr>
        </p:nvSpPr>
        <p:spPr>
          <a:xfrm>
            <a:off x="1522013" y="1282325"/>
            <a:ext cx="8893834" cy="3988550"/>
          </a:xfrm>
        </p:spPr>
        <p:txBody>
          <a:bodyPr vert="horz" lIns="91440" tIns="45720" rIns="91440" bIns="45720" rtlCol="0" anchor="ctr">
            <a:normAutofit/>
          </a:bodyPr>
          <a:lstStyle>
            <a:lvl1pPr algn="ctr">
              <a:defRPr lang="en-US" sz="5400" dirty="0">
                <a:solidFill>
                  <a:schemeClr val="bg1"/>
                </a:solidFill>
              </a:defRPr>
            </a:lvl1pPr>
          </a:lstStyle>
          <a:p>
            <a:pPr lvl="0"/>
            <a:r>
              <a:rPr lang="en-US"/>
              <a:t>Section header</a:t>
            </a:r>
          </a:p>
        </p:txBody>
      </p:sp>
      <p:sp>
        <p:nvSpPr>
          <p:cNvPr id="12" name="Footer Placeholder 4">
            <a:extLst>
              <a:ext uri="{FF2B5EF4-FFF2-40B4-BE49-F238E27FC236}">
                <a16:creationId xmlns:a16="http://schemas.microsoft.com/office/drawing/2014/main" id="{99B0FCAC-1DD5-03B7-6568-464B93F97E04}"/>
              </a:ext>
            </a:extLst>
          </p:cNvPr>
          <p:cNvSpPr>
            <a:spLocks noGrp="1"/>
          </p:cNvSpPr>
          <p:nvPr>
            <p:ph type="ftr" sz="quarter" idx="3"/>
          </p:nvPr>
        </p:nvSpPr>
        <p:spPr>
          <a:xfrm>
            <a:off x="612647" y="6410960"/>
            <a:ext cx="2805405" cy="298120"/>
          </a:xfrm>
          <a:prstGeom prst="rect">
            <a:avLst/>
          </a:prstGeom>
        </p:spPr>
        <p:txBody>
          <a:bodyPr anchor="b"/>
          <a:lstStyle>
            <a:lvl1pPr>
              <a:defRPr sz="1200"/>
            </a:lvl1pPr>
          </a:lstStyle>
          <a:p>
            <a:endParaRPr lang="en-US"/>
          </a:p>
        </p:txBody>
      </p:sp>
      <p:sp>
        <p:nvSpPr>
          <p:cNvPr id="11" name="Date Placeholder 3">
            <a:extLst>
              <a:ext uri="{FF2B5EF4-FFF2-40B4-BE49-F238E27FC236}">
                <a16:creationId xmlns:a16="http://schemas.microsoft.com/office/drawing/2014/main" id="{410DA06E-F976-C917-8034-10D5651419EA}"/>
              </a:ext>
            </a:extLst>
          </p:cNvPr>
          <p:cNvSpPr>
            <a:spLocks noGrp="1"/>
          </p:cNvSpPr>
          <p:nvPr>
            <p:ph type="dt" sz="half" idx="2"/>
          </p:nvPr>
        </p:nvSpPr>
        <p:spPr>
          <a:xfrm>
            <a:off x="8893929" y="6410960"/>
            <a:ext cx="2202644" cy="298120"/>
          </a:xfrm>
          <a:prstGeom prst="rect">
            <a:avLst/>
          </a:prstGeom>
        </p:spPr>
        <p:txBody>
          <a:bodyPr anchor="b"/>
          <a:lstStyle>
            <a:lvl1pPr>
              <a:defRPr sz="1200"/>
            </a:lvl1pPr>
          </a:lstStyle>
          <a:p>
            <a:endParaRPr lang="en-US"/>
          </a:p>
        </p:txBody>
      </p:sp>
      <p:sp>
        <p:nvSpPr>
          <p:cNvPr id="13" name="Slide Number Placeholder 5">
            <a:extLst>
              <a:ext uri="{FF2B5EF4-FFF2-40B4-BE49-F238E27FC236}">
                <a16:creationId xmlns:a16="http://schemas.microsoft.com/office/drawing/2014/main" id="{7B2B0EFD-25F7-7463-7D6B-AD6B0A8B0FF2}"/>
              </a:ext>
            </a:extLst>
          </p:cNvPr>
          <p:cNvSpPr>
            <a:spLocks noGrp="1"/>
          </p:cNvSpPr>
          <p:nvPr>
            <p:ph type="sldNum" sz="quarter" idx="4"/>
          </p:nvPr>
        </p:nvSpPr>
        <p:spPr>
          <a:xfrm>
            <a:off x="11147096" y="6410960"/>
            <a:ext cx="429207" cy="298120"/>
          </a:xfrm>
          <a:prstGeom prst="rect">
            <a:avLst/>
          </a:prstGeom>
        </p:spPr>
        <p:txBody>
          <a:bodyPr anchor="b"/>
          <a:lstStyle>
            <a:lvl1pPr>
              <a:defRPr sz="1200"/>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230906466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slideLayout" Target="../slideLayouts/slideLayout5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59.xml"/><Relationship Id="rId13" Type="http://schemas.openxmlformats.org/officeDocument/2006/relationships/slideLayout" Target="../slideLayouts/slideLayout64.xml"/><Relationship Id="rId3" Type="http://schemas.openxmlformats.org/officeDocument/2006/relationships/slideLayout" Target="../slideLayouts/slideLayout54.xml"/><Relationship Id="rId7" Type="http://schemas.openxmlformats.org/officeDocument/2006/relationships/slideLayout" Target="../slideLayouts/slideLayout58.xml"/><Relationship Id="rId12" Type="http://schemas.openxmlformats.org/officeDocument/2006/relationships/slideLayout" Target="../slideLayouts/slideLayout63.xml"/><Relationship Id="rId2" Type="http://schemas.openxmlformats.org/officeDocument/2006/relationships/slideLayout" Target="../slideLayouts/slideLayout53.xml"/><Relationship Id="rId16" Type="http://schemas.openxmlformats.org/officeDocument/2006/relationships/theme" Target="../theme/theme2.xml"/><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5" Type="http://schemas.openxmlformats.org/officeDocument/2006/relationships/slideLayout" Target="../slideLayouts/slideLayout56.xml"/><Relationship Id="rId15" Type="http://schemas.openxmlformats.org/officeDocument/2006/relationships/slideLayout" Target="../slideLayouts/slideLayout66.xml"/><Relationship Id="rId10" Type="http://schemas.openxmlformats.org/officeDocument/2006/relationships/slideLayout" Target="../slideLayouts/slideLayout61.xml"/><Relationship Id="rId4" Type="http://schemas.openxmlformats.org/officeDocument/2006/relationships/slideLayout" Target="../slideLayouts/slideLayout55.xml"/><Relationship Id="rId9" Type="http://schemas.openxmlformats.org/officeDocument/2006/relationships/slideLayout" Target="../slideLayouts/slideLayout60.xml"/><Relationship Id="rId14" Type="http://schemas.openxmlformats.org/officeDocument/2006/relationships/slideLayout" Target="../slideLayouts/slideLayout6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612647" y="548640"/>
            <a:ext cx="10966705" cy="1132258"/>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612647" y="1715532"/>
            <a:ext cx="10966706" cy="459382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C3C955DE-5CD9-CD51-B605-4A616AD7CFF8}"/>
              </a:ext>
            </a:extLst>
          </p:cNvPr>
          <p:cNvSpPr>
            <a:spLocks noGrp="1"/>
          </p:cNvSpPr>
          <p:nvPr>
            <p:ph type="dt" sz="half" idx="2"/>
          </p:nvPr>
        </p:nvSpPr>
        <p:spPr>
          <a:xfrm>
            <a:off x="8893929" y="6410960"/>
            <a:ext cx="2202644" cy="298120"/>
          </a:xfrm>
          <a:prstGeom prst="rect">
            <a:avLst/>
          </a:prstGeom>
        </p:spPr>
        <p:txBody>
          <a:bodyPr anchor="b"/>
          <a:lstStyle>
            <a:lvl1pPr algn="l" rtl="0">
              <a:defRPr sz="1200" cap="all" baseline="0"/>
            </a:lvl1pPr>
          </a:lstStyle>
          <a:p>
            <a:endParaRPr lang="en-US"/>
          </a:p>
        </p:txBody>
      </p:sp>
      <p:sp>
        <p:nvSpPr>
          <p:cNvPr id="8" name="Footer Placeholder 4">
            <a:extLst>
              <a:ext uri="{FF2B5EF4-FFF2-40B4-BE49-F238E27FC236}">
                <a16:creationId xmlns:a16="http://schemas.microsoft.com/office/drawing/2014/main" id="{79DD014B-8F2C-F57A-615A-FA05655D563F}"/>
              </a:ext>
            </a:extLst>
          </p:cNvPr>
          <p:cNvSpPr>
            <a:spLocks noGrp="1"/>
          </p:cNvSpPr>
          <p:nvPr>
            <p:ph type="ftr" sz="quarter" idx="3"/>
          </p:nvPr>
        </p:nvSpPr>
        <p:spPr>
          <a:xfrm>
            <a:off x="612647" y="6410960"/>
            <a:ext cx="2805405" cy="298120"/>
          </a:xfrm>
          <a:prstGeom prst="rect">
            <a:avLst/>
          </a:prstGeom>
        </p:spPr>
        <p:txBody>
          <a:bodyPr anchor="b"/>
          <a:lstStyle>
            <a:lvl1pPr algn="l" rtl="0">
              <a:defRPr sz="1200" cap="all" baseline="0"/>
            </a:lvl1pPr>
          </a:lstStyle>
          <a:p>
            <a:endParaRPr lang="en-US"/>
          </a:p>
        </p:txBody>
      </p:sp>
      <p:sp>
        <p:nvSpPr>
          <p:cNvPr id="9" name="Slide Number Placeholder 5">
            <a:extLst>
              <a:ext uri="{FF2B5EF4-FFF2-40B4-BE49-F238E27FC236}">
                <a16:creationId xmlns:a16="http://schemas.microsoft.com/office/drawing/2014/main" id="{991BBAA5-67F0-C82E-FEFD-FB109AD13395}"/>
              </a:ext>
            </a:extLst>
          </p:cNvPr>
          <p:cNvSpPr>
            <a:spLocks noGrp="1"/>
          </p:cNvSpPr>
          <p:nvPr>
            <p:ph type="sldNum" sz="quarter" idx="4"/>
          </p:nvPr>
        </p:nvSpPr>
        <p:spPr>
          <a:xfrm>
            <a:off x="11147096" y="6410960"/>
            <a:ext cx="429207" cy="298120"/>
          </a:xfrm>
          <a:prstGeom prst="rect">
            <a:avLst/>
          </a:prstGeom>
        </p:spPr>
        <p:txBody>
          <a:bodyPr anchor="b"/>
          <a:lstStyle>
            <a:lvl1pPr algn="r" rtl="0">
              <a:defRPr sz="1200" cap="all" baseline="0"/>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12689716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 id="2147483707" r:id="rId47"/>
    <p:sldLayoutId id="2147483708" r:id="rId48"/>
    <p:sldLayoutId id="2147483709" r:id="rId49"/>
    <p:sldLayoutId id="2147483710" r:id="rId50"/>
    <p:sldLayoutId id="2147483711" r:id="rId51"/>
  </p:sldLayoutIdLst>
  <p:hf sldNum="0" hdr="0" ftr="0" dt="0"/>
  <p:txStyles>
    <p:titleStyle>
      <a:lvl1pPr algn="l" defTabSz="914400" rtl="0" eaLnBrk="1" latinLnBrk="0" hangingPunct="1">
        <a:lnSpc>
          <a:spcPct val="90000"/>
        </a:lnSpc>
        <a:spcBef>
          <a:spcPct val="0"/>
        </a:spcBef>
        <a:buNone/>
        <a:defRPr sz="3600" b="0"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5" orient="horz" pos="2160">
          <p15:clr>
            <a:srgbClr val="F26B43"/>
          </p15:clr>
        </p15:guide>
        <p15:guide id="6"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483" y="176109"/>
            <a:ext cx="12188952" cy="16459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202919" y="284176"/>
            <a:ext cx="9784080" cy="15087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02919" y="2011680"/>
            <a:ext cx="9784080" cy="420624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202266" y="6422854"/>
            <a:ext cx="3000894" cy="365125"/>
          </a:xfrm>
          <a:prstGeom prst="rect">
            <a:avLst/>
          </a:prstGeom>
        </p:spPr>
        <p:txBody>
          <a:bodyPr vert="horz" lIns="91440" tIns="45720" rIns="45720" bIns="45720" rtlCol="0" anchor="ctr"/>
          <a:lstStyle>
            <a:lvl1pPr algn="l">
              <a:defRPr sz="1050">
                <a:solidFill>
                  <a:schemeClr val="tx1"/>
                </a:solidFill>
              </a:defRPr>
            </a:lvl1pPr>
          </a:lstStyle>
          <a:p>
            <a:endParaRPr lang="en-US"/>
          </a:p>
        </p:txBody>
      </p:sp>
      <p:sp>
        <p:nvSpPr>
          <p:cNvPr id="5" name="Footer Placeholder 4"/>
          <p:cNvSpPr>
            <a:spLocks noGrp="1"/>
          </p:cNvSpPr>
          <p:nvPr>
            <p:ph type="ftr" sz="quarter" idx="3"/>
          </p:nvPr>
        </p:nvSpPr>
        <p:spPr>
          <a:xfrm>
            <a:off x="5596471" y="6422854"/>
            <a:ext cx="5044440" cy="365125"/>
          </a:xfrm>
          <a:prstGeom prst="rect">
            <a:avLst/>
          </a:prstGeom>
        </p:spPr>
        <p:txBody>
          <a:bodyPr vert="horz" lIns="91440" tIns="45720" rIns="91440" bIns="45720" rtlCol="0" anchor="ctr"/>
          <a:lstStyle>
            <a:lvl1pPr algn="r">
              <a:defRPr sz="1050">
                <a:solidFill>
                  <a:schemeClr val="tx1"/>
                </a:solidFill>
              </a:defRPr>
            </a:lvl1pPr>
          </a:lstStyle>
          <a:p>
            <a:endParaRPr lang="en-US"/>
          </a:p>
        </p:txBody>
      </p:sp>
      <p:sp>
        <p:nvSpPr>
          <p:cNvPr id="6" name="Slide Number Placeholder 5"/>
          <p:cNvSpPr>
            <a:spLocks noGrp="1"/>
          </p:cNvSpPr>
          <p:nvPr>
            <p:ph type="sldNum" sz="quarter" idx="4"/>
          </p:nvPr>
        </p:nvSpPr>
        <p:spPr>
          <a:xfrm>
            <a:off x="10658927" y="6422854"/>
            <a:ext cx="946264" cy="365125"/>
          </a:xfrm>
          <a:prstGeom prst="rect">
            <a:avLst/>
          </a:prstGeom>
        </p:spPr>
        <p:txBody>
          <a:bodyPr vert="horz" lIns="45720" tIns="45720" rIns="91440" bIns="45720" rtlCol="0" anchor="ctr"/>
          <a:lstStyle>
            <a:lvl1pPr algn="l">
              <a:defRPr sz="1200" b="0">
                <a:solidFill>
                  <a:schemeClr val="tx1"/>
                </a:solidFill>
              </a:defRPr>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2264118994"/>
      </p:ext>
    </p:extLst>
  </p:cSld>
  <p:clrMap bg1="dk1" tx1="lt1" bg2="dk2" tx2="lt2" accent1="accent1" accent2="accent2" accent3="accent3" accent4="accent4" accent5="accent5" accent6="accent6" hlink="hlink" folHlink="folHlink"/>
  <p:sldLayoutIdLst>
    <p:sldLayoutId id="2147483810" r:id="rId1"/>
    <p:sldLayoutId id="2147483811" r:id="rId2"/>
    <p:sldLayoutId id="2147483812" r:id="rId3"/>
    <p:sldLayoutId id="2147483813" r:id="rId4"/>
    <p:sldLayoutId id="2147483814" r:id="rId5"/>
    <p:sldLayoutId id="2147483815" r:id="rId6"/>
    <p:sldLayoutId id="2147483816" r:id="rId7"/>
    <p:sldLayoutId id="2147483817" r:id="rId8"/>
    <p:sldLayoutId id="2147483818" r:id="rId9"/>
    <p:sldLayoutId id="2147483819" r:id="rId10"/>
    <p:sldLayoutId id="2147483820" r:id="rId11"/>
    <p:sldLayoutId id="2147483821" r:id="rId12"/>
    <p:sldLayoutId id="2147483822" r:id="rId13"/>
    <p:sldLayoutId id="2147483823" r:id="rId14"/>
    <p:sldLayoutId id="2147483824" r:id="rId15"/>
  </p:sldLayoutIdLst>
  <p:hf sldNum="0" hdr="0" ftr="0" dt="0"/>
  <p:txStyles>
    <p:title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p:titleStyle>
    <p:body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63.xml"/></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0.xml"/><Relationship Id="rId1" Type="http://schemas.openxmlformats.org/officeDocument/2006/relationships/slideLayout" Target="../slideLayouts/slideLayout66.xml"/></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1.xml"/><Relationship Id="rId1" Type="http://schemas.openxmlformats.org/officeDocument/2006/relationships/slideLayout" Target="../slideLayouts/slideLayout65.xml"/></Relationships>
</file>

<file path=ppt/slides/_rels/slide1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60.xml"/></Relationships>
</file>

<file path=ppt/slides/_rels/slide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65.xml"/></Relationships>
</file>

<file path=ppt/slides/_rels/slide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65.xml"/></Relationships>
</file>

<file path=ppt/slides/_rels/slide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notesSlide" Target="../notesSlides/notesSlide4.xml"/><Relationship Id="rId1" Type="http://schemas.openxmlformats.org/officeDocument/2006/relationships/slideLayout" Target="../slideLayouts/slideLayout64.xml"/></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65.xml"/></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6.xml"/><Relationship Id="rId1" Type="http://schemas.openxmlformats.org/officeDocument/2006/relationships/slideLayout" Target="../slideLayouts/slideLayout65.xml"/></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7.xml"/><Relationship Id="rId1" Type="http://schemas.openxmlformats.org/officeDocument/2006/relationships/slideLayout" Target="../slideLayouts/slideLayout65.xml"/></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8.xml"/><Relationship Id="rId1" Type="http://schemas.openxmlformats.org/officeDocument/2006/relationships/slideLayout" Target="../slideLayouts/slideLayout65.xml"/></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9.xml"/><Relationship Id="rId1" Type="http://schemas.openxmlformats.org/officeDocument/2006/relationships/slideLayout" Target="../slideLayouts/slideLayout6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F9F5EB8-AB42-47FD-8F4A-176C0A4B1B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2059012"/>
            <a:ext cx="12188952" cy="182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4" name="Rectangle 13">
            <a:extLst>
              <a:ext uri="{FF2B5EF4-FFF2-40B4-BE49-F238E27FC236}">
                <a16:creationId xmlns:a16="http://schemas.microsoft.com/office/drawing/2014/main" id="{C67564D6-576C-45C9-B7EA-F7701B149F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30994" cy="6858000"/>
          </a:xfrm>
          <a:prstGeom prst="rect">
            <a:avLst/>
          </a:prstGeom>
          <a:solidFill>
            <a:schemeClr val="bg1"/>
          </a:solidFill>
          <a:ln>
            <a:no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dirty="0"/>
          </a:p>
        </p:txBody>
      </p:sp>
      <p:pic>
        <p:nvPicPr>
          <p:cNvPr id="7" name="Picture 6" descr="Volleyball drills - Volleytools">
            <a:extLst>
              <a:ext uri="{FF2B5EF4-FFF2-40B4-BE49-F238E27FC236}">
                <a16:creationId xmlns:a16="http://schemas.microsoft.com/office/drawing/2014/main" id="{5E985D02-8B2B-3038-8993-49A6855810A7}"/>
              </a:ext>
            </a:extLst>
          </p:cNvPr>
          <p:cNvPicPr>
            <a:picLocks noChangeAspect="1"/>
          </p:cNvPicPr>
          <p:nvPr/>
        </p:nvPicPr>
        <p:blipFill>
          <a:blip r:embed="rId3"/>
          <a:stretch>
            <a:fillRect/>
          </a:stretch>
        </p:blipFill>
        <p:spPr>
          <a:xfrm>
            <a:off x="750108" y="598634"/>
            <a:ext cx="3142990" cy="5619286"/>
          </a:xfrm>
          <a:prstGeom prst="rect">
            <a:avLst/>
          </a:prstGeom>
        </p:spPr>
      </p:pic>
      <p:sp>
        <p:nvSpPr>
          <p:cNvPr id="16" name="Rectangle 15">
            <a:extLst>
              <a:ext uri="{FF2B5EF4-FFF2-40B4-BE49-F238E27FC236}">
                <a16:creationId xmlns:a16="http://schemas.microsoft.com/office/drawing/2014/main" id="{F9060CEE-D73E-44ED-A407-C828C9E4D9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0994" y="0"/>
            <a:ext cx="7561006"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AF0B544C-FD6C-42D8-B6B7-DDF7E60D03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0994" y="2059012"/>
            <a:ext cx="7561006" cy="1828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D478A088-909F-25D7-AC65-D6C788D9590E}"/>
              </a:ext>
            </a:extLst>
          </p:cNvPr>
          <p:cNvSpPr>
            <a:spLocks noGrp="1"/>
          </p:cNvSpPr>
          <p:nvPr>
            <p:ph type="title"/>
          </p:nvPr>
        </p:nvSpPr>
        <p:spPr>
          <a:xfrm>
            <a:off x="4963246" y="2194560"/>
            <a:ext cx="6905666" cy="1739347"/>
          </a:xfrm>
        </p:spPr>
        <p:txBody>
          <a:bodyPr vert="horz" lIns="91440" tIns="45720" rIns="91440" bIns="45720" rtlCol="0" anchor="ctr">
            <a:normAutofit/>
          </a:bodyPr>
          <a:lstStyle/>
          <a:p>
            <a:pPr algn="ctr">
              <a:lnSpc>
                <a:spcPct val="80000"/>
              </a:lnSpc>
            </a:pPr>
            <a:r>
              <a:rPr lang="en-US" sz="3300" spc="150" dirty="0">
                <a:solidFill>
                  <a:schemeClr val="tx2"/>
                </a:solidFill>
              </a:rPr>
              <a:t>Creating Intentional Volleyball Practices That Transfer to Game Day</a:t>
            </a:r>
          </a:p>
        </p:txBody>
      </p:sp>
      <p:sp>
        <p:nvSpPr>
          <p:cNvPr id="3" name="Subtitle 2">
            <a:extLst>
              <a:ext uri="{FF2B5EF4-FFF2-40B4-BE49-F238E27FC236}">
                <a16:creationId xmlns:a16="http://schemas.microsoft.com/office/drawing/2014/main" id="{F77DDF06-5BF6-ED85-1F4C-CDEA5BF25956}"/>
              </a:ext>
            </a:extLst>
          </p:cNvPr>
          <p:cNvSpPr>
            <a:spLocks noGrp="1"/>
          </p:cNvSpPr>
          <p:nvPr>
            <p:ph type="subTitle" idx="1"/>
          </p:nvPr>
        </p:nvSpPr>
        <p:spPr>
          <a:xfrm>
            <a:off x="4963246" y="3996250"/>
            <a:ext cx="6905666" cy="1942434"/>
          </a:xfrm>
        </p:spPr>
        <p:txBody>
          <a:bodyPr vert="horz" lIns="91440" tIns="45720" rIns="91440" bIns="45720" rtlCol="0">
            <a:normAutofit lnSpcReduction="10000"/>
          </a:bodyPr>
          <a:lstStyle/>
          <a:p>
            <a:pPr algn="ctr"/>
            <a:r>
              <a:rPr lang="en-US" sz="2000" dirty="0">
                <a:solidFill>
                  <a:schemeClr val="bg2"/>
                </a:solidFill>
              </a:rPr>
              <a:t>Design strategies to improve performance during matches</a:t>
            </a:r>
          </a:p>
          <a:p>
            <a:pPr algn="ctr"/>
            <a:endParaRPr lang="en-US" sz="2000" dirty="0">
              <a:solidFill>
                <a:schemeClr val="bg2"/>
              </a:solidFill>
            </a:endParaRPr>
          </a:p>
          <a:p>
            <a:pPr algn="ctr"/>
            <a:r>
              <a:rPr lang="en-US" sz="2000" dirty="0">
                <a:solidFill>
                  <a:schemeClr val="bg2"/>
                </a:solidFill>
              </a:rPr>
              <a:t>Presented by Scott Keister </a:t>
            </a:r>
            <a:br>
              <a:rPr lang="en-US" sz="2000" dirty="0">
                <a:solidFill>
                  <a:schemeClr val="bg2"/>
                </a:solidFill>
              </a:rPr>
            </a:br>
            <a:r>
              <a:rPr lang="en-US" sz="2000" dirty="0">
                <a:solidFill>
                  <a:schemeClr val="bg2"/>
                </a:solidFill>
              </a:rPr>
              <a:t>Head Volleyball Coach</a:t>
            </a:r>
            <a:br>
              <a:rPr lang="en-US" sz="2000" dirty="0">
                <a:solidFill>
                  <a:schemeClr val="bg2"/>
                </a:solidFill>
              </a:rPr>
            </a:br>
            <a:r>
              <a:rPr lang="en-US" sz="2000" dirty="0">
                <a:solidFill>
                  <a:schemeClr val="bg2"/>
                </a:solidFill>
              </a:rPr>
              <a:t>Montana State University - Billings</a:t>
            </a:r>
          </a:p>
        </p:txBody>
      </p:sp>
    </p:spTree>
    <p:extLst>
      <p:ext uri="{BB962C8B-B14F-4D97-AF65-F5344CB8AC3E}">
        <p14:creationId xmlns:p14="http://schemas.microsoft.com/office/powerpoint/2010/main" val="2689646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500"/>
                                  </p:stCondLst>
                                  <p:iterate>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7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1500"/>
                                  </p:stCondLst>
                                  <p:iterate>
                                    <p:tmPct val="10000"/>
                                  </p:iterate>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700"/>
                                        <p:tgtEl>
                                          <p:spTgt spid="3">
                                            <p:txEl>
                                              <p:pRg st="2" end="2"/>
                                            </p:txEl>
                                          </p:spTgt>
                                        </p:tgtEl>
                                      </p:cBhvr>
                                    </p:animEffect>
                                  </p:childTnLst>
                                </p:cTn>
                              </p:par>
                              <p:par>
                                <p:cTn id="16" presetID="42" presetClass="entr" presetSubtype="0" fill="hold" grpId="1" nodeType="withEffect">
                                  <p:stCondLst>
                                    <p:cond delay="250"/>
                                  </p:stCondLst>
                                  <p:iterate>
                                    <p:tmPct val="10000"/>
                                  </p:iterate>
                                  <p:childTnLst>
                                    <p:set>
                                      <p:cBhvr>
                                        <p:cTn id="17" dur="1" fill="hold">
                                          <p:stCondLst>
                                            <p:cond delay="0"/>
                                          </p:stCondLst>
                                        </p:cTn>
                                        <p:tgtEl>
                                          <p:spTgt spid="3"/>
                                        </p:tgtEl>
                                        <p:attrNameLst>
                                          <p:attrName>style.visibility</p:attrName>
                                        </p:attrNameLst>
                                      </p:cBhvr>
                                      <p:to>
                                        <p:strVal val="visible"/>
                                      </p:to>
                                    </p:set>
                                    <p:animEffect transition="in" filter="fade">
                                      <p:cBhvr>
                                        <p:cTn id="18" dur="250"/>
                                        <p:tgtEl>
                                          <p:spTgt spid="3"/>
                                        </p:tgtEl>
                                      </p:cBhvr>
                                    </p:animEffect>
                                    <p:anim calcmode="lin" valueType="num">
                                      <p:cBhvr>
                                        <p:cTn id="19" dur="250" fill="hold"/>
                                        <p:tgtEl>
                                          <p:spTgt spid="3"/>
                                        </p:tgtEl>
                                        <p:attrNameLst>
                                          <p:attrName>ppt_x</p:attrName>
                                        </p:attrNameLst>
                                      </p:cBhvr>
                                      <p:tavLst>
                                        <p:tav tm="0">
                                          <p:val>
                                            <p:strVal val="#ppt_x"/>
                                          </p:val>
                                        </p:tav>
                                        <p:tav tm="100000">
                                          <p:val>
                                            <p:strVal val="#ppt_x"/>
                                          </p:val>
                                        </p:tav>
                                      </p:tavLst>
                                    </p:anim>
                                    <p:anim calcmode="lin" valueType="num">
                                      <p:cBhvr>
                                        <p:cTn id="20" dur="25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3"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82205-6649-80A2-7C10-B0E2D68B4751}"/>
              </a:ext>
            </a:extLst>
          </p:cNvPr>
          <p:cNvSpPr>
            <a:spLocks noGrp="1"/>
          </p:cNvSpPr>
          <p:nvPr>
            <p:ph type="title"/>
          </p:nvPr>
        </p:nvSpPr>
        <p:spPr/>
        <p:txBody>
          <a:bodyPr anchor="ctr">
            <a:normAutofit/>
          </a:bodyPr>
          <a:lstStyle/>
          <a:p>
            <a:r>
              <a:rPr lang="en-US" sz="3100"/>
              <a:t>Building Logical Progressions That Increase Challenge</a:t>
            </a:r>
          </a:p>
        </p:txBody>
      </p:sp>
      <p:sp>
        <p:nvSpPr>
          <p:cNvPr id="3" name="Content Placeholder 2">
            <a:extLst>
              <a:ext uri="{FF2B5EF4-FFF2-40B4-BE49-F238E27FC236}">
                <a16:creationId xmlns:a16="http://schemas.microsoft.com/office/drawing/2014/main" id="{794AB550-DBFF-FA15-4CE4-6BA834569D1F}"/>
              </a:ext>
            </a:extLst>
          </p:cNvPr>
          <p:cNvSpPr>
            <a:spLocks noGrp="1"/>
          </p:cNvSpPr>
          <p:nvPr>
            <p:ph sz="quarter" idx="13"/>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996695" y="1855044"/>
            <a:ext cx="6369358" cy="5264131"/>
          </a:xfrm>
        </p:spPr>
        <p:txBody>
          <a:bodyPr>
            <a:normAutofit/>
          </a:bodyPr>
          <a:lstStyle/>
          <a:p>
            <a:pPr marL="0" lvl="0" indent="0">
              <a:spcBef>
                <a:spcPts val="2500"/>
              </a:spcBef>
              <a:buFont typeface="Arial" panose="020B0604020202020204" pitchFamily="34" charset="0"/>
              <a:buNone/>
            </a:pPr>
            <a:r>
              <a:rPr lang="en-US" sz="1400" b="1" dirty="0"/>
              <a:t>Intentional Sequencing</a:t>
            </a:r>
          </a:p>
          <a:p>
            <a:pPr marL="0" lvl="1" indent="0">
              <a:buFont typeface="Arial" panose="020B0604020202020204" pitchFamily="34" charset="0"/>
              <a:buNone/>
            </a:pPr>
            <a:r>
              <a:rPr lang="en-US" sz="1400" dirty="0"/>
              <a:t>Progression involves sequencing practice activities to gradually increase difficulty and prepare athletes effectively.</a:t>
            </a:r>
          </a:p>
          <a:p>
            <a:pPr marL="0" lvl="0" indent="0">
              <a:spcBef>
                <a:spcPts val="2500"/>
              </a:spcBef>
              <a:buFont typeface="Arial" panose="020B0604020202020204" pitchFamily="34" charset="0"/>
              <a:buNone/>
            </a:pPr>
            <a:r>
              <a:rPr lang="en-US" sz="1400" b="1" dirty="0"/>
              <a:t>Flexible Challenge Adjustment</a:t>
            </a:r>
          </a:p>
          <a:p>
            <a:pPr marL="0" lvl="1" indent="0">
              <a:buFont typeface="Arial" panose="020B0604020202020204" pitchFamily="34" charset="0"/>
              <a:buNone/>
            </a:pPr>
            <a:r>
              <a:rPr lang="en-US" sz="1400" dirty="0"/>
              <a:t>Coaches adjust challenge levels based on athlete performance to keep progress optimal and balanced.</a:t>
            </a:r>
          </a:p>
          <a:p>
            <a:pPr marL="0" lvl="0" indent="0">
              <a:spcBef>
                <a:spcPts val="2500"/>
              </a:spcBef>
              <a:buFont typeface="Arial" panose="020B0604020202020204" pitchFamily="34" charset="0"/>
              <a:buNone/>
            </a:pPr>
            <a:r>
              <a:rPr lang="en-US" sz="1400" b="1" dirty="0"/>
              <a:t>Building Confidence and Resilience</a:t>
            </a:r>
          </a:p>
          <a:p>
            <a:pPr marL="0" lvl="1" indent="0">
              <a:buFont typeface="Arial" panose="020B0604020202020204" pitchFamily="34" charset="0"/>
              <a:buNone/>
            </a:pPr>
            <a:r>
              <a:rPr lang="en-US" sz="1400" dirty="0"/>
              <a:t>Well-designed progressions build athlete confidence, adaptability, and resilience for consistent performance.</a:t>
            </a:r>
          </a:p>
          <a:p>
            <a:pPr marL="0" lvl="0" indent="0">
              <a:spcBef>
                <a:spcPts val="2500"/>
              </a:spcBef>
              <a:buFont typeface="Arial" panose="020B0604020202020204" pitchFamily="34" charset="0"/>
              <a:buNone/>
            </a:pPr>
            <a:r>
              <a:rPr lang="en-US" sz="1400" b="1" dirty="0"/>
              <a:t>Game-like Practice Design</a:t>
            </a:r>
          </a:p>
          <a:p>
            <a:pPr marL="0" lvl="1" indent="0">
              <a:buFont typeface="Arial" panose="020B0604020202020204" pitchFamily="34" charset="0"/>
              <a:buNone/>
            </a:pPr>
            <a:r>
              <a:rPr lang="en-US" sz="1400" dirty="0"/>
              <a:t>Practice should mimic real game conditions with authentic opponent behavior and positioning to improve decision-making.</a:t>
            </a:r>
          </a:p>
          <a:p>
            <a:pPr marL="0" lvl="0" indent="0">
              <a:spcBef>
                <a:spcPts val="2500"/>
              </a:spcBef>
              <a:buFont typeface="Arial" panose="020B0604020202020204" pitchFamily="34" charset="0"/>
              <a:buNone/>
            </a:pPr>
            <a:r>
              <a:rPr lang="en-US" sz="1400" b="1" dirty="0"/>
              <a:t>Emotional and Psychological Realism</a:t>
            </a:r>
          </a:p>
          <a:p>
            <a:pPr marL="0" lvl="1" indent="0">
              <a:buFont typeface="Arial" panose="020B0604020202020204" pitchFamily="34" charset="0"/>
              <a:buNone/>
            </a:pPr>
            <a:r>
              <a:rPr lang="en-US" sz="1400" dirty="0"/>
              <a:t>Incorporating scoring and competitive pressure in practice helps athletes handle game-day emotions and momentum.</a:t>
            </a:r>
          </a:p>
          <a:p>
            <a:pPr marL="0" lvl="1" indent="0">
              <a:buFont typeface="Arial" panose="020B0604020202020204" pitchFamily="34" charset="0"/>
              <a:buNone/>
            </a:pPr>
            <a:endParaRPr lang="en-US" sz="1400" dirty="0"/>
          </a:p>
          <a:p>
            <a:pPr marL="0" lvl="1" indent="0">
              <a:buFont typeface="Arial" panose="020B0604020202020204" pitchFamily="34" charset="0"/>
              <a:buNone/>
            </a:pPr>
            <a:endParaRPr lang="en-US" sz="1400" dirty="0"/>
          </a:p>
        </p:txBody>
      </p:sp>
      <p:sp>
        <p:nvSpPr>
          <p:cNvPr id="4" name="Title 1">
            <a:extLst>
              <a:ext uri="{FF2B5EF4-FFF2-40B4-BE49-F238E27FC236}">
                <a16:creationId xmlns:a16="http://schemas.microsoft.com/office/drawing/2014/main" id="{BEFA43D1-5FCB-BBB9-844C-4D8EC40268F9}"/>
              </a:ext>
            </a:extLst>
          </p:cNvPr>
          <p:cNvSpPr txBox="1">
            <a:spLocks/>
          </p:cNvSpPr>
          <p:nvPr/>
        </p:nvSpPr>
        <p:spPr>
          <a:xfrm>
            <a:off x="996695" y="922356"/>
            <a:ext cx="6858000" cy="932688"/>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3600" kern="1200" cap="all" baseline="0">
                <a:solidFill>
                  <a:schemeClr val="bg2"/>
                </a:solidFill>
                <a:latin typeface="+mj-lt"/>
                <a:ea typeface="+mj-ea"/>
                <a:cs typeface="+mj-cs"/>
              </a:defRPr>
            </a:lvl1pPr>
          </a:lstStyle>
          <a:p>
            <a:r>
              <a:rPr lang="en-US" sz="6600" b="1" dirty="0"/>
              <a:t>progression</a:t>
            </a:r>
            <a:br>
              <a:rPr lang="en-US" sz="6600" b="1" dirty="0"/>
            </a:br>
            <a:endParaRPr lang="en-US" sz="2400" b="1" dirty="0"/>
          </a:p>
        </p:txBody>
      </p:sp>
      <p:pic>
        <p:nvPicPr>
          <p:cNvPr id="5" name="Picture 4" descr="How to Create a Progression Plan for Your Team Members">
            <a:extLst>
              <a:ext uri="{FF2B5EF4-FFF2-40B4-BE49-F238E27FC236}">
                <a16:creationId xmlns:a16="http://schemas.microsoft.com/office/drawing/2014/main" id="{FB76523C-98C0-4689-3CE0-9DEA0D6C80E4}"/>
              </a:ext>
            </a:extLst>
          </p:cNvPr>
          <p:cNvPicPr>
            <a:picLocks noChangeAspect="1"/>
          </p:cNvPicPr>
          <p:nvPr/>
        </p:nvPicPr>
        <p:blipFill>
          <a:blip r:embed="rId3"/>
          <a:stretch>
            <a:fillRect/>
          </a:stretch>
        </p:blipFill>
        <p:spPr>
          <a:xfrm>
            <a:off x="7366053" y="2378866"/>
            <a:ext cx="4521024" cy="2260512"/>
          </a:xfrm>
          <a:prstGeom prst="rect">
            <a:avLst/>
          </a:prstGeom>
        </p:spPr>
      </p:pic>
    </p:spTree>
    <p:extLst>
      <p:ext uri="{BB962C8B-B14F-4D97-AF65-F5344CB8AC3E}">
        <p14:creationId xmlns:p14="http://schemas.microsoft.com/office/powerpoint/2010/main" val="346216631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3"/>
                                        </p:tgtEl>
                                        <p:attrNameLst>
                                          <p:attrName>style.visibility</p:attrName>
                                        </p:attrNameLst>
                                      </p:cBhvr>
                                      <p:to>
                                        <p:strVal val="visible"/>
                                      </p:to>
                                    </p:set>
                                    <p:animEffect transition="in" filter="fade">
                                      <p:cBhvr>
                                        <p:cTn id="7" dur="250"/>
                                        <p:tgtEl>
                                          <p:spTgt spid="3"/>
                                        </p:tgtEl>
                                      </p:cBhvr>
                                    </p:animEffect>
                                    <p:anim calcmode="lin" valueType="num">
                                      <p:cBhvr>
                                        <p:cTn id="8" dur="250" fill="hold"/>
                                        <p:tgtEl>
                                          <p:spTgt spid="3"/>
                                        </p:tgtEl>
                                        <p:attrNameLst>
                                          <p:attrName>ppt_x</p:attrName>
                                        </p:attrNameLst>
                                      </p:cBhvr>
                                      <p:tavLst>
                                        <p:tav tm="0">
                                          <p:val>
                                            <p:strVal val="#ppt_x"/>
                                          </p:val>
                                        </p:tav>
                                        <p:tav tm="100000">
                                          <p:val>
                                            <p:strVal val="#ppt_x"/>
                                          </p:val>
                                        </p:tav>
                                      </p:tavLst>
                                    </p:anim>
                                    <p:anim calcmode="lin" valueType="num">
                                      <p:cBhvr>
                                        <p:cTn id="9" dur="25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C563DB-9B88-F35E-758A-EA17B16ED2C3}"/>
              </a:ext>
            </a:extLst>
          </p:cNvPr>
          <p:cNvSpPr>
            <a:spLocks noGrp="1"/>
          </p:cNvSpPr>
          <p:nvPr>
            <p:ph type="title"/>
          </p:nvPr>
        </p:nvSpPr>
        <p:spPr>
          <a:xfrm>
            <a:off x="612647" y="707926"/>
            <a:ext cx="6858000" cy="932688"/>
          </a:xfrm>
        </p:spPr>
        <p:txBody>
          <a:bodyPr anchor="b">
            <a:noAutofit/>
          </a:bodyPr>
          <a:lstStyle/>
          <a:p>
            <a:r>
              <a:rPr lang="en-US" sz="4400" b="1" dirty="0"/>
              <a:t>Application and reflection</a:t>
            </a:r>
          </a:p>
        </p:txBody>
      </p:sp>
      <p:sp>
        <p:nvSpPr>
          <p:cNvPr id="3" name="Content Placeholder 2">
            <a:extLst>
              <a:ext uri="{FF2B5EF4-FFF2-40B4-BE49-F238E27FC236}">
                <a16:creationId xmlns:a16="http://schemas.microsoft.com/office/drawing/2014/main" id="{351AFD91-3002-FF1A-499F-38DBDBE8DA25}"/>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612647" y="1956816"/>
            <a:ext cx="6858000" cy="4535370"/>
          </a:xfrm>
        </p:spPr>
        <p:txBody>
          <a:bodyPr>
            <a:normAutofit lnSpcReduction="10000"/>
          </a:bodyPr>
          <a:lstStyle/>
          <a:p>
            <a:pPr marL="0" lvl="0" indent="0">
              <a:spcBef>
                <a:spcPts val="2500"/>
              </a:spcBef>
              <a:buFont typeface="Arial" panose="020B0604020202020204" pitchFamily="34" charset="0"/>
              <a:buNone/>
            </a:pPr>
            <a:r>
              <a:rPr lang="en-US" sz="1400" b="1" dirty="0"/>
              <a:t>Backward Design Approach</a:t>
            </a:r>
          </a:p>
          <a:p>
            <a:pPr marL="0" lvl="1" indent="0">
              <a:buFont typeface="Arial" panose="020B0604020202020204" pitchFamily="34" charset="0"/>
              <a:buNone/>
            </a:pPr>
            <a:r>
              <a:rPr lang="en-US" sz="1400" dirty="0"/>
              <a:t>Start by identifying key match problems to create practice activities addressing them directly.</a:t>
            </a:r>
          </a:p>
          <a:p>
            <a:pPr marL="0" lvl="0" indent="0">
              <a:spcBef>
                <a:spcPts val="2500"/>
              </a:spcBef>
              <a:buFont typeface="Arial" panose="020B0604020202020204" pitchFamily="34" charset="0"/>
              <a:buNone/>
            </a:pPr>
            <a:r>
              <a:rPr lang="en-US" sz="1400" b="1" dirty="0"/>
              <a:t>Focus on Critical Phases</a:t>
            </a:r>
            <a:br>
              <a:rPr lang="en-US" sz="1400" b="1" dirty="0"/>
            </a:br>
            <a:r>
              <a:rPr lang="en-US" sz="1400" dirty="0"/>
              <a:t>Design drills emphasizing game phases that most influence winning, like side-out or transition scoring.</a:t>
            </a:r>
          </a:p>
          <a:p>
            <a:pPr marL="0" lvl="0" indent="0">
              <a:spcBef>
                <a:spcPts val="2500"/>
              </a:spcBef>
              <a:buFont typeface="Arial" panose="020B0604020202020204" pitchFamily="34" charset="0"/>
              <a:buNone/>
            </a:pPr>
            <a:r>
              <a:rPr lang="en-US" sz="1400" b="1" dirty="0"/>
              <a:t>Critical Reflection and Adjustment</a:t>
            </a:r>
          </a:p>
          <a:p>
            <a:pPr marL="0" lvl="1" indent="0">
              <a:buFont typeface="Arial" panose="020B0604020202020204" pitchFamily="34" charset="0"/>
              <a:buNone/>
            </a:pPr>
            <a:r>
              <a:rPr lang="en-US" sz="1400" dirty="0"/>
              <a:t>Coaches must continuously reflect and adapt practices to maximize efficiency and measure effectiveness for athlete development.</a:t>
            </a:r>
          </a:p>
          <a:p>
            <a:pPr marL="0" lvl="0" indent="0">
              <a:spcBef>
                <a:spcPts val="2500"/>
              </a:spcBef>
              <a:buFont typeface="Arial" panose="020B0604020202020204" pitchFamily="34" charset="0"/>
              <a:buNone/>
            </a:pPr>
            <a:r>
              <a:rPr lang="en-US" sz="1400" b="1" dirty="0"/>
              <a:t>Key Coaching Questions</a:t>
            </a:r>
          </a:p>
          <a:p>
            <a:pPr marL="0" lvl="1" indent="0">
              <a:buFont typeface="Arial" panose="020B0604020202020204" pitchFamily="34" charset="0"/>
              <a:buNone/>
            </a:pPr>
            <a:r>
              <a:rPr lang="en-US" sz="1400" dirty="0"/>
              <a:t>Asking questions about athlete decisions, cues, outcomes, and relevance to game performance creates more impactful training sessions.</a:t>
            </a:r>
          </a:p>
          <a:p>
            <a:pPr marL="0" lvl="0" indent="0">
              <a:spcBef>
                <a:spcPts val="2500"/>
              </a:spcBef>
              <a:buFont typeface="Arial" panose="020B0604020202020204" pitchFamily="34" charset="0"/>
              <a:buNone/>
            </a:pPr>
            <a:r>
              <a:rPr lang="en-US" sz="1400" b="1" dirty="0"/>
              <a:t>Creating Optimal Learning Environments</a:t>
            </a:r>
          </a:p>
          <a:p>
            <a:pPr marL="0" lvl="1" indent="0">
              <a:buFont typeface="Arial" panose="020B0604020202020204" pitchFamily="34" charset="0"/>
              <a:buNone/>
            </a:pPr>
            <a:r>
              <a:rPr lang="en-US" sz="1400" dirty="0"/>
              <a:t>Coaches foster environments focused on learning, competitiveness, and transfer to prepare athletes to perform under pressure.</a:t>
            </a:r>
          </a:p>
          <a:p>
            <a:pPr marL="0" lvl="1" indent="0">
              <a:buFont typeface="Arial" panose="020B0604020202020204" pitchFamily="34" charset="0"/>
              <a:buNone/>
            </a:pPr>
            <a:endParaRPr lang="en-US" sz="1400" dirty="0"/>
          </a:p>
        </p:txBody>
      </p:sp>
      <p:pic>
        <p:nvPicPr>
          <p:cNvPr id="5" name="Content Placeholder 4" descr="Members of female high school volleyball team talking with coach before the game">
            <a:extLst>
              <a:ext uri="{FF2B5EF4-FFF2-40B4-BE49-F238E27FC236}">
                <a16:creationId xmlns:a16="http://schemas.microsoft.com/office/drawing/2014/main" id="{28185F3B-A518-4EEC-89C3-2E38237E1475}"/>
              </a:ext>
            </a:extLst>
          </p:cNvPr>
          <p:cNvPicPr>
            <a:picLocks noGrp="1" noChangeAspect="1"/>
          </p:cNvPicPr>
          <p:nvPr>
            <p:ph type="pic" sz="quarter" idx="13"/>
          </p:nvPr>
        </p:nvPicPr>
        <p:blipFill>
          <a:blip r:embed="rId3"/>
          <a:srcRect l="30074" r="30074"/>
          <a:stretch>
            <a:fillRect/>
          </a:stretch>
        </p:blipFill>
        <p:spPr>
          <a:solidFill>
            <a:srgbClr val="F3EBE8"/>
          </a:solidFill>
        </p:spPr>
      </p:pic>
    </p:spTree>
    <p:extLst>
      <p:ext uri="{BB962C8B-B14F-4D97-AF65-F5344CB8AC3E}">
        <p14:creationId xmlns:p14="http://schemas.microsoft.com/office/powerpoint/2010/main" val="180893726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3"/>
                                        </p:tgtEl>
                                        <p:attrNameLst>
                                          <p:attrName>style.visibility</p:attrName>
                                        </p:attrNameLst>
                                      </p:cBhvr>
                                      <p:to>
                                        <p:strVal val="visible"/>
                                      </p:to>
                                    </p:set>
                                    <p:animEffect transition="in" filter="fade">
                                      <p:cBhvr>
                                        <p:cTn id="7" dur="250"/>
                                        <p:tgtEl>
                                          <p:spTgt spid="3"/>
                                        </p:tgtEl>
                                      </p:cBhvr>
                                    </p:animEffect>
                                    <p:anim calcmode="lin" valueType="num">
                                      <p:cBhvr>
                                        <p:cTn id="8" dur="250" fill="hold"/>
                                        <p:tgtEl>
                                          <p:spTgt spid="3"/>
                                        </p:tgtEl>
                                        <p:attrNameLst>
                                          <p:attrName>ppt_x</p:attrName>
                                        </p:attrNameLst>
                                      </p:cBhvr>
                                      <p:tavLst>
                                        <p:tav tm="0">
                                          <p:val>
                                            <p:strVal val="#ppt_x"/>
                                          </p:val>
                                        </p:tav>
                                        <p:tav tm="100000">
                                          <p:val>
                                            <p:strVal val="#ppt_x"/>
                                          </p:val>
                                        </p:tav>
                                      </p:tavLst>
                                    </p:anim>
                                    <p:anim calcmode="lin" valueType="num">
                                      <p:cBhvr>
                                        <p:cTn id="9" dur="25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2015E9-42B4-5039-72E9-F3007864C977}"/>
              </a:ext>
            </a:extLst>
          </p:cNvPr>
          <p:cNvSpPr>
            <a:spLocks noGrp="1"/>
          </p:cNvSpPr>
          <p:nvPr>
            <p:ph type="title"/>
          </p:nvPr>
        </p:nvSpPr>
        <p:spPr/>
        <p:txBody>
          <a:bodyPr/>
          <a:lstStyle/>
          <a:p>
            <a:r>
              <a:rPr lang="en-US" dirty="0"/>
              <a:t>Questions and discussion</a:t>
            </a:r>
          </a:p>
        </p:txBody>
      </p:sp>
      <p:pic>
        <p:nvPicPr>
          <p:cNvPr id="6" name="Picture 5" descr="Why is it important to ask 'why'? | by Lina Ashar | Medium">
            <a:extLst>
              <a:ext uri="{FF2B5EF4-FFF2-40B4-BE49-F238E27FC236}">
                <a16:creationId xmlns:a16="http://schemas.microsoft.com/office/drawing/2014/main" id="{C0A433F2-22FF-0342-6422-27E4CA447F7F}"/>
              </a:ext>
            </a:extLst>
          </p:cNvPr>
          <p:cNvPicPr>
            <a:picLocks noChangeAspect="1"/>
          </p:cNvPicPr>
          <p:nvPr/>
        </p:nvPicPr>
        <p:blipFill>
          <a:blip r:embed="rId2"/>
          <a:stretch>
            <a:fillRect/>
          </a:stretch>
        </p:blipFill>
        <p:spPr>
          <a:xfrm>
            <a:off x="7098631" y="2699872"/>
            <a:ext cx="4762401" cy="2962064"/>
          </a:xfrm>
          <a:prstGeom prst="rect">
            <a:avLst/>
          </a:prstGeom>
        </p:spPr>
      </p:pic>
      <p:pic>
        <p:nvPicPr>
          <p:cNvPr id="5" name="Picture 4" descr="Answers to frequently asked questions, discussion and conversation of  people. A man and a woman are sitting and asking questions to each other.  Vector illustration concept 24059440 Vector Art at Vecteezy">
            <a:extLst>
              <a:ext uri="{FF2B5EF4-FFF2-40B4-BE49-F238E27FC236}">
                <a16:creationId xmlns:a16="http://schemas.microsoft.com/office/drawing/2014/main" id="{EEDDA5E6-D4BA-A365-3B51-4DFC40CDF448}"/>
              </a:ext>
            </a:extLst>
          </p:cNvPr>
          <p:cNvPicPr>
            <a:picLocks noChangeAspect="1"/>
          </p:cNvPicPr>
          <p:nvPr/>
        </p:nvPicPr>
        <p:blipFill>
          <a:blip r:embed="rId3"/>
          <a:stretch>
            <a:fillRect/>
          </a:stretch>
        </p:blipFill>
        <p:spPr>
          <a:xfrm>
            <a:off x="451228" y="1999739"/>
            <a:ext cx="6343184" cy="4362330"/>
          </a:xfrm>
          <a:prstGeom prst="rect">
            <a:avLst/>
          </a:prstGeom>
        </p:spPr>
      </p:pic>
    </p:spTree>
    <p:extLst>
      <p:ext uri="{BB962C8B-B14F-4D97-AF65-F5344CB8AC3E}">
        <p14:creationId xmlns:p14="http://schemas.microsoft.com/office/powerpoint/2010/main" val="10011712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19FCBE-51A8-22A2-A590-82F3074CA454}"/>
              </a:ext>
            </a:extLst>
          </p:cNvPr>
          <p:cNvSpPr>
            <a:spLocks noGrp="1"/>
          </p:cNvSpPr>
          <p:nvPr>
            <p:ph type="title"/>
          </p:nvPr>
        </p:nvSpPr>
        <p:spPr/>
        <p:txBody>
          <a:bodyPr anchor="b">
            <a:normAutofit/>
          </a:bodyPr>
          <a:lstStyle/>
          <a:p>
            <a:r>
              <a:rPr lang="en-US" sz="2800"/>
              <a:t>What Transfer Really Means in Volleyball</a:t>
            </a:r>
          </a:p>
        </p:txBody>
      </p:sp>
      <p:sp>
        <p:nvSpPr>
          <p:cNvPr id="3" name="Content Placeholder 2">
            <a:extLst>
              <a:ext uri="{FF2B5EF4-FFF2-40B4-BE49-F238E27FC236}">
                <a16:creationId xmlns:a16="http://schemas.microsoft.com/office/drawing/2014/main" id="{F279CC53-E30A-4673-E5B8-5D70A5A20C49}"/>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612647" y="2089748"/>
            <a:ext cx="6858000" cy="4535370"/>
          </a:xfrm>
        </p:spPr>
        <p:txBody>
          <a:bodyPr>
            <a:normAutofit/>
          </a:bodyPr>
          <a:lstStyle/>
          <a:p>
            <a:pPr marL="0" lvl="0" indent="0">
              <a:spcBef>
                <a:spcPts val="2500"/>
              </a:spcBef>
              <a:buFont typeface="Arial" panose="020B0604020202020204" pitchFamily="34" charset="0"/>
              <a:buNone/>
            </a:pPr>
            <a:endParaRPr lang="en-US" sz="1400" b="1" dirty="0"/>
          </a:p>
          <a:p>
            <a:pPr marL="0" lvl="1" indent="0">
              <a:buFont typeface="Arial" panose="020B0604020202020204" pitchFamily="34" charset="0"/>
              <a:buNone/>
            </a:pPr>
            <a:r>
              <a:rPr lang="en-US" sz="1600" dirty="0"/>
              <a:t>Applying what you learn in practice to the game.</a:t>
            </a:r>
          </a:p>
          <a:p>
            <a:pPr marL="0" lvl="1" indent="0">
              <a:buFont typeface="Arial" panose="020B0604020202020204" pitchFamily="34" charset="0"/>
              <a:buNone/>
            </a:pPr>
            <a:endParaRPr lang="en-US" sz="1600" dirty="0"/>
          </a:p>
          <a:p>
            <a:pPr marL="0" lvl="1" indent="0">
              <a:buFont typeface="Arial" panose="020B0604020202020204" pitchFamily="34" charset="0"/>
              <a:buNone/>
            </a:pPr>
            <a:r>
              <a:rPr lang="en-US" sz="1600" dirty="0"/>
              <a:t>The game teaches the game.</a:t>
            </a:r>
          </a:p>
          <a:p>
            <a:pPr marL="0" lvl="1" indent="0">
              <a:buFont typeface="Arial" panose="020B0604020202020204" pitchFamily="34" charset="0"/>
              <a:buNone/>
            </a:pPr>
            <a:endParaRPr lang="en-US" sz="1600" dirty="0"/>
          </a:p>
          <a:p>
            <a:pPr marL="0" lvl="1" indent="0">
              <a:buFont typeface="Arial" panose="020B0604020202020204" pitchFamily="34" charset="0"/>
              <a:buNone/>
            </a:pPr>
            <a:r>
              <a:rPr lang="en-US" sz="1600" dirty="0"/>
              <a:t>Performance-based training reduces the gap between practice and match.</a:t>
            </a:r>
          </a:p>
          <a:p>
            <a:pPr marL="0" lvl="1" indent="0">
              <a:buFont typeface="Arial" panose="020B0604020202020204" pitchFamily="34" charset="0"/>
              <a:buNone/>
            </a:pPr>
            <a:endParaRPr lang="en-US" sz="1600" dirty="0"/>
          </a:p>
          <a:p>
            <a:pPr marL="0" lvl="1" indent="0">
              <a:buFont typeface="Arial" panose="020B0604020202020204" pitchFamily="34" charset="0"/>
              <a:buNone/>
            </a:pPr>
            <a:r>
              <a:rPr lang="en-US" sz="1600" dirty="0"/>
              <a:t>The closer practice resembles competition and game-like training, the more prepared and confident athletes become.</a:t>
            </a:r>
          </a:p>
          <a:p>
            <a:pPr marL="0" lvl="1" indent="0">
              <a:buFont typeface="Arial" panose="020B0604020202020204" pitchFamily="34" charset="0"/>
              <a:buNone/>
            </a:pPr>
            <a:endParaRPr lang="en-US" sz="1600" dirty="0"/>
          </a:p>
          <a:p>
            <a:pPr marL="0" lvl="1" indent="0">
              <a:buFont typeface="Arial" panose="020B0604020202020204" pitchFamily="34" charset="0"/>
              <a:buNone/>
            </a:pPr>
            <a:r>
              <a:rPr lang="en-US" sz="1600" dirty="0"/>
              <a:t>Confidence comes from </a:t>
            </a:r>
            <a:r>
              <a:rPr lang="en-US" sz="1600" b="1" u="sng" dirty="0"/>
              <a:t>repeatedly</a:t>
            </a:r>
            <a:r>
              <a:rPr lang="en-US" sz="1600" dirty="0"/>
              <a:t> experiencing game-day challenges in practice.</a:t>
            </a:r>
          </a:p>
        </p:txBody>
      </p:sp>
      <p:pic>
        <p:nvPicPr>
          <p:cNvPr id="5" name="Content Placeholder 4" descr="Volleyball women match in motion, jumping for the point/">
            <a:extLst>
              <a:ext uri="{FF2B5EF4-FFF2-40B4-BE49-F238E27FC236}">
                <a16:creationId xmlns:a16="http://schemas.microsoft.com/office/drawing/2014/main" id="{BCFE81E4-8208-4E25-86CB-512C54CC7D4F}"/>
              </a:ext>
            </a:extLst>
          </p:cNvPr>
          <p:cNvPicPr>
            <a:picLocks noGrp="1" noChangeAspect="1"/>
          </p:cNvPicPr>
          <p:nvPr>
            <p:ph type="pic" sz="quarter" idx="13"/>
          </p:nvPr>
        </p:nvPicPr>
        <p:blipFill>
          <a:blip r:embed="rId3"/>
          <a:srcRect l="30074" r="30074"/>
          <a:stretch>
            <a:fillRect/>
          </a:stretch>
        </p:blipFill>
        <p:spPr>
          <a:solidFill>
            <a:srgbClr val="F3EBE8"/>
          </a:solidFill>
        </p:spPr>
      </p:pic>
    </p:spTree>
    <p:extLst>
      <p:ext uri="{BB962C8B-B14F-4D97-AF65-F5344CB8AC3E}">
        <p14:creationId xmlns:p14="http://schemas.microsoft.com/office/powerpoint/2010/main" val="254504048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3"/>
                                        </p:tgtEl>
                                        <p:attrNameLst>
                                          <p:attrName>style.visibility</p:attrName>
                                        </p:attrNameLst>
                                      </p:cBhvr>
                                      <p:to>
                                        <p:strVal val="visible"/>
                                      </p:to>
                                    </p:set>
                                    <p:animEffect transition="in" filter="fade">
                                      <p:cBhvr>
                                        <p:cTn id="7" dur="250"/>
                                        <p:tgtEl>
                                          <p:spTgt spid="3"/>
                                        </p:tgtEl>
                                      </p:cBhvr>
                                    </p:animEffect>
                                    <p:anim calcmode="lin" valueType="num">
                                      <p:cBhvr>
                                        <p:cTn id="8" dur="250" fill="hold"/>
                                        <p:tgtEl>
                                          <p:spTgt spid="3"/>
                                        </p:tgtEl>
                                        <p:attrNameLst>
                                          <p:attrName>ppt_x</p:attrName>
                                        </p:attrNameLst>
                                      </p:cBhvr>
                                      <p:tavLst>
                                        <p:tav tm="0">
                                          <p:val>
                                            <p:strVal val="#ppt_x"/>
                                          </p:val>
                                        </p:tav>
                                        <p:tav tm="100000">
                                          <p:val>
                                            <p:strVal val="#ppt_x"/>
                                          </p:val>
                                        </p:tav>
                                      </p:tavLst>
                                    </p:anim>
                                    <p:anim calcmode="lin" valueType="num">
                                      <p:cBhvr>
                                        <p:cTn id="9" dur="25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0DA2C77-9F82-9864-E3FB-871176BAA61E}"/>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4025239F-A6FB-43A8-BD4A-3FB7C0B48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176109"/>
            <a:ext cx="12188952" cy="16459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2" name="Rectangle 21">
            <a:extLst>
              <a:ext uri="{FF2B5EF4-FFF2-40B4-BE49-F238E27FC236}">
                <a16:creationId xmlns:a16="http://schemas.microsoft.com/office/drawing/2014/main" id="{9F5EF35B-201C-44F0-B571-2B74F95270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08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75E02D-AC88-F42C-C17A-AF3D176156FC}"/>
              </a:ext>
            </a:extLst>
          </p:cNvPr>
          <p:cNvSpPr>
            <a:spLocks noGrp="1"/>
          </p:cNvSpPr>
          <p:nvPr>
            <p:ph type="title"/>
          </p:nvPr>
        </p:nvSpPr>
        <p:spPr>
          <a:xfrm>
            <a:off x="643467" y="816722"/>
            <a:ext cx="5598957" cy="990024"/>
          </a:xfrm>
        </p:spPr>
        <p:txBody>
          <a:bodyPr vert="horz" lIns="91440" tIns="45720" rIns="91440" bIns="45720" rtlCol="0" anchor="ctr">
            <a:normAutofit/>
          </a:bodyPr>
          <a:lstStyle/>
          <a:p>
            <a:pPr algn="ctr"/>
            <a:r>
              <a:rPr lang="en-US" sz="2400" dirty="0">
                <a:solidFill>
                  <a:schemeClr val="bg1"/>
                </a:solidFill>
              </a:rPr>
              <a:t>Whole vs. part</a:t>
            </a:r>
          </a:p>
        </p:txBody>
      </p:sp>
      <p:sp>
        <p:nvSpPr>
          <p:cNvPr id="3" name="Content Placeholder 2">
            <a:extLst>
              <a:ext uri="{FF2B5EF4-FFF2-40B4-BE49-F238E27FC236}">
                <a16:creationId xmlns:a16="http://schemas.microsoft.com/office/drawing/2014/main" id="{A9B04FE1-0FBC-5F00-9765-586CD9EB3785}"/>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304801" y="2011680"/>
            <a:ext cx="5937624" cy="4206240"/>
          </a:xfrm>
        </p:spPr>
        <p:txBody>
          <a:bodyPr>
            <a:normAutofit/>
          </a:bodyPr>
          <a:lstStyle/>
          <a:p>
            <a:pPr marL="0" lvl="0" indent="0">
              <a:spcBef>
                <a:spcPts val="2500"/>
              </a:spcBef>
              <a:buFont typeface="Arial" panose="020B0604020202020204" pitchFamily="34" charset="0"/>
              <a:buNone/>
            </a:pPr>
            <a:endParaRPr lang="en-US" sz="2000" b="1" dirty="0">
              <a:solidFill>
                <a:schemeClr val="bg1"/>
              </a:solidFill>
            </a:endParaRPr>
          </a:p>
          <a:p>
            <a:pPr marL="0" lvl="1" indent="0">
              <a:buFont typeface="Arial" panose="020B0604020202020204" pitchFamily="34" charset="0"/>
              <a:buNone/>
            </a:pPr>
            <a:r>
              <a:rPr lang="en-US" dirty="0">
                <a:solidFill>
                  <a:schemeClr val="bg1"/>
                </a:solidFill>
              </a:rPr>
              <a:t>Whole is better than part, but there is a place for part.</a:t>
            </a:r>
          </a:p>
          <a:p>
            <a:pPr marL="0" lvl="1" indent="0">
              <a:buFont typeface="Arial" panose="020B0604020202020204" pitchFamily="34" charset="0"/>
              <a:buNone/>
            </a:pPr>
            <a:endParaRPr lang="en-US" dirty="0">
              <a:solidFill>
                <a:schemeClr val="bg1"/>
              </a:solidFill>
            </a:endParaRPr>
          </a:p>
          <a:p>
            <a:pPr marL="0" lvl="1" indent="0">
              <a:buFont typeface="Arial" panose="020B0604020202020204" pitchFamily="34" charset="0"/>
              <a:buNone/>
            </a:pPr>
            <a:r>
              <a:rPr lang="en-US" dirty="0">
                <a:solidFill>
                  <a:schemeClr val="bg1"/>
                </a:solidFill>
              </a:rPr>
              <a:t>Whole – Part – Whole</a:t>
            </a:r>
          </a:p>
          <a:p>
            <a:pPr marL="0" lvl="1" indent="0">
              <a:buFont typeface="Arial" panose="020B0604020202020204" pitchFamily="34" charset="0"/>
              <a:buNone/>
            </a:pPr>
            <a:endParaRPr lang="en-US" dirty="0">
              <a:solidFill>
                <a:schemeClr val="bg1"/>
              </a:solidFill>
            </a:endParaRPr>
          </a:p>
          <a:p>
            <a:pPr marL="0" lvl="1" indent="0">
              <a:buFont typeface="Arial" panose="020B0604020202020204" pitchFamily="34" charset="0"/>
              <a:buNone/>
            </a:pPr>
            <a:r>
              <a:rPr lang="en-US" dirty="0">
                <a:solidFill>
                  <a:schemeClr val="bg1"/>
                </a:solidFill>
              </a:rPr>
              <a:t>Teach the whole action first through demonstration </a:t>
            </a:r>
          </a:p>
          <a:p>
            <a:pPr marL="0" lvl="1" indent="0">
              <a:buFont typeface="Arial" panose="020B0604020202020204" pitchFamily="34" charset="0"/>
              <a:buNone/>
            </a:pPr>
            <a:endParaRPr lang="en-US" dirty="0">
              <a:solidFill>
                <a:schemeClr val="bg1"/>
              </a:solidFill>
            </a:endParaRPr>
          </a:p>
          <a:p>
            <a:pPr marL="0" lvl="1" indent="0">
              <a:buFont typeface="Arial" panose="020B0604020202020204" pitchFamily="34" charset="0"/>
              <a:buNone/>
            </a:pPr>
            <a:r>
              <a:rPr lang="en-US" dirty="0">
                <a:solidFill>
                  <a:schemeClr val="bg1"/>
                </a:solidFill>
              </a:rPr>
              <a:t>Work on a part, then back to whole.</a:t>
            </a:r>
          </a:p>
          <a:p>
            <a:pPr marL="0" lvl="1" indent="0">
              <a:buFont typeface="Arial" panose="020B0604020202020204" pitchFamily="34" charset="0"/>
              <a:buNone/>
            </a:pPr>
            <a:endParaRPr lang="en-US" dirty="0">
              <a:solidFill>
                <a:schemeClr val="bg1"/>
              </a:solidFill>
            </a:endParaRPr>
          </a:p>
          <a:p>
            <a:pPr marL="0" lvl="1" indent="0">
              <a:buFont typeface="Arial" panose="020B0604020202020204" pitchFamily="34" charset="0"/>
              <a:buNone/>
            </a:pPr>
            <a:r>
              <a:rPr lang="en-US" dirty="0">
                <a:solidFill>
                  <a:schemeClr val="bg1"/>
                </a:solidFill>
              </a:rPr>
              <a:t>Repeat for another part at necessary</a:t>
            </a:r>
          </a:p>
        </p:txBody>
      </p:sp>
      <p:sp>
        <p:nvSpPr>
          <p:cNvPr id="23" name="Rectangle 22">
            <a:extLst>
              <a:ext uri="{FF2B5EF4-FFF2-40B4-BE49-F238E27FC236}">
                <a16:creationId xmlns:a16="http://schemas.microsoft.com/office/drawing/2014/main" id="{4BF33555-1B12-49B5-BADE-CEAB322168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91186" y="0"/>
            <a:ext cx="5300813"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Watermelon character with slice – Royalty-Free Vector | VectorStock">
            <a:extLst>
              <a:ext uri="{FF2B5EF4-FFF2-40B4-BE49-F238E27FC236}">
                <a16:creationId xmlns:a16="http://schemas.microsoft.com/office/drawing/2014/main" id="{D262708B-BA53-0990-58FA-490495F95285}"/>
              </a:ext>
            </a:extLst>
          </p:cNvPr>
          <p:cNvPicPr>
            <a:picLocks noChangeAspect="1"/>
          </p:cNvPicPr>
          <p:nvPr/>
        </p:nvPicPr>
        <p:blipFill>
          <a:blip r:embed="rId3"/>
          <a:stretch>
            <a:fillRect/>
          </a:stretch>
        </p:blipFill>
        <p:spPr>
          <a:xfrm>
            <a:off x="7534654" y="2115787"/>
            <a:ext cx="4013879" cy="2799680"/>
          </a:xfrm>
          <a:prstGeom prst="rect">
            <a:avLst/>
          </a:prstGeom>
        </p:spPr>
      </p:pic>
    </p:spTree>
    <p:extLst>
      <p:ext uri="{BB962C8B-B14F-4D97-AF65-F5344CB8AC3E}">
        <p14:creationId xmlns:p14="http://schemas.microsoft.com/office/powerpoint/2010/main" val="788669151"/>
      </p:ext>
    </p:extLst>
  </p:cSld>
  <p:clrMapOvr>
    <a:overrideClrMapping bg1="lt1" tx1="dk1" bg2="lt2" tx2="dk2" accent1="accent1" accent2="accent2" accent3="accent3" accent4="accent4" accent5="accent5" accent6="accent6" hlink="hlink" folHlink="folHlink"/>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3"/>
                                        </p:tgtEl>
                                        <p:attrNameLst>
                                          <p:attrName>style.visibility</p:attrName>
                                        </p:attrNameLst>
                                      </p:cBhvr>
                                      <p:to>
                                        <p:strVal val="visible"/>
                                      </p:to>
                                    </p:set>
                                    <p:animEffect transition="in" filter="fade">
                                      <p:cBhvr>
                                        <p:cTn id="7" dur="250"/>
                                        <p:tgtEl>
                                          <p:spTgt spid="3"/>
                                        </p:tgtEl>
                                      </p:cBhvr>
                                    </p:animEffect>
                                    <p:anim calcmode="lin" valueType="num">
                                      <p:cBhvr>
                                        <p:cTn id="8" dur="250" fill="hold"/>
                                        <p:tgtEl>
                                          <p:spTgt spid="3"/>
                                        </p:tgtEl>
                                        <p:attrNameLst>
                                          <p:attrName>ppt_x</p:attrName>
                                        </p:attrNameLst>
                                      </p:cBhvr>
                                      <p:tavLst>
                                        <p:tav tm="0">
                                          <p:val>
                                            <p:strVal val="#ppt_x"/>
                                          </p:val>
                                        </p:tav>
                                        <p:tav tm="100000">
                                          <p:val>
                                            <p:strVal val="#ppt_x"/>
                                          </p:val>
                                        </p:tav>
                                      </p:tavLst>
                                    </p:anim>
                                    <p:anim calcmode="lin" valueType="num">
                                      <p:cBhvr>
                                        <p:cTn id="9" dur="25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F9F5EB8-AB42-47FD-8F4A-176C0A4B1B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2059012"/>
            <a:ext cx="12188952" cy="182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1" name="Rectangle 10">
            <a:extLst>
              <a:ext uri="{FF2B5EF4-FFF2-40B4-BE49-F238E27FC236}">
                <a16:creationId xmlns:a16="http://schemas.microsoft.com/office/drawing/2014/main" id="{C67564D6-576C-45C9-B7EA-F7701B149F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30994" cy="6858000"/>
          </a:xfrm>
          <a:prstGeom prst="rect">
            <a:avLst/>
          </a:prstGeom>
          <a:solidFill>
            <a:schemeClr val="bg1"/>
          </a:solidFill>
          <a:ln>
            <a:no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dirty="0"/>
          </a:p>
        </p:txBody>
      </p:sp>
      <p:pic>
        <p:nvPicPr>
          <p:cNvPr id="6" name="Graphic 5" descr="Head with Gears">
            <a:extLst>
              <a:ext uri="{FF2B5EF4-FFF2-40B4-BE49-F238E27FC236}">
                <a16:creationId xmlns:a16="http://schemas.microsoft.com/office/drawing/2014/main" id="{C6DFD4B8-C672-7AA7-67EB-E8DC4FC8EF4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4276" y="1720950"/>
            <a:ext cx="3374654" cy="3374654"/>
          </a:xfrm>
          <a:prstGeom prst="rect">
            <a:avLst/>
          </a:prstGeom>
        </p:spPr>
      </p:pic>
      <p:sp>
        <p:nvSpPr>
          <p:cNvPr id="17" name="Rectangle 16">
            <a:extLst>
              <a:ext uri="{FF2B5EF4-FFF2-40B4-BE49-F238E27FC236}">
                <a16:creationId xmlns:a16="http://schemas.microsoft.com/office/drawing/2014/main" id="{F9060CEE-D73E-44ED-A407-C828C9E4D9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0994" y="0"/>
            <a:ext cx="7561006"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AF0B544C-FD6C-42D8-B6B7-DDF7E60D03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0994" y="2059012"/>
            <a:ext cx="7561006" cy="1828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E445F92E-3CDE-ECC3-0ED4-2AEC7E10322B}"/>
              </a:ext>
            </a:extLst>
          </p:cNvPr>
          <p:cNvSpPr>
            <a:spLocks noGrp="1"/>
          </p:cNvSpPr>
          <p:nvPr>
            <p:ph type="ctrTitle"/>
          </p:nvPr>
        </p:nvSpPr>
        <p:spPr>
          <a:xfrm>
            <a:off x="4963246" y="2194560"/>
            <a:ext cx="6905666" cy="1739347"/>
          </a:xfrm>
        </p:spPr>
        <p:txBody>
          <a:bodyPr vert="horz" lIns="91440" tIns="45720" rIns="91440" bIns="45720" rtlCol="0" anchor="ctr">
            <a:normAutofit/>
          </a:bodyPr>
          <a:lstStyle/>
          <a:p>
            <a:pPr>
              <a:lnSpc>
                <a:spcPct val="80000"/>
              </a:lnSpc>
            </a:pPr>
            <a:r>
              <a:rPr lang="en-US" sz="6000" spc="150">
                <a:solidFill>
                  <a:schemeClr val="tx2"/>
                </a:solidFill>
              </a:rPr>
              <a:t>Purposeful Practice Design</a:t>
            </a:r>
          </a:p>
        </p:txBody>
      </p:sp>
      <p:sp>
        <p:nvSpPr>
          <p:cNvPr id="3" name="TextBox 2">
            <a:extLst>
              <a:ext uri="{FF2B5EF4-FFF2-40B4-BE49-F238E27FC236}">
                <a16:creationId xmlns:a16="http://schemas.microsoft.com/office/drawing/2014/main" id="{966A40DB-6CCB-B069-8B32-9428A86775E7}"/>
              </a:ext>
            </a:extLst>
          </p:cNvPr>
          <p:cNvSpPr txBox="1"/>
          <p:nvPr/>
        </p:nvSpPr>
        <p:spPr>
          <a:xfrm>
            <a:off x="5353642" y="4333377"/>
            <a:ext cx="6396398" cy="1938992"/>
          </a:xfrm>
          <a:prstGeom prst="rect">
            <a:avLst/>
          </a:prstGeom>
          <a:noFill/>
        </p:spPr>
        <p:txBody>
          <a:bodyPr wrap="square" rtlCol="0">
            <a:spAutoFit/>
          </a:bodyPr>
          <a:lstStyle/>
          <a:p>
            <a:r>
              <a:rPr lang="en-US" sz="4000" dirty="0">
                <a:solidFill>
                  <a:schemeClr val="bg1"/>
                </a:solidFill>
              </a:rPr>
              <a:t>Purpose                   </a:t>
            </a:r>
            <a:r>
              <a:rPr lang="en-US" sz="4000" dirty="0" err="1">
                <a:solidFill>
                  <a:schemeClr val="bg1"/>
                </a:solidFill>
              </a:rPr>
              <a:t>Effeciency</a:t>
            </a:r>
            <a:endParaRPr lang="en-US" sz="4000" dirty="0">
              <a:solidFill>
                <a:schemeClr val="bg1"/>
              </a:solidFill>
            </a:endParaRPr>
          </a:p>
          <a:p>
            <a:endParaRPr lang="en-US" sz="4000" dirty="0">
              <a:solidFill>
                <a:schemeClr val="bg1"/>
              </a:solidFill>
            </a:endParaRPr>
          </a:p>
          <a:p>
            <a:r>
              <a:rPr lang="en-US" sz="4000" dirty="0" err="1">
                <a:solidFill>
                  <a:schemeClr val="bg1"/>
                </a:solidFill>
              </a:rPr>
              <a:t>Effectivness</a:t>
            </a:r>
            <a:r>
              <a:rPr lang="en-US" sz="4000" dirty="0">
                <a:solidFill>
                  <a:schemeClr val="bg1"/>
                </a:solidFill>
              </a:rPr>
              <a:t>           Progression</a:t>
            </a:r>
          </a:p>
        </p:txBody>
      </p:sp>
    </p:spTree>
    <p:extLst>
      <p:ext uri="{BB962C8B-B14F-4D97-AF65-F5344CB8AC3E}">
        <p14:creationId xmlns:p14="http://schemas.microsoft.com/office/powerpoint/2010/main" val="1630535077"/>
      </p:ext>
    </p:extLst>
  </p:cSld>
  <p:clrMapOvr>
    <a:overrideClrMapping bg1="lt1" tx1="dk1" bg2="lt2" tx2="dk2" accent1="accent1" accent2="accent2" accent3="accent3" accent4="accent4" accent5="accent5" accent6="accent6" hlink="hlink" folHlink="folHlink"/>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4D9C4F3-3A51-4F45-8A5D-AAD196BF7D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176109"/>
            <a:ext cx="12188952" cy="16459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F5AD91F0-C4EA-A51E-C8EB-D39D69ED6F23}"/>
              </a:ext>
            </a:extLst>
          </p:cNvPr>
          <p:cNvSpPr>
            <a:spLocks noGrp="1"/>
          </p:cNvSpPr>
          <p:nvPr>
            <p:ph type="title"/>
          </p:nvPr>
        </p:nvSpPr>
        <p:spPr>
          <a:xfrm>
            <a:off x="1202919" y="284176"/>
            <a:ext cx="9784080" cy="1508760"/>
          </a:xfrm>
        </p:spPr>
        <p:txBody>
          <a:bodyPr vert="horz" lIns="91440" tIns="45720" rIns="91440" bIns="45720" rtlCol="0" anchor="ctr">
            <a:normAutofit/>
          </a:bodyPr>
          <a:lstStyle/>
          <a:p>
            <a:r>
              <a:rPr lang="en-US" sz="6600" b="1" dirty="0"/>
              <a:t>Purpose </a:t>
            </a:r>
          </a:p>
        </p:txBody>
      </p:sp>
      <p:sp>
        <p:nvSpPr>
          <p:cNvPr id="3" name="Content Placeholder 2">
            <a:extLst>
              <a:ext uri="{FF2B5EF4-FFF2-40B4-BE49-F238E27FC236}">
                <a16:creationId xmlns:a16="http://schemas.microsoft.com/office/drawing/2014/main" id="{165E6524-48D2-5D40-4AF4-4D3050C0798E}"/>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1202919" y="2069431"/>
            <a:ext cx="6263640" cy="4206240"/>
          </a:xfrm>
        </p:spPr>
        <p:txBody>
          <a:bodyPr>
            <a:normAutofit/>
          </a:bodyPr>
          <a:lstStyle/>
          <a:p>
            <a:pPr marL="0" lvl="0" indent="0">
              <a:spcBef>
                <a:spcPts val="2500"/>
              </a:spcBef>
              <a:buFont typeface="Arial" panose="020B0604020202020204" pitchFamily="34" charset="0"/>
              <a:buNone/>
            </a:pPr>
            <a:r>
              <a:rPr lang="en-US" sz="1800" b="1" dirty="0"/>
              <a:t>Purpose Defines Practice Design</a:t>
            </a:r>
          </a:p>
          <a:p>
            <a:pPr marL="0" lvl="1" indent="0">
              <a:buFont typeface="Arial" panose="020B0604020202020204" pitchFamily="34" charset="0"/>
              <a:buNone/>
            </a:pPr>
            <a:r>
              <a:rPr lang="en-US" sz="1800" dirty="0"/>
              <a:t>Every drill should have a clear tactical or technical goal tied to competition needs.</a:t>
            </a:r>
          </a:p>
          <a:p>
            <a:pPr marL="0" lvl="0" indent="0">
              <a:spcBef>
                <a:spcPts val="2500"/>
              </a:spcBef>
              <a:buFont typeface="Arial" panose="020B0604020202020204" pitchFamily="34" charset="0"/>
              <a:buNone/>
            </a:pPr>
            <a:r>
              <a:rPr lang="en-US" sz="1800" b="1" dirty="0"/>
              <a:t>Match Analysis Drives Purpose</a:t>
            </a:r>
          </a:p>
          <a:p>
            <a:pPr marL="0" lvl="1" indent="0">
              <a:buFont typeface="Arial" panose="020B0604020202020204" pitchFamily="34" charset="0"/>
              <a:buNone/>
            </a:pPr>
            <a:r>
              <a:rPr lang="en-US" sz="1800" dirty="0"/>
              <a:t>Using statistics, video, or observation helps identify problems to target in practice.</a:t>
            </a:r>
          </a:p>
          <a:p>
            <a:pPr marL="0" lvl="0" indent="0">
              <a:spcBef>
                <a:spcPts val="2500"/>
              </a:spcBef>
              <a:buFont typeface="Arial" panose="020B0604020202020204" pitchFamily="34" charset="0"/>
              <a:buNone/>
            </a:pPr>
            <a:r>
              <a:rPr lang="en-US" sz="1800" b="1" dirty="0"/>
              <a:t>Communicating Purpose Boosts Engagement</a:t>
            </a:r>
          </a:p>
          <a:p>
            <a:pPr marL="0" lvl="1" indent="0">
              <a:buFont typeface="Arial" panose="020B0604020202020204" pitchFamily="34" charset="0"/>
              <a:buNone/>
            </a:pPr>
            <a:r>
              <a:rPr lang="en-US" sz="1800" dirty="0"/>
              <a:t>Explaining drill objectives increases athlete focus and motivation during practice.</a:t>
            </a:r>
          </a:p>
          <a:p>
            <a:pPr marL="0" lvl="0" indent="0">
              <a:spcBef>
                <a:spcPts val="2500"/>
              </a:spcBef>
              <a:buFont typeface="Arial" panose="020B0604020202020204" pitchFamily="34" charset="0"/>
              <a:buNone/>
            </a:pPr>
            <a:r>
              <a:rPr lang="en-US" sz="1800" b="1" dirty="0"/>
              <a:t>WHY? – Athletes should ask this question as well as coaches.</a:t>
            </a:r>
            <a:endParaRPr lang="en-US" sz="1800" dirty="0"/>
          </a:p>
        </p:txBody>
      </p:sp>
      <p:pic>
        <p:nvPicPr>
          <p:cNvPr id="5" name="Content Placeholder 4" descr="Women playing volleyball">
            <a:extLst>
              <a:ext uri="{FF2B5EF4-FFF2-40B4-BE49-F238E27FC236}">
                <a16:creationId xmlns:a16="http://schemas.microsoft.com/office/drawing/2014/main" id="{8B604B79-BFAB-478B-802D-845188541DE9}"/>
              </a:ext>
            </a:extLst>
          </p:cNvPr>
          <p:cNvPicPr>
            <a:picLocks noGrp="1" noChangeAspect="1"/>
          </p:cNvPicPr>
          <p:nvPr>
            <p:ph type="pic" sz="quarter" idx="13"/>
          </p:nvPr>
        </p:nvPicPr>
        <p:blipFill>
          <a:blip r:embed="rId3"/>
          <a:srcRect l="23098" r="19347" b="-2"/>
          <a:stretch>
            <a:fillRect/>
          </a:stretch>
        </p:blipFill>
        <p:spPr>
          <a:xfrm>
            <a:off x="7847215" y="1822028"/>
            <a:ext cx="4342220" cy="5035972"/>
          </a:xfrm>
          <a:prstGeom prst="rect">
            <a:avLst/>
          </a:prstGeom>
          <a:solidFill>
            <a:srgbClr val="F3EBE8"/>
          </a:solidFill>
        </p:spPr>
      </p:pic>
    </p:spTree>
    <p:extLst>
      <p:ext uri="{BB962C8B-B14F-4D97-AF65-F5344CB8AC3E}">
        <p14:creationId xmlns:p14="http://schemas.microsoft.com/office/powerpoint/2010/main" val="2501492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3"/>
                                        </p:tgtEl>
                                        <p:attrNameLst>
                                          <p:attrName>style.visibility</p:attrName>
                                        </p:attrNameLst>
                                      </p:cBhvr>
                                      <p:to>
                                        <p:strVal val="visible"/>
                                      </p:to>
                                    </p:set>
                                    <p:animEffect transition="in" filter="fade">
                                      <p:cBhvr>
                                        <p:cTn id="7" dur="250"/>
                                        <p:tgtEl>
                                          <p:spTgt spid="3"/>
                                        </p:tgtEl>
                                      </p:cBhvr>
                                    </p:animEffect>
                                    <p:anim calcmode="lin" valueType="num">
                                      <p:cBhvr>
                                        <p:cTn id="8" dur="250" fill="hold"/>
                                        <p:tgtEl>
                                          <p:spTgt spid="3"/>
                                        </p:tgtEl>
                                        <p:attrNameLst>
                                          <p:attrName>ppt_x</p:attrName>
                                        </p:attrNameLst>
                                      </p:cBhvr>
                                      <p:tavLst>
                                        <p:tav tm="0">
                                          <p:val>
                                            <p:strVal val="#ppt_x"/>
                                          </p:val>
                                        </p:tav>
                                        <p:tav tm="100000">
                                          <p:val>
                                            <p:strVal val="#ppt_x"/>
                                          </p:val>
                                        </p:tav>
                                      </p:tavLst>
                                    </p:anim>
                                    <p:anim calcmode="lin" valueType="num">
                                      <p:cBhvr>
                                        <p:cTn id="9" dur="25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4025239F-A6FB-43A8-BD4A-3FB7C0B48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176109"/>
            <a:ext cx="12188952" cy="16459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110F20A8-1C42-F783-9E66-537230E24710}"/>
              </a:ext>
            </a:extLst>
          </p:cNvPr>
          <p:cNvSpPr>
            <a:spLocks noGrp="1"/>
          </p:cNvSpPr>
          <p:nvPr>
            <p:ph type="title"/>
          </p:nvPr>
        </p:nvSpPr>
        <p:spPr>
          <a:xfrm>
            <a:off x="1202919" y="284176"/>
            <a:ext cx="9784080" cy="1508760"/>
          </a:xfrm>
        </p:spPr>
        <p:txBody>
          <a:bodyPr vert="horz" lIns="91440" tIns="45720" rIns="91440" bIns="45720" rtlCol="0" anchor="ctr">
            <a:normAutofit/>
          </a:bodyPr>
          <a:lstStyle/>
          <a:p>
            <a:r>
              <a:rPr lang="en-US" sz="6600" b="1" dirty="0"/>
              <a:t>EFFICIENCY </a:t>
            </a:r>
            <a:br>
              <a:rPr lang="en-US" sz="6600" b="1" dirty="0"/>
            </a:br>
            <a:r>
              <a:rPr lang="en-US" sz="2700" b="1" dirty="0"/>
              <a:t>(the process)</a:t>
            </a:r>
          </a:p>
        </p:txBody>
      </p:sp>
      <p:sp>
        <p:nvSpPr>
          <p:cNvPr id="3" name="Content Placeholder 2">
            <a:extLst>
              <a:ext uri="{FF2B5EF4-FFF2-40B4-BE49-F238E27FC236}">
                <a16:creationId xmlns:a16="http://schemas.microsoft.com/office/drawing/2014/main" id="{BB056037-C0F5-9A2D-030D-7509BC8023C7}"/>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393192" y="2011680"/>
            <a:ext cx="6245352" cy="4206240"/>
          </a:xfrm>
        </p:spPr>
        <p:txBody>
          <a:bodyPr>
            <a:noAutofit/>
          </a:bodyPr>
          <a:lstStyle/>
          <a:p>
            <a:pPr marL="0" lvl="0" indent="0">
              <a:spcBef>
                <a:spcPts val="2500"/>
              </a:spcBef>
              <a:buFont typeface="Arial" panose="020B0604020202020204" pitchFamily="34" charset="0"/>
              <a:buNone/>
            </a:pPr>
            <a:r>
              <a:rPr lang="en-US" sz="1600" b="1" dirty="0"/>
              <a:t>Effective practices allow coaches to accomplish more in less time while creating an environment where athletes learn, compete and improve at a higher rate.  </a:t>
            </a:r>
          </a:p>
          <a:p>
            <a:pPr marL="0" lvl="0" indent="0">
              <a:spcBef>
                <a:spcPts val="2500"/>
              </a:spcBef>
              <a:buFont typeface="Arial" panose="020B0604020202020204" pitchFamily="34" charset="0"/>
              <a:buNone/>
            </a:pPr>
            <a:r>
              <a:rPr lang="en-US" sz="1600" b="1" dirty="0"/>
              <a:t>The goal is not to cram more drills into practice – it’s to maximize meaningful learning opportunities with the time you have.</a:t>
            </a:r>
          </a:p>
          <a:p>
            <a:pPr marL="0" lvl="0" indent="0">
              <a:spcBef>
                <a:spcPts val="2500"/>
              </a:spcBef>
              <a:buFont typeface="Arial" panose="020B0604020202020204" pitchFamily="34" charset="0"/>
              <a:buNone/>
            </a:pPr>
            <a:r>
              <a:rPr lang="en-US" sz="1600" b="1" dirty="0"/>
              <a:t>Maximize contacts (physical and verbal)</a:t>
            </a:r>
          </a:p>
          <a:p>
            <a:pPr marL="0" lvl="0" indent="0">
              <a:spcBef>
                <a:spcPts val="2500"/>
              </a:spcBef>
              <a:buFont typeface="Arial" panose="020B0604020202020204" pitchFamily="34" charset="0"/>
              <a:buNone/>
            </a:pPr>
            <a:r>
              <a:rPr lang="en-US" sz="1600" b="1" dirty="0"/>
              <a:t>High athlete engagement</a:t>
            </a:r>
          </a:p>
          <a:p>
            <a:pPr marL="0" lvl="0" indent="0">
              <a:spcBef>
                <a:spcPts val="2500"/>
              </a:spcBef>
              <a:buFont typeface="Arial" panose="020B0604020202020204" pitchFamily="34" charset="0"/>
              <a:buNone/>
            </a:pPr>
            <a:r>
              <a:rPr lang="en-US" sz="1600" b="1" dirty="0"/>
              <a:t>Use of courts, equipment and personnel</a:t>
            </a:r>
          </a:p>
          <a:p>
            <a:pPr marL="0" lvl="0" indent="0">
              <a:spcBef>
                <a:spcPts val="2500"/>
              </a:spcBef>
              <a:buFont typeface="Arial" panose="020B0604020202020204" pitchFamily="34" charset="0"/>
              <a:buNone/>
            </a:pPr>
            <a:r>
              <a:rPr lang="en-US" sz="1600" b="1" dirty="0"/>
              <a:t>More player action than coach instruction</a:t>
            </a:r>
          </a:p>
        </p:txBody>
      </p:sp>
      <p:pic>
        <p:nvPicPr>
          <p:cNvPr id="7" name="Picture 6" descr="Measuring Efficiency: Key Concepts and Methods">
            <a:extLst>
              <a:ext uri="{FF2B5EF4-FFF2-40B4-BE49-F238E27FC236}">
                <a16:creationId xmlns:a16="http://schemas.microsoft.com/office/drawing/2014/main" id="{36A294C5-DEC1-5E35-7ECE-263330FD4C41}"/>
              </a:ext>
            </a:extLst>
          </p:cNvPr>
          <p:cNvPicPr>
            <a:picLocks noChangeAspect="1"/>
          </p:cNvPicPr>
          <p:nvPr/>
        </p:nvPicPr>
        <p:blipFill>
          <a:blip r:embed="rId3"/>
          <a:stretch>
            <a:fillRect/>
          </a:stretch>
        </p:blipFill>
        <p:spPr>
          <a:xfrm>
            <a:off x="6962273" y="2514054"/>
            <a:ext cx="4742951" cy="3201491"/>
          </a:xfrm>
          <a:prstGeom prst="rect">
            <a:avLst/>
          </a:prstGeom>
        </p:spPr>
      </p:pic>
    </p:spTree>
    <p:extLst>
      <p:ext uri="{BB962C8B-B14F-4D97-AF65-F5344CB8AC3E}">
        <p14:creationId xmlns:p14="http://schemas.microsoft.com/office/powerpoint/2010/main" val="61038986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3"/>
                                        </p:tgtEl>
                                        <p:attrNameLst>
                                          <p:attrName>style.visibility</p:attrName>
                                        </p:attrNameLst>
                                      </p:cBhvr>
                                      <p:to>
                                        <p:strVal val="visible"/>
                                      </p:to>
                                    </p:set>
                                    <p:animEffect transition="in" filter="fade">
                                      <p:cBhvr>
                                        <p:cTn id="7" dur="250"/>
                                        <p:tgtEl>
                                          <p:spTgt spid="3"/>
                                        </p:tgtEl>
                                      </p:cBhvr>
                                    </p:animEffect>
                                    <p:anim calcmode="lin" valueType="num">
                                      <p:cBhvr>
                                        <p:cTn id="8" dur="250" fill="hold"/>
                                        <p:tgtEl>
                                          <p:spTgt spid="3"/>
                                        </p:tgtEl>
                                        <p:attrNameLst>
                                          <p:attrName>ppt_x</p:attrName>
                                        </p:attrNameLst>
                                      </p:cBhvr>
                                      <p:tavLst>
                                        <p:tav tm="0">
                                          <p:val>
                                            <p:strVal val="#ppt_x"/>
                                          </p:val>
                                        </p:tav>
                                        <p:tav tm="100000">
                                          <p:val>
                                            <p:strVal val="#ppt_x"/>
                                          </p:val>
                                        </p:tav>
                                      </p:tavLst>
                                    </p:anim>
                                    <p:anim calcmode="lin" valueType="num">
                                      <p:cBhvr>
                                        <p:cTn id="9" dur="25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025239F-A6FB-43A8-BD4A-3FB7C0B48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176109"/>
            <a:ext cx="12188952" cy="16459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0C87950F-D65E-DA0C-5745-C4EE0FF6AD7E}"/>
              </a:ext>
            </a:extLst>
          </p:cNvPr>
          <p:cNvSpPr>
            <a:spLocks noGrp="1"/>
          </p:cNvSpPr>
          <p:nvPr>
            <p:ph type="title"/>
          </p:nvPr>
        </p:nvSpPr>
        <p:spPr>
          <a:xfrm>
            <a:off x="1202919" y="284176"/>
            <a:ext cx="9784080" cy="1508760"/>
          </a:xfrm>
        </p:spPr>
        <p:txBody>
          <a:bodyPr vert="horz" lIns="91440" tIns="45720" rIns="91440" bIns="45720" rtlCol="0" anchor="ctr">
            <a:normAutofit/>
          </a:bodyPr>
          <a:lstStyle/>
          <a:p>
            <a:r>
              <a:rPr lang="en-US"/>
              <a:t>Maximizing Efficiency: Time, Touches, and Organization</a:t>
            </a:r>
          </a:p>
        </p:txBody>
      </p:sp>
      <p:pic>
        <p:nvPicPr>
          <p:cNvPr id="7" name="Picture 6" descr="Efficiency Quote Definition' Poster, picture, metal print, paint by Artistwall | Displate">
            <a:extLst>
              <a:ext uri="{FF2B5EF4-FFF2-40B4-BE49-F238E27FC236}">
                <a16:creationId xmlns:a16="http://schemas.microsoft.com/office/drawing/2014/main" id="{DC2F7941-3E34-E260-9FA8-D5ED33B96AA5}"/>
              </a:ext>
            </a:extLst>
          </p:cNvPr>
          <p:cNvPicPr>
            <a:picLocks noChangeAspect="1"/>
          </p:cNvPicPr>
          <p:nvPr/>
        </p:nvPicPr>
        <p:blipFill>
          <a:blip r:embed="rId3"/>
          <a:stretch>
            <a:fillRect/>
          </a:stretch>
        </p:blipFill>
        <p:spPr>
          <a:xfrm>
            <a:off x="1486859" y="2121962"/>
            <a:ext cx="2694637" cy="3768724"/>
          </a:xfrm>
          <a:prstGeom prst="rect">
            <a:avLst/>
          </a:prstGeom>
        </p:spPr>
      </p:pic>
      <p:sp>
        <p:nvSpPr>
          <p:cNvPr id="3" name="Content Placeholder 2">
            <a:extLst>
              <a:ext uri="{FF2B5EF4-FFF2-40B4-BE49-F238E27FC236}">
                <a16:creationId xmlns:a16="http://schemas.microsoft.com/office/drawing/2014/main" id="{2206AF8C-45A6-90DB-6566-C5E055E635B4}"/>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4772025" y="2011680"/>
            <a:ext cx="6524625" cy="4206240"/>
          </a:xfrm>
        </p:spPr>
        <p:txBody>
          <a:bodyPr>
            <a:normAutofit/>
          </a:bodyPr>
          <a:lstStyle/>
          <a:p>
            <a:pPr marL="0" lvl="0" indent="0">
              <a:spcBef>
                <a:spcPts val="2500"/>
              </a:spcBef>
              <a:buFont typeface="Arial" panose="020B0604020202020204" pitchFamily="34" charset="0"/>
              <a:buNone/>
            </a:pPr>
            <a:r>
              <a:rPr lang="en-US" sz="1400" b="1" dirty="0"/>
              <a:t>Maximize Meaningful Repetitions</a:t>
            </a:r>
          </a:p>
          <a:p>
            <a:pPr marL="0" lvl="1" indent="0">
              <a:buFont typeface="Arial" panose="020B0604020202020204" pitchFamily="34" charset="0"/>
              <a:buNone/>
            </a:pPr>
            <a:r>
              <a:rPr lang="en-US" sz="1400" dirty="0"/>
              <a:t>Design drills that reduce waiting time and increase ball contacts per athlete for maximum practice value.</a:t>
            </a:r>
          </a:p>
          <a:p>
            <a:pPr marL="0" lvl="0" indent="0">
              <a:spcBef>
                <a:spcPts val="2500"/>
              </a:spcBef>
              <a:buFont typeface="Arial" panose="020B0604020202020204" pitchFamily="34" charset="0"/>
              <a:buNone/>
            </a:pPr>
            <a:r>
              <a:rPr lang="en-US" sz="1400" b="1" dirty="0"/>
              <a:t>Organized Practice Planning</a:t>
            </a:r>
          </a:p>
          <a:p>
            <a:pPr marL="0" lvl="1" indent="0">
              <a:buFont typeface="Arial" panose="020B0604020202020204" pitchFamily="34" charset="0"/>
              <a:buNone/>
            </a:pPr>
            <a:r>
              <a:rPr lang="en-US" sz="1400" dirty="0"/>
              <a:t>Plan practices down to the minute including transitions, equipment setup, and clear communication to maintain flow.</a:t>
            </a:r>
          </a:p>
          <a:p>
            <a:pPr marL="0" lvl="0" indent="0">
              <a:spcBef>
                <a:spcPts val="2500"/>
              </a:spcBef>
              <a:buFont typeface="Arial" panose="020B0604020202020204" pitchFamily="34" charset="0"/>
              <a:buNone/>
            </a:pPr>
            <a:r>
              <a:rPr lang="en-US" sz="1400" b="1" dirty="0"/>
              <a:t>Use of Staffing and Space</a:t>
            </a:r>
          </a:p>
          <a:p>
            <a:pPr marL="0" lvl="1" indent="0">
              <a:buFont typeface="Arial" panose="020B0604020202020204" pitchFamily="34" charset="0"/>
              <a:buNone/>
            </a:pPr>
            <a:r>
              <a:rPr lang="en-US" sz="1400" dirty="0"/>
              <a:t>Utilize assistants and players for ball feeding, scoring, and play initiation to increase practice tempo and efficiency.</a:t>
            </a:r>
          </a:p>
          <a:p>
            <a:pPr marL="0" lvl="0" indent="0">
              <a:spcBef>
                <a:spcPts val="2500"/>
              </a:spcBef>
              <a:buFont typeface="Arial" panose="020B0604020202020204" pitchFamily="34" charset="0"/>
              <a:buNone/>
            </a:pPr>
            <a:r>
              <a:rPr lang="en-US" sz="1400" b="1" dirty="0"/>
              <a:t>Balance Efficiency and Quality</a:t>
            </a:r>
          </a:p>
          <a:p>
            <a:pPr marL="0" lvl="1" indent="0">
              <a:buFont typeface="Arial" panose="020B0604020202020204" pitchFamily="34" charset="0"/>
              <a:buNone/>
            </a:pPr>
            <a:r>
              <a:rPr lang="en-US" sz="1400" dirty="0"/>
              <a:t>Ensure high tempo drills have clear objectives to avoid chaotic practice that reduces learning quality.</a:t>
            </a:r>
          </a:p>
        </p:txBody>
      </p:sp>
    </p:spTree>
    <p:extLst>
      <p:ext uri="{BB962C8B-B14F-4D97-AF65-F5344CB8AC3E}">
        <p14:creationId xmlns:p14="http://schemas.microsoft.com/office/powerpoint/2010/main" val="26928342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3"/>
                                        </p:tgtEl>
                                        <p:attrNameLst>
                                          <p:attrName>style.visibility</p:attrName>
                                        </p:attrNameLst>
                                      </p:cBhvr>
                                      <p:to>
                                        <p:strVal val="visible"/>
                                      </p:to>
                                    </p:set>
                                    <p:animEffect transition="in" filter="fade">
                                      <p:cBhvr>
                                        <p:cTn id="7" dur="250"/>
                                        <p:tgtEl>
                                          <p:spTgt spid="3"/>
                                        </p:tgtEl>
                                      </p:cBhvr>
                                    </p:animEffect>
                                    <p:anim calcmode="lin" valueType="num">
                                      <p:cBhvr>
                                        <p:cTn id="8" dur="250" fill="hold"/>
                                        <p:tgtEl>
                                          <p:spTgt spid="3"/>
                                        </p:tgtEl>
                                        <p:attrNameLst>
                                          <p:attrName>ppt_x</p:attrName>
                                        </p:attrNameLst>
                                      </p:cBhvr>
                                      <p:tavLst>
                                        <p:tav tm="0">
                                          <p:val>
                                            <p:strVal val="#ppt_x"/>
                                          </p:val>
                                        </p:tav>
                                        <p:tav tm="100000">
                                          <p:val>
                                            <p:strVal val="#ppt_x"/>
                                          </p:val>
                                        </p:tav>
                                      </p:tavLst>
                                    </p:anim>
                                    <p:anim calcmode="lin" valueType="num">
                                      <p:cBhvr>
                                        <p:cTn id="9" dur="25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4D9C4F3-3A51-4F45-8A5D-AAD196BF7D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176109"/>
            <a:ext cx="12188952" cy="16459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60CD5880-815B-D564-6E4B-7B31F81E819B}"/>
              </a:ext>
            </a:extLst>
          </p:cNvPr>
          <p:cNvSpPr>
            <a:spLocks noGrp="1"/>
          </p:cNvSpPr>
          <p:nvPr>
            <p:ph type="title"/>
          </p:nvPr>
        </p:nvSpPr>
        <p:spPr>
          <a:xfrm>
            <a:off x="1202919" y="284176"/>
            <a:ext cx="9784080" cy="1508760"/>
          </a:xfrm>
        </p:spPr>
        <p:txBody>
          <a:bodyPr vert="horz" lIns="91440" tIns="45720" rIns="91440" bIns="45720" rtlCol="0" anchor="ctr">
            <a:normAutofit/>
          </a:bodyPr>
          <a:lstStyle/>
          <a:p>
            <a:r>
              <a:rPr lang="en-US" b="1"/>
              <a:t>EFFECTIVENESS</a:t>
            </a:r>
            <a:br>
              <a:rPr lang="en-US" b="1"/>
            </a:br>
            <a:r>
              <a:rPr lang="en-US" b="1"/>
              <a:t>(The Outcome)</a:t>
            </a:r>
          </a:p>
        </p:txBody>
      </p:sp>
      <p:sp>
        <p:nvSpPr>
          <p:cNvPr id="3" name="Content Placeholder 2">
            <a:extLst>
              <a:ext uri="{FF2B5EF4-FFF2-40B4-BE49-F238E27FC236}">
                <a16:creationId xmlns:a16="http://schemas.microsoft.com/office/drawing/2014/main" id="{A9FAE047-1487-04F5-3242-7863BCBF1632}"/>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1202920" y="2011680"/>
            <a:ext cx="6263640" cy="4206240"/>
          </a:xfrm>
        </p:spPr>
        <p:txBody>
          <a:bodyPr>
            <a:normAutofit/>
          </a:bodyPr>
          <a:lstStyle/>
          <a:p>
            <a:pPr marL="0" lvl="0" indent="0">
              <a:spcBef>
                <a:spcPts val="2500"/>
              </a:spcBef>
              <a:buFont typeface="Arial" panose="020B0604020202020204" pitchFamily="34" charset="0"/>
              <a:buNone/>
            </a:pPr>
            <a:r>
              <a:rPr lang="en-US" sz="2000" b="1" dirty="0"/>
              <a:t>Evaluate Performance regularly (Individual &amp; Team) </a:t>
            </a:r>
          </a:p>
          <a:p>
            <a:pPr marL="0" lvl="0" indent="0">
              <a:spcBef>
                <a:spcPts val="2500"/>
              </a:spcBef>
              <a:buFont typeface="Arial" panose="020B0604020202020204" pitchFamily="34" charset="0"/>
              <a:buNone/>
            </a:pPr>
            <a:r>
              <a:rPr lang="en-US" sz="2000" b="1" dirty="0"/>
              <a:t>Drill Success rate (70% rule)</a:t>
            </a:r>
          </a:p>
          <a:p>
            <a:pPr marL="0" lvl="0" indent="0">
              <a:spcBef>
                <a:spcPts val="2500"/>
              </a:spcBef>
              <a:buFont typeface="Arial" panose="020B0604020202020204" pitchFamily="34" charset="0"/>
              <a:buNone/>
            </a:pPr>
            <a:r>
              <a:rPr lang="en-US" sz="2000" b="1" dirty="0"/>
              <a:t>Improved </a:t>
            </a:r>
            <a:r>
              <a:rPr lang="en-US" sz="2000" b="1" u="sng" dirty="0"/>
              <a:t>Performance</a:t>
            </a:r>
            <a:r>
              <a:rPr lang="en-US" sz="2000" b="1" dirty="0"/>
              <a:t> in Matches</a:t>
            </a:r>
          </a:p>
          <a:p>
            <a:pPr marL="0" lvl="0" indent="0">
              <a:spcBef>
                <a:spcPts val="2500"/>
              </a:spcBef>
              <a:buFont typeface="Arial" panose="020B0604020202020204" pitchFamily="34" charset="0"/>
              <a:buNone/>
            </a:pPr>
            <a:r>
              <a:rPr lang="en-US" sz="2000" b="1" dirty="0"/>
              <a:t>Quality execution under pressure</a:t>
            </a:r>
          </a:p>
          <a:p>
            <a:pPr marL="0" lvl="1" indent="0">
              <a:buFont typeface="Arial" panose="020B0604020202020204" pitchFamily="34" charset="0"/>
              <a:buNone/>
            </a:pPr>
            <a:endParaRPr lang="en-US" b="1" dirty="0"/>
          </a:p>
          <a:p>
            <a:pPr marL="0" lvl="1" indent="0">
              <a:buFont typeface="Arial" panose="020B0604020202020204" pitchFamily="34" charset="0"/>
              <a:buNone/>
            </a:pPr>
            <a:r>
              <a:rPr lang="en-US" b="1" dirty="0"/>
              <a:t>Is this helping our athletes perform better when it matters most?</a:t>
            </a:r>
          </a:p>
        </p:txBody>
      </p:sp>
      <p:pic>
        <p:nvPicPr>
          <p:cNvPr id="5" name="Content Placeholder 4" descr="People playing volleyball">
            <a:extLst>
              <a:ext uri="{FF2B5EF4-FFF2-40B4-BE49-F238E27FC236}">
                <a16:creationId xmlns:a16="http://schemas.microsoft.com/office/drawing/2014/main" id="{140ED077-7608-4B73-A6E8-E60B6BEC9060}"/>
              </a:ext>
            </a:extLst>
          </p:cNvPr>
          <p:cNvPicPr>
            <a:picLocks noGrp="1" noChangeAspect="1"/>
          </p:cNvPicPr>
          <p:nvPr>
            <p:ph type="pic" sz="quarter" idx="13"/>
          </p:nvPr>
        </p:nvPicPr>
        <p:blipFill>
          <a:blip r:embed="rId3"/>
          <a:srcRect l="14392" r="28052" b="-2"/>
          <a:stretch>
            <a:fillRect/>
          </a:stretch>
        </p:blipFill>
        <p:spPr>
          <a:xfrm>
            <a:off x="7847215" y="1822028"/>
            <a:ext cx="4342220" cy="5035972"/>
          </a:xfrm>
          <a:prstGeom prst="rect">
            <a:avLst/>
          </a:prstGeom>
          <a:solidFill>
            <a:srgbClr val="F3EBE8"/>
          </a:solidFill>
        </p:spPr>
      </p:pic>
    </p:spTree>
    <p:extLst>
      <p:ext uri="{BB962C8B-B14F-4D97-AF65-F5344CB8AC3E}">
        <p14:creationId xmlns:p14="http://schemas.microsoft.com/office/powerpoint/2010/main" val="236004911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3"/>
                                        </p:tgtEl>
                                        <p:attrNameLst>
                                          <p:attrName>style.visibility</p:attrName>
                                        </p:attrNameLst>
                                      </p:cBhvr>
                                      <p:to>
                                        <p:strVal val="visible"/>
                                      </p:to>
                                    </p:set>
                                    <p:animEffect transition="in" filter="fade">
                                      <p:cBhvr>
                                        <p:cTn id="7" dur="250"/>
                                        <p:tgtEl>
                                          <p:spTgt spid="3"/>
                                        </p:tgtEl>
                                      </p:cBhvr>
                                    </p:animEffect>
                                    <p:anim calcmode="lin" valueType="num">
                                      <p:cBhvr>
                                        <p:cTn id="8" dur="250" fill="hold"/>
                                        <p:tgtEl>
                                          <p:spTgt spid="3"/>
                                        </p:tgtEl>
                                        <p:attrNameLst>
                                          <p:attrName>ppt_x</p:attrName>
                                        </p:attrNameLst>
                                      </p:cBhvr>
                                      <p:tavLst>
                                        <p:tav tm="0">
                                          <p:val>
                                            <p:strVal val="#ppt_x"/>
                                          </p:val>
                                        </p:tav>
                                        <p:tav tm="100000">
                                          <p:val>
                                            <p:strVal val="#ppt_x"/>
                                          </p:val>
                                        </p:tav>
                                      </p:tavLst>
                                    </p:anim>
                                    <p:anim calcmode="lin" valueType="num">
                                      <p:cBhvr>
                                        <p:cTn id="9" dur="25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9A1250-632C-E7A3-7BCF-D096DA001F7B}"/>
              </a:ext>
            </a:extLst>
          </p:cNvPr>
          <p:cNvSpPr>
            <a:spLocks noGrp="1"/>
          </p:cNvSpPr>
          <p:nvPr>
            <p:ph type="title"/>
          </p:nvPr>
        </p:nvSpPr>
        <p:spPr/>
        <p:txBody>
          <a:bodyPr anchor="b">
            <a:normAutofit/>
          </a:bodyPr>
          <a:lstStyle/>
          <a:p>
            <a:r>
              <a:rPr lang="en-US" sz="2800"/>
              <a:t>Ensuring Effectiveness Through Measurable Outcomes</a:t>
            </a:r>
          </a:p>
        </p:txBody>
      </p:sp>
      <p:sp>
        <p:nvSpPr>
          <p:cNvPr id="3" name="Content Placeholder 2">
            <a:extLst>
              <a:ext uri="{FF2B5EF4-FFF2-40B4-BE49-F238E27FC236}">
                <a16:creationId xmlns:a16="http://schemas.microsoft.com/office/drawing/2014/main" id="{46BA9083-BB41-5EC0-5072-EAFA501F3DBD}"/>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612647" y="2020824"/>
            <a:ext cx="6858000" cy="4535370"/>
          </a:xfrm>
        </p:spPr>
        <p:txBody>
          <a:bodyPr>
            <a:normAutofit/>
          </a:bodyPr>
          <a:lstStyle/>
          <a:p>
            <a:pPr marL="0" lvl="0" indent="0">
              <a:spcBef>
                <a:spcPts val="2500"/>
              </a:spcBef>
              <a:buFont typeface="Arial" panose="020B0604020202020204" pitchFamily="34" charset="0"/>
              <a:buNone/>
            </a:pPr>
            <a:r>
              <a:rPr lang="en-US" sz="1400" b="1" dirty="0"/>
              <a:t>Measurable Success Criteria</a:t>
            </a:r>
          </a:p>
          <a:p>
            <a:pPr marL="0" lvl="1" indent="0">
              <a:buFont typeface="Arial" panose="020B0604020202020204" pitchFamily="34" charset="0"/>
              <a:buNone/>
            </a:pPr>
            <a:r>
              <a:rPr lang="en-US" sz="1400" dirty="0"/>
              <a:t>Effective practices include clear success criteria and measurable outcomes that closely reflect match performance.</a:t>
            </a:r>
          </a:p>
          <a:p>
            <a:pPr marL="0" lvl="0" indent="0">
              <a:spcBef>
                <a:spcPts val="2500"/>
              </a:spcBef>
              <a:buFont typeface="Arial" panose="020B0604020202020204" pitchFamily="34" charset="0"/>
              <a:buNone/>
            </a:pPr>
            <a:r>
              <a:rPr lang="en-US" sz="1400" b="1" dirty="0"/>
              <a:t>Behavior Shaping Constraints</a:t>
            </a:r>
          </a:p>
          <a:p>
            <a:pPr marL="0" lvl="1" indent="0">
              <a:buFont typeface="Arial" panose="020B0604020202020204" pitchFamily="34" charset="0"/>
              <a:buNone/>
            </a:pPr>
            <a:r>
              <a:rPr lang="en-US" sz="1400" dirty="0"/>
              <a:t>Adjusting constraints like court size and scoring rules helps guide athletes toward desired behaviors without constant correction.</a:t>
            </a:r>
          </a:p>
          <a:p>
            <a:pPr marL="0" lvl="0" indent="0">
              <a:spcBef>
                <a:spcPts val="2500"/>
              </a:spcBef>
              <a:buFont typeface="Arial" panose="020B0604020202020204" pitchFamily="34" charset="0"/>
              <a:buNone/>
            </a:pPr>
            <a:r>
              <a:rPr lang="en-US" sz="1400" b="1" dirty="0"/>
              <a:t>Reflective Learning</a:t>
            </a:r>
          </a:p>
          <a:p>
            <a:pPr marL="0" lvl="1" indent="0">
              <a:buFont typeface="Arial" panose="020B0604020202020204" pitchFamily="34" charset="0"/>
              <a:buNone/>
            </a:pPr>
            <a:r>
              <a:rPr lang="en-US" sz="1400" dirty="0"/>
              <a:t>Brief discussions and reflective questions help athletes link actions to outcomes and reinforce their learning.</a:t>
            </a:r>
          </a:p>
          <a:p>
            <a:pPr marL="0" lvl="0" indent="0">
              <a:spcBef>
                <a:spcPts val="2500"/>
              </a:spcBef>
              <a:buFont typeface="Arial" panose="020B0604020202020204" pitchFamily="34" charset="0"/>
              <a:buNone/>
            </a:pPr>
            <a:r>
              <a:rPr lang="en-US" sz="1400" b="1" dirty="0"/>
              <a:t>Intentional Practice Design</a:t>
            </a:r>
          </a:p>
          <a:p>
            <a:pPr marL="0" lvl="1" indent="0">
              <a:buFont typeface="Arial" panose="020B0604020202020204" pitchFamily="34" charset="0"/>
              <a:buNone/>
            </a:pPr>
            <a:r>
              <a:rPr lang="en-US" sz="1400" dirty="0"/>
              <a:t>Evaluating effectiveness over activity completion makes practice design more adaptive and impactful across the season.</a:t>
            </a:r>
          </a:p>
        </p:txBody>
      </p:sp>
      <p:pic>
        <p:nvPicPr>
          <p:cNvPr id="5" name="Content Placeholder 4" descr="Full length shot of two young men looking at a whiteboard while standing in the gym">
            <a:extLst>
              <a:ext uri="{FF2B5EF4-FFF2-40B4-BE49-F238E27FC236}">
                <a16:creationId xmlns:a16="http://schemas.microsoft.com/office/drawing/2014/main" id="{730564FA-C085-4C2E-A705-C0F47CB1B6EB}"/>
              </a:ext>
            </a:extLst>
          </p:cNvPr>
          <p:cNvPicPr>
            <a:picLocks noGrp="1" noChangeAspect="1"/>
          </p:cNvPicPr>
          <p:nvPr>
            <p:ph type="pic" sz="quarter" idx="13"/>
          </p:nvPr>
        </p:nvPicPr>
        <p:blipFill>
          <a:blip r:embed="rId3"/>
          <a:srcRect l="30074" r="30074"/>
          <a:stretch>
            <a:fillRect/>
          </a:stretch>
        </p:blipFill>
        <p:spPr>
          <a:solidFill>
            <a:srgbClr val="F3EBE8"/>
          </a:solidFill>
        </p:spPr>
      </p:pic>
    </p:spTree>
    <p:extLst>
      <p:ext uri="{BB962C8B-B14F-4D97-AF65-F5344CB8AC3E}">
        <p14:creationId xmlns:p14="http://schemas.microsoft.com/office/powerpoint/2010/main" val="277720628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3"/>
                                        </p:tgtEl>
                                        <p:attrNameLst>
                                          <p:attrName>style.visibility</p:attrName>
                                        </p:attrNameLst>
                                      </p:cBhvr>
                                      <p:to>
                                        <p:strVal val="visible"/>
                                      </p:to>
                                    </p:set>
                                    <p:animEffect transition="in" filter="fade">
                                      <p:cBhvr>
                                        <p:cTn id="7" dur="250"/>
                                        <p:tgtEl>
                                          <p:spTgt spid="3"/>
                                        </p:tgtEl>
                                      </p:cBhvr>
                                    </p:animEffect>
                                    <p:anim calcmode="lin" valueType="num">
                                      <p:cBhvr>
                                        <p:cTn id="8" dur="250" fill="hold"/>
                                        <p:tgtEl>
                                          <p:spTgt spid="3"/>
                                        </p:tgtEl>
                                        <p:attrNameLst>
                                          <p:attrName>ppt_x</p:attrName>
                                        </p:attrNameLst>
                                      </p:cBhvr>
                                      <p:tavLst>
                                        <p:tav tm="0">
                                          <p:val>
                                            <p:strVal val="#ppt_x"/>
                                          </p:val>
                                        </p:tav>
                                        <p:tav tm="100000">
                                          <p:val>
                                            <p:strVal val="#ppt_x"/>
                                          </p:val>
                                        </p:tav>
                                      </p:tavLst>
                                    </p:anim>
                                    <p:anim calcmode="lin" valueType="num">
                                      <p:cBhvr>
                                        <p:cTn id="9" dur="25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heme/_rels/theme2.xml.rels><?xml version="1.0" encoding="UTF-8" standalone="yes"?>
<Relationships xmlns="http://schemas.openxmlformats.org/package/2006/relationships"><Relationship Id="rId1" Type="http://schemas.openxmlformats.org/officeDocument/2006/relationships/image" Target="../media/image9.jpeg"/></Relationships>
</file>

<file path=ppt/theme/theme1.xml><?xml version="1.0" encoding="utf-8"?>
<a:theme xmlns:a="http://schemas.openxmlformats.org/drawingml/2006/main" name="Chalcot">
  <a:themeElements>
    <a:clrScheme name="Custom 2">
      <a:dk1>
        <a:srgbClr val="000000"/>
      </a:dk1>
      <a:lt1>
        <a:srgbClr val="F3EBE8"/>
      </a:lt1>
      <a:dk2>
        <a:srgbClr val="264653"/>
      </a:dk2>
      <a:lt2>
        <a:srgbClr val="FFFFFF"/>
      </a:lt2>
      <a:accent1>
        <a:srgbClr val="E9939D"/>
      </a:accent1>
      <a:accent2>
        <a:srgbClr val="E9C369"/>
      </a:accent2>
      <a:accent3>
        <a:srgbClr val="2A9D8F"/>
      </a:accent3>
      <a:accent4>
        <a:srgbClr val="F3D6CD"/>
      </a:accent4>
      <a:accent5>
        <a:srgbClr val="8CBA8F"/>
      </a:accent5>
      <a:accent6>
        <a:srgbClr val="919FA9"/>
      </a:accent6>
      <a:hlink>
        <a:srgbClr val="8F45C7"/>
      </a:hlink>
      <a:folHlink>
        <a:srgbClr val="D08A55"/>
      </a:folHlink>
    </a:clrScheme>
    <a:fontScheme name="Custom 362">
      <a:majorFont>
        <a:latin typeface="Century Gothic"/>
        <a:ea typeface=""/>
        <a:cs typeface=""/>
      </a:majorFont>
      <a:minorFont>
        <a:latin typeface="Univers Condensed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halcot_Copilot Layouts_win32_LW_V5" id="{BB83E610-C1CA-49EC-A787-4EFEA8456B79}" vid="{40FB1116-6983-46AA-9CD7-BA42C7965D41}"/>
    </a:ext>
  </a:extLst>
</a:theme>
</file>

<file path=ppt/theme/theme2.xml><?xml version="1.0" encoding="utf-8"?>
<a:theme xmlns:a="http://schemas.openxmlformats.org/drawingml/2006/main" name="Banded">
  <a:themeElements>
    <a:clrScheme name="Banded">
      <a:dk1>
        <a:srgbClr val="2C2C2C"/>
      </a:dk1>
      <a:lt1>
        <a:srgbClr val="FFFFFF"/>
      </a:lt1>
      <a:dk2>
        <a:srgbClr val="099BDD"/>
      </a:dk2>
      <a:lt2>
        <a:srgbClr val="F2F2F2"/>
      </a:lt2>
      <a:accent1>
        <a:srgbClr val="FFC000"/>
      </a:accent1>
      <a:accent2>
        <a:srgbClr val="A5D028"/>
      </a:accent2>
      <a:accent3>
        <a:srgbClr val="08CC78"/>
      </a:accent3>
      <a:accent4>
        <a:srgbClr val="F24099"/>
      </a:accent4>
      <a:accent5>
        <a:srgbClr val="828288"/>
      </a:accent5>
      <a:accent6>
        <a:srgbClr val="F56617"/>
      </a:accent6>
      <a:hlink>
        <a:srgbClr val="005DBA"/>
      </a:hlink>
      <a:folHlink>
        <a:srgbClr val="6C606A"/>
      </a:folHlink>
    </a:clrScheme>
    <a:fontScheme name="Banded">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nded">
      <a:fillStyleLst>
        <a:solidFill>
          <a:schemeClr val="phClr"/>
        </a:solidFill>
        <a:gradFill rotWithShape="1">
          <a:gsLst>
            <a:gs pos="0">
              <a:schemeClr val="phClr">
                <a:tint val="65000"/>
                <a:satMod val="120000"/>
                <a:lumMod val="107000"/>
              </a:schemeClr>
            </a:gs>
            <a:gs pos="50000">
              <a:schemeClr val="phClr">
                <a:tint val="70000"/>
                <a:satMod val="124000"/>
                <a:lumMod val="103000"/>
              </a:schemeClr>
            </a:gs>
            <a:gs pos="100000">
              <a:schemeClr val="phClr">
                <a:tint val="85000"/>
                <a:satMod val="120000"/>
                <a:lumMod val="100000"/>
              </a:schemeClr>
            </a:gs>
          </a:gsLst>
          <a:lin ang="5400000" scaled="0"/>
        </a:gradFill>
        <a:gradFill rotWithShape="1">
          <a:gsLst>
            <a:gs pos="0">
              <a:schemeClr val="phClr">
                <a:tint val="85000"/>
                <a:shade val="98000"/>
                <a:satMod val="110000"/>
                <a:lumMod val="103000"/>
              </a:schemeClr>
            </a:gs>
            <a:gs pos="50000">
              <a:schemeClr val="phClr">
                <a:shade val="85000"/>
                <a:satMod val="105000"/>
                <a:lumMod val="100000"/>
              </a:schemeClr>
            </a:gs>
            <a:gs pos="100000">
              <a:schemeClr val="phClr">
                <a:shade val="60000"/>
                <a:satMod val="12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15875" dir="5400000" algn="ctr" rotWithShape="0">
              <a:srgbClr val="000000">
                <a:alpha val="68000"/>
              </a:srgbClr>
            </a:outerShdw>
          </a:effectLst>
        </a:effectStyle>
        <a:effectStyle>
          <a:effectLst>
            <a:outerShdw blurRad="88900" dist="27940" dir="5400000" algn="ctr" rotWithShape="0">
              <a:srgbClr val="000000">
                <a:alpha val="63000"/>
              </a:srgbClr>
            </a:outerShdw>
          </a:effectLst>
        </a:effectStyle>
      </a:effectStyleLst>
      <a:bgFillStyleLst>
        <a:solidFill>
          <a:schemeClr val="phClr"/>
        </a:solidFill>
        <a:blipFill rotWithShape="1">
          <a:blip xmlns:r="http://schemas.openxmlformats.org/officeDocument/2006/relationships" r:embed="rId1">
            <a:duotone>
              <a:schemeClr val="phClr"/>
              <a:schemeClr val="phClr">
                <a:shade val="91000"/>
                <a:satMod val="105000"/>
              </a:schemeClr>
            </a:duotone>
          </a:blip>
          <a:tile tx="0" ty="0" sx="100000" sy="100000" flip="none" algn="tl"/>
        </a:blipFill>
        <a:gradFill rotWithShape="1">
          <a:gsLst>
            <a:gs pos="0">
              <a:schemeClr val="phClr">
                <a:tint val="100000"/>
                <a:shade val="0"/>
                <a:satMod val="100000"/>
              </a:schemeClr>
            </a:gs>
            <a:gs pos="100000">
              <a:schemeClr val="phClr">
                <a:shade val="10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Banded" id="{98DFF888-2449-4D28-977C-6306C017633E}" vid="{9792607F-9579-4224-82FF-9C88C3E1E53D}"/>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2783</Words>
  <Application>Microsoft Office PowerPoint</Application>
  <PresentationFormat>Widescreen</PresentationFormat>
  <Paragraphs>115</Paragraphs>
  <Slides>12</Slides>
  <Notes>11</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12</vt:i4>
      </vt:variant>
    </vt:vector>
  </HeadingPairs>
  <TitlesOfParts>
    <vt:vector size="21" baseType="lpstr">
      <vt:lpstr>Arial</vt:lpstr>
      <vt:lpstr>Calibri</vt:lpstr>
      <vt:lpstr>Century Gothic</vt:lpstr>
      <vt:lpstr>Corbel</vt:lpstr>
      <vt:lpstr>Karla</vt:lpstr>
      <vt:lpstr>Univers Condensed Light</vt:lpstr>
      <vt:lpstr>Wingdings</vt:lpstr>
      <vt:lpstr>Chalcot</vt:lpstr>
      <vt:lpstr>Banded</vt:lpstr>
      <vt:lpstr>Creating Intentional Volleyball Practices That Transfer to Game Day</vt:lpstr>
      <vt:lpstr>What Transfer Really Means in Volleyball</vt:lpstr>
      <vt:lpstr>Whole vs. part</vt:lpstr>
      <vt:lpstr>Purposeful Practice Design</vt:lpstr>
      <vt:lpstr>Purpose </vt:lpstr>
      <vt:lpstr>EFFICIENCY  (the process)</vt:lpstr>
      <vt:lpstr>Maximizing Efficiency: Time, Touches, and Organization</vt:lpstr>
      <vt:lpstr>EFFECTIVENESS (The Outcome)</vt:lpstr>
      <vt:lpstr>Ensuring Effectiveness Through Measurable Outcomes</vt:lpstr>
      <vt:lpstr>Building Logical Progressions That Increase Challenge</vt:lpstr>
      <vt:lpstr>Application and reflection</vt:lpstr>
      <vt:lpstr>Questions and discussion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scott.keister@msubillings.edu</dc:creator>
  <cp:lastModifiedBy>Keister, Scott P.</cp:lastModifiedBy>
  <cp:revision>1</cp:revision>
  <dcterms:modified xsi:type="dcterms:W3CDTF">2026-07-13T19:26:34Z</dcterms:modified>
</cp:coreProperties>
</file>