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3" r:id="rId4"/>
    <p:sldId id="262" r:id="rId5"/>
    <p:sldId id="261" r:id="rId6"/>
    <p:sldId id="260" r:id="rId7"/>
    <p:sldId id="264" r:id="rId8"/>
    <p:sldId id="259" r:id="rId9"/>
    <p:sldId id="272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4" r:id="rId18"/>
    <p:sldId id="275" r:id="rId19"/>
    <p:sldId id="276" r:id="rId20"/>
    <p:sldId id="277" r:id="rId21"/>
    <p:sldId id="278" r:id="rId22"/>
    <p:sldId id="280" r:id="rId23"/>
    <p:sldId id="279" r:id="rId24"/>
    <p:sldId id="281" r:id="rId25"/>
    <p:sldId id="288" r:id="rId26"/>
    <p:sldId id="282" r:id="rId27"/>
    <p:sldId id="287" r:id="rId28"/>
    <p:sldId id="283" r:id="rId29"/>
    <p:sldId id="284" r:id="rId30"/>
    <p:sldId id="285" r:id="rId31"/>
    <p:sldId id="286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18" autoAdjust="0"/>
    <p:restoredTop sz="94660"/>
  </p:normalViewPr>
  <p:slideViewPr>
    <p:cSldViewPr snapToGrid="0">
      <p:cViewPr varScale="1">
        <p:scale>
          <a:sx n="94" d="100"/>
          <a:sy n="94" d="100"/>
        </p:scale>
        <p:origin x="86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20AB-2FF7-4E09-9A1F-CF6E4F817E91}" type="datetimeFigureOut">
              <a:rPr lang="en-US" smtClean="0"/>
              <a:t>7/31/2025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BEC7-E258-489A-A7E2-CBFDB8624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11194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20AB-2FF7-4E09-9A1F-CF6E4F817E91}" type="datetimeFigureOut">
              <a:rPr lang="en-US" smtClean="0"/>
              <a:t>7/31/2025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BEC7-E258-489A-A7E2-CBFDB8624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880029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20AB-2FF7-4E09-9A1F-CF6E4F817E91}" type="datetimeFigureOut">
              <a:rPr lang="en-US" smtClean="0"/>
              <a:t>7/31/2025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BEC7-E258-489A-A7E2-CBFDB8624E8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4482982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20AB-2FF7-4E09-9A1F-CF6E4F817E91}" type="datetimeFigureOut">
              <a:rPr lang="en-US" smtClean="0"/>
              <a:t>7/31/2025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BEC7-E258-489A-A7E2-CBFDB8624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377515"/>
      </p:ext>
    </p:extLst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20AB-2FF7-4E09-9A1F-CF6E4F817E91}" type="datetimeFigureOut">
              <a:rPr lang="en-US" smtClean="0"/>
              <a:t>7/31/2025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BEC7-E258-489A-A7E2-CBFDB8624E8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405285"/>
      </p:ext>
    </p:extLst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20AB-2FF7-4E09-9A1F-CF6E4F817E91}" type="datetimeFigureOut">
              <a:rPr lang="en-US" smtClean="0"/>
              <a:t>7/31/2025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BEC7-E258-489A-A7E2-CBFDB8624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334974"/>
      </p:ext>
    </p:extLst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20AB-2FF7-4E09-9A1F-CF6E4F817E91}" type="datetimeFigureOut">
              <a:rPr lang="en-US" smtClean="0"/>
              <a:t>7/31/2025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BEC7-E258-489A-A7E2-CBFDB8624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602144"/>
      </p:ext>
    </p:extLst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20AB-2FF7-4E09-9A1F-CF6E4F817E91}" type="datetimeFigureOut">
              <a:rPr lang="en-US" smtClean="0"/>
              <a:t>7/31/2025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BEC7-E258-489A-A7E2-CBFDB8624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86289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20AB-2FF7-4E09-9A1F-CF6E4F817E91}" type="datetimeFigureOut">
              <a:rPr lang="en-US" smtClean="0"/>
              <a:t>7/31/2025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BEC7-E258-489A-A7E2-CBFDB8624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25880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20AB-2FF7-4E09-9A1F-CF6E4F817E91}" type="datetimeFigureOut">
              <a:rPr lang="en-US" smtClean="0"/>
              <a:t>7/31/2025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BEC7-E258-489A-A7E2-CBFDB8624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019722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20AB-2FF7-4E09-9A1F-CF6E4F817E91}" type="datetimeFigureOut">
              <a:rPr lang="en-US" smtClean="0"/>
              <a:t>7/31/2025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BEC7-E258-489A-A7E2-CBFDB8624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115266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20AB-2FF7-4E09-9A1F-CF6E4F817E91}" type="datetimeFigureOut">
              <a:rPr lang="en-US" smtClean="0"/>
              <a:t>7/31/2025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BEC7-E258-489A-A7E2-CBFDB8624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468544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20AB-2FF7-4E09-9A1F-CF6E4F817E91}" type="datetimeFigureOut">
              <a:rPr lang="en-US" smtClean="0"/>
              <a:t>7/31/2025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BEC7-E258-489A-A7E2-CBFDB8624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922934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20AB-2FF7-4E09-9A1F-CF6E4F817E91}" type="datetimeFigureOut">
              <a:rPr lang="en-US" smtClean="0"/>
              <a:t>7/31/2025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BEC7-E258-489A-A7E2-CBFDB8624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049076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20AB-2FF7-4E09-9A1F-CF6E4F817E91}" type="datetimeFigureOut">
              <a:rPr lang="en-US" smtClean="0"/>
              <a:t>7/31/2025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BEC7-E258-489A-A7E2-CBFDB8624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269114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20AB-2FF7-4E09-9A1F-CF6E4F817E91}" type="datetimeFigureOut">
              <a:rPr lang="en-US" smtClean="0"/>
              <a:t>7/31/2025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BEC7-E258-489A-A7E2-CBFDB8624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030945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920AB-2FF7-4E09-9A1F-CF6E4F817E91}" type="datetimeFigureOut">
              <a:rPr lang="en-US" smtClean="0"/>
              <a:t>7/31/2025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BF5BEC7-E258-489A-A7E2-CBFDB8624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328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 spd="slow">
    <p:wipe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484C1-0943-1063-8647-97C140414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MCA 2025</a:t>
            </a:r>
            <a:br>
              <a:rPr lang="en-US" dirty="0"/>
            </a:br>
            <a:r>
              <a:rPr lang="en-US" sz="2400" dirty="0"/>
              <a:t>Mike Miller Capital High Softball – (retired)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CFF0E-0A9A-9516-7E5A-AC1A3C686C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65514"/>
            <a:ext cx="8596668" cy="4914899"/>
          </a:xfrm>
        </p:spPr>
        <p:txBody>
          <a:bodyPr>
            <a:normAutofit/>
          </a:bodyPr>
          <a:lstStyle/>
          <a:p>
            <a:r>
              <a:rPr lang="en-US" dirty="0"/>
              <a:t>May be my last hurrah for softball. Good to see familiar faces</a:t>
            </a:r>
          </a:p>
          <a:p>
            <a:pPr lvl="1"/>
            <a:r>
              <a:rPr lang="en-US" dirty="0"/>
              <a:t>Could talk about softball forever, try not to bore you</a:t>
            </a:r>
          </a:p>
          <a:p>
            <a:r>
              <a:rPr lang="en-US" dirty="0"/>
              <a:t>Clinic background – pick and chose what works for you</a:t>
            </a:r>
          </a:p>
          <a:p>
            <a:r>
              <a:rPr lang="en-US" dirty="0"/>
              <a:t>JV Coach 1992-1994, Head Coach 1995-2024</a:t>
            </a:r>
          </a:p>
          <a:p>
            <a:pPr lvl="1"/>
            <a:r>
              <a:rPr lang="en-US" dirty="0"/>
              <a:t>Not a Teacher, Balance with Day Job</a:t>
            </a:r>
          </a:p>
          <a:p>
            <a:pPr lvl="2"/>
            <a:r>
              <a:rPr lang="en-US" dirty="0"/>
              <a:t>33 years, coached 1 relative for 2 years …</a:t>
            </a:r>
          </a:p>
          <a:p>
            <a:pPr lvl="1"/>
            <a:r>
              <a:rPr lang="en-US" dirty="0"/>
              <a:t>Successes</a:t>
            </a:r>
          </a:p>
          <a:p>
            <a:pPr lvl="2"/>
            <a:r>
              <a:rPr lang="en-US" dirty="0"/>
              <a:t>Qualified for State every year, 1 losing season last 22 years</a:t>
            </a:r>
          </a:p>
          <a:p>
            <a:pPr lvl="2"/>
            <a:r>
              <a:rPr lang="en-US" dirty="0"/>
              <a:t>Last 20 years, 3 State Championships – 7 State trophies. 9 Conference Championships</a:t>
            </a:r>
          </a:p>
          <a:p>
            <a:pPr lvl="1"/>
            <a:r>
              <a:rPr lang="en-US" dirty="0"/>
              <a:t>Not nearly as successful early, In hindsight I was not a very effective coach</a:t>
            </a:r>
          </a:p>
          <a:p>
            <a:pPr lvl="1"/>
            <a:r>
              <a:rPr lang="en-US" dirty="0"/>
              <a:t>Why not is what I want to talk about, </a:t>
            </a:r>
          </a:p>
          <a:p>
            <a:pPr lvl="2"/>
            <a:r>
              <a:rPr lang="en-US" dirty="0"/>
              <a:t>What did I (our program) do to start being more successful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2791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A21E03-CE0F-814F-E21A-404D643BF7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90B81-ADB1-8BB6-1E55-21494CFA2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20436"/>
            <a:ext cx="8596668" cy="759278"/>
          </a:xfrm>
        </p:spPr>
        <p:txBody>
          <a:bodyPr/>
          <a:lstStyle/>
          <a:p>
            <a:r>
              <a:rPr lang="en-US" dirty="0"/>
              <a:t>PLAYERS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9B748-12D7-CEDF-A000-4A11A7C64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79714"/>
            <a:ext cx="8596668" cy="5543549"/>
          </a:xfrm>
        </p:spPr>
        <p:txBody>
          <a:bodyPr>
            <a:normAutofit/>
          </a:bodyPr>
          <a:lstStyle/>
          <a:p>
            <a:r>
              <a:rPr lang="en-US" dirty="0"/>
              <a:t>Make players comfortable – Everyone in your program – Let them see you</a:t>
            </a:r>
          </a:p>
          <a:p>
            <a:pPr lvl="1"/>
            <a:r>
              <a:rPr lang="en-US" dirty="0"/>
              <a:t>Keep it lighter at times but never quit being the “coach”</a:t>
            </a:r>
          </a:p>
          <a:p>
            <a:pPr lvl="1"/>
            <a:r>
              <a:rPr lang="en-US" dirty="0"/>
              <a:t>No Frosh or Seniors – uniforms, equipment</a:t>
            </a:r>
          </a:p>
          <a:p>
            <a:pPr lvl="1"/>
            <a:r>
              <a:rPr lang="en-US" dirty="0"/>
              <a:t>JV and V, Always stared together, warm-up,  even if split part of practice</a:t>
            </a:r>
          </a:p>
          <a:p>
            <a:pPr lvl="1"/>
            <a:r>
              <a:rPr lang="en-US" dirty="0"/>
              <a:t>Have a little fun, music, uniforms, dancing, eye black….</a:t>
            </a:r>
          </a:p>
          <a:p>
            <a:pPr lvl="1"/>
            <a:r>
              <a:rPr lang="en-US" dirty="0"/>
              <a:t>Show up at other games or sports – be sure they know you are there</a:t>
            </a:r>
          </a:p>
          <a:p>
            <a:pPr lvl="2"/>
            <a:r>
              <a:rPr lang="en-US" dirty="0"/>
              <a:t>You can learn a lot about them when not coaching them….</a:t>
            </a:r>
          </a:p>
          <a:p>
            <a:pPr lvl="2"/>
            <a:r>
              <a:rPr lang="en-US" dirty="0"/>
              <a:t>See the important things</a:t>
            </a:r>
          </a:p>
          <a:p>
            <a:r>
              <a:rPr lang="en-US" dirty="0"/>
              <a:t>Something fun every day.</a:t>
            </a:r>
          </a:p>
          <a:p>
            <a:pPr lvl="1"/>
            <a:r>
              <a:rPr lang="en-US" dirty="0"/>
              <a:t>Games to reduce running….</a:t>
            </a:r>
          </a:p>
          <a:p>
            <a:pPr lvl="1"/>
            <a:r>
              <a:rPr lang="en-US" dirty="0"/>
              <a:t>Relays – bases, cut-off</a:t>
            </a:r>
          </a:p>
          <a:p>
            <a:pPr lvl="1"/>
            <a:r>
              <a:rPr lang="en-US" dirty="0"/>
              <a:t>Easter egg hunt</a:t>
            </a:r>
          </a:p>
          <a:p>
            <a:pPr lvl="1"/>
            <a:r>
              <a:rPr lang="en-US" dirty="0"/>
              <a:t>Zip HR derby ….</a:t>
            </a:r>
          </a:p>
          <a:p>
            <a:pPr lvl="1"/>
            <a:r>
              <a:rPr lang="en-US" dirty="0"/>
              <a:t>Wrong arm Olympics</a:t>
            </a:r>
          </a:p>
          <a:p>
            <a:pPr lvl="1"/>
            <a:r>
              <a:rPr lang="en-US" dirty="0"/>
              <a:t>Ice cream, birthdays, dinners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5819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E992ED-7E19-AB19-7F18-E04F9DA91B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D69C6-F62E-EA79-C523-BD7B0E29D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786938"/>
          </a:xfrm>
        </p:spPr>
        <p:txBody>
          <a:bodyPr/>
          <a:lstStyle/>
          <a:p>
            <a:r>
              <a:rPr lang="en-US" dirty="0"/>
              <a:t>PLAYERS (cont)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B3C8A-126F-F675-86E9-EA8CFCB81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79714"/>
            <a:ext cx="8596668" cy="5061649"/>
          </a:xfrm>
        </p:spPr>
        <p:txBody>
          <a:bodyPr/>
          <a:lstStyle/>
          <a:p>
            <a:pPr lvl="1"/>
            <a:endParaRPr lang="en-US" dirty="0"/>
          </a:p>
          <a:p>
            <a:r>
              <a:rPr lang="en-US" dirty="0"/>
              <a:t>Ask questions, what they think they did</a:t>
            </a:r>
          </a:p>
          <a:p>
            <a:r>
              <a:rPr lang="en-US" dirty="0"/>
              <a:t>We were never very formal, Coach or Mike never Mr.</a:t>
            </a:r>
          </a:p>
          <a:p>
            <a:r>
              <a:rPr lang="en-US" u="sng" dirty="0"/>
              <a:t>REDUCE PRESSURE WITHOUT DIMINISHING COMPETITION</a:t>
            </a:r>
          </a:p>
          <a:p>
            <a:pPr lvl="1"/>
            <a:r>
              <a:rPr lang="en-US" dirty="0"/>
              <a:t>“All you are asking of them is their best”</a:t>
            </a:r>
          </a:p>
          <a:p>
            <a:r>
              <a:rPr lang="en-US" dirty="0"/>
              <a:t>Talk to them daily about something other than softball</a:t>
            </a:r>
          </a:p>
          <a:p>
            <a:pPr lvl="1"/>
            <a:r>
              <a:rPr lang="en-US" dirty="0"/>
              <a:t>Female  Assistants are CRITICAL</a:t>
            </a:r>
          </a:p>
          <a:p>
            <a:pPr lvl="2"/>
            <a:r>
              <a:rPr lang="en-US" dirty="0"/>
              <a:t>The right ones that have that balance between caring and still demanding hard work</a:t>
            </a:r>
          </a:p>
          <a:p>
            <a:pPr lvl="2"/>
            <a:r>
              <a:rPr lang="en-US" dirty="0"/>
              <a:t>Lynn – our programs MVP</a:t>
            </a:r>
          </a:p>
          <a:p>
            <a:pPr lvl="3"/>
            <a:r>
              <a:rPr lang="en-US" dirty="0"/>
              <a:t>I think she knew as much or more about our players than their parents did</a:t>
            </a:r>
          </a:p>
          <a:p>
            <a:pPr lvl="3"/>
            <a:r>
              <a:rPr lang="en-US" dirty="0"/>
              <a:t>She earned their trust because they knew she cared. She also demanded that they worked hard and they respected that.</a:t>
            </a:r>
          </a:p>
          <a:p>
            <a:pPr lvl="3"/>
            <a:r>
              <a:rPr lang="en-US" dirty="0"/>
              <a:t>Takes time to develop</a:t>
            </a:r>
          </a:p>
          <a:p>
            <a:pPr lvl="2"/>
            <a:r>
              <a:rPr lang="en-US" dirty="0"/>
              <a:t>As a male coach it gave me a window to be closer and know more about our players without being “creepy</a:t>
            </a:r>
            <a:r>
              <a:rPr lang="en-US" u="sng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8943832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963F57-6013-2558-5C61-87642CE1C9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E6AE4-93CC-B335-E60A-5A32690C6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786938"/>
          </a:xfrm>
        </p:spPr>
        <p:txBody>
          <a:bodyPr/>
          <a:lstStyle/>
          <a:p>
            <a:r>
              <a:rPr lang="en-US" dirty="0"/>
              <a:t>Mental Game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FE487-F6AE-A3F5-6DD4-0B63D5644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6539"/>
            <a:ext cx="8596668" cy="4644824"/>
          </a:xfrm>
        </p:spPr>
        <p:txBody>
          <a:bodyPr>
            <a:normAutofit lnSpcReduction="10000"/>
          </a:bodyPr>
          <a:lstStyle/>
          <a:p>
            <a:pPr lvl="1"/>
            <a:r>
              <a:rPr lang="en-US" dirty="0"/>
              <a:t>Again, “All we ever ask of them is their best”</a:t>
            </a:r>
          </a:p>
          <a:p>
            <a:pPr lvl="2"/>
            <a:r>
              <a:rPr lang="en-US" dirty="0"/>
              <a:t>These young women are smart and perceptive. They all recognize the ultimate goal is to win games. They do not need the added pressure of saying that over and over</a:t>
            </a:r>
          </a:p>
          <a:p>
            <a:pPr lvl="1"/>
            <a:r>
              <a:rPr lang="en-US" dirty="0"/>
              <a:t>Increased winning equals increased expectations. Have a plan to deal with that but still only ask for their best	</a:t>
            </a:r>
          </a:p>
          <a:p>
            <a:pPr lvl="2"/>
            <a:r>
              <a:rPr lang="en-US" dirty="0"/>
              <a:t>No benefit in adding unnecessary pressure</a:t>
            </a:r>
          </a:p>
          <a:p>
            <a:pPr lvl="3"/>
            <a:r>
              <a:rPr lang="en-US" dirty="0"/>
              <a:t>2024 season, I don’t believe we mentioned State Championship one time until we were in it.</a:t>
            </a:r>
          </a:p>
          <a:p>
            <a:pPr lvl="2"/>
            <a:r>
              <a:rPr lang="en-US" dirty="0"/>
              <a:t>1 pitch at a time, move on, can’t change what already happened</a:t>
            </a:r>
          </a:p>
          <a:p>
            <a:pPr lvl="3"/>
            <a:r>
              <a:rPr lang="en-US" dirty="0"/>
              <a:t>Pre pitch thoughts</a:t>
            </a:r>
          </a:p>
          <a:p>
            <a:pPr lvl="2"/>
            <a:r>
              <a:rPr lang="en-US" dirty="0"/>
              <a:t>Define Success – find some level of success each play</a:t>
            </a:r>
          </a:p>
          <a:p>
            <a:pPr lvl="2"/>
            <a:r>
              <a:rPr lang="en-US" dirty="0"/>
              <a:t>Don't let the situation overwhelm or effect performance</a:t>
            </a:r>
          </a:p>
          <a:p>
            <a:pPr lvl="3"/>
            <a:r>
              <a:rPr lang="en-US" dirty="0"/>
              <a:t>“negative thoughts bring negative results”</a:t>
            </a:r>
          </a:p>
          <a:p>
            <a:pPr lvl="3"/>
            <a:r>
              <a:rPr lang="en-US" dirty="0"/>
              <a:t>Trust in your process (coach), Preparation (players)</a:t>
            </a:r>
          </a:p>
          <a:p>
            <a:pPr lvl="3"/>
            <a:r>
              <a:rPr lang="en-US" dirty="0"/>
              <a:t>Find a positive, give yourself an opportunity for a “win”</a:t>
            </a:r>
          </a:p>
          <a:p>
            <a:pPr lvl="3"/>
            <a:r>
              <a:rPr lang="en-US" dirty="0"/>
              <a:t>Realistic expectations</a:t>
            </a:r>
          </a:p>
        </p:txBody>
      </p:sp>
    </p:spTree>
    <p:extLst>
      <p:ext uri="{BB962C8B-B14F-4D97-AF65-F5344CB8AC3E}">
        <p14:creationId xmlns:p14="http://schemas.microsoft.com/office/powerpoint/2010/main" val="4256005548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4E912B-F2CF-0062-852F-1E0B45C176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427AA-3635-66A1-C5C8-F4E22A96D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786938"/>
          </a:xfrm>
        </p:spPr>
        <p:txBody>
          <a:bodyPr/>
          <a:lstStyle/>
          <a:p>
            <a:r>
              <a:rPr lang="en-US" dirty="0"/>
              <a:t>Chemistry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07B31-8B5C-2599-1B2D-E00B4249A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6539"/>
            <a:ext cx="8596668" cy="4644824"/>
          </a:xfrm>
        </p:spPr>
        <p:txBody>
          <a:bodyPr/>
          <a:lstStyle/>
          <a:p>
            <a:pPr lvl="1"/>
            <a:r>
              <a:rPr lang="en-US" dirty="0"/>
              <a:t>Popular “Buzz” word now days but it is critical</a:t>
            </a:r>
          </a:p>
          <a:p>
            <a:pPr lvl="2"/>
            <a:r>
              <a:rPr lang="en-US" dirty="0"/>
              <a:t>Has to be honest not just a popular word</a:t>
            </a:r>
          </a:p>
          <a:p>
            <a:pPr lvl="1"/>
            <a:r>
              <a:rPr lang="en-US" dirty="0"/>
              <a:t>Parents are critical to chemistry</a:t>
            </a:r>
          </a:p>
          <a:p>
            <a:pPr lvl="1"/>
            <a:r>
              <a:rPr lang="en-US" dirty="0"/>
              <a:t>I wish I had a magic formula to share</a:t>
            </a:r>
          </a:p>
          <a:p>
            <a:pPr lvl="1"/>
            <a:r>
              <a:rPr lang="en-US" dirty="0"/>
              <a:t>I believe the more you talk about it the less you have it or truly understand it</a:t>
            </a:r>
          </a:p>
          <a:p>
            <a:pPr lvl="2"/>
            <a:r>
              <a:rPr lang="en-US" dirty="0"/>
              <a:t>Saying you have it does not make it so</a:t>
            </a:r>
          </a:p>
          <a:p>
            <a:pPr lvl="1"/>
            <a:r>
              <a:rPr lang="en-US" dirty="0"/>
              <a:t>Developing chemistry is a process and not totally in your control</a:t>
            </a:r>
          </a:p>
          <a:p>
            <a:pPr lvl="1"/>
            <a:r>
              <a:rPr lang="en-US" dirty="0"/>
              <a:t>Hard to truly develop but easy to ruin</a:t>
            </a:r>
          </a:p>
          <a:p>
            <a:pPr lvl="1"/>
            <a:r>
              <a:rPr lang="en-US" dirty="0"/>
              <a:t>Can change with same players (2023) false chemistry</a:t>
            </a:r>
          </a:p>
          <a:p>
            <a:pPr lvl="1"/>
            <a:r>
              <a:rPr lang="en-US" dirty="0"/>
              <a:t>Be aware what is going on behind the scenes if you can</a:t>
            </a:r>
          </a:p>
          <a:p>
            <a:pPr lvl="2"/>
            <a:r>
              <a:rPr lang="en-US" dirty="0"/>
              <a:t>Again, good female assistant</a:t>
            </a:r>
          </a:p>
          <a:p>
            <a:pPr lvl="2"/>
            <a:r>
              <a:rPr lang="en-US" dirty="0"/>
              <a:t>ADDRESS ISSUES EARLY, DON’T IGNORE THEM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829218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2056A4-5598-80EF-551B-8FD3B8FE66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08E9F-D008-1C78-691A-43C7C8331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786938"/>
          </a:xfrm>
        </p:spPr>
        <p:txBody>
          <a:bodyPr/>
          <a:lstStyle/>
          <a:p>
            <a:r>
              <a:rPr lang="en-US" dirty="0"/>
              <a:t>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05DC2-CB48-0431-17B6-C2E8EF98CC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6539"/>
            <a:ext cx="8596668" cy="4644824"/>
          </a:xfrm>
        </p:spPr>
        <p:txBody>
          <a:bodyPr/>
          <a:lstStyle/>
          <a:p>
            <a:pPr lvl="2"/>
            <a:r>
              <a:rPr lang="en-US" dirty="0"/>
              <a:t>Try to get the right players to lead</a:t>
            </a:r>
          </a:p>
          <a:p>
            <a:pPr lvl="3"/>
            <a:r>
              <a:rPr lang="en-US" dirty="0"/>
              <a:t>Harder than you think, Don’t Assume	</a:t>
            </a:r>
          </a:p>
          <a:p>
            <a:pPr lvl="4"/>
            <a:r>
              <a:rPr lang="en-US" dirty="0"/>
              <a:t>Some just don’t want the role</a:t>
            </a:r>
          </a:p>
          <a:p>
            <a:pPr lvl="4"/>
            <a:r>
              <a:rPr lang="en-US" dirty="0"/>
              <a:t>Freshman 2021</a:t>
            </a:r>
          </a:p>
          <a:p>
            <a:pPr lvl="3"/>
            <a:r>
              <a:rPr lang="en-US" dirty="0"/>
              <a:t>Vocal leading may be hard early</a:t>
            </a:r>
          </a:p>
          <a:p>
            <a:pPr lvl="4"/>
            <a:r>
              <a:rPr lang="en-US" dirty="0"/>
              <a:t>Gradually move from example to vocal</a:t>
            </a:r>
          </a:p>
          <a:p>
            <a:pPr lvl="2"/>
            <a:r>
              <a:rPr lang="en-US" dirty="0"/>
              <a:t>I think it is better if it happens naturally, not assigned</a:t>
            </a:r>
          </a:p>
          <a:p>
            <a:pPr lvl="2"/>
            <a:r>
              <a:rPr lang="en-US" dirty="0"/>
              <a:t>Often, your best leaders are in other sports and not around for off-season workouts</a:t>
            </a:r>
          </a:p>
          <a:p>
            <a:pPr lvl="3"/>
            <a:r>
              <a:rPr lang="en-US" dirty="0"/>
              <a:t>Turn it to a positive, gives others the opportunity to step up</a:t>
            </a:r>
          </a:p>
          <a:p>
            <a:pPr lvl="3"/>
            <a:r>
              <a:rPr lang="en-US" dirty="0"/>
              <a:t>Begin by assigning smaller duties</a:t>
            </a:r>
          </a:p>
          <a:p>
            <a:pPr lvl="4"/>
            <a:r>
              <a:rPr lang="en-US" dirty="0"/>
              <a:t>messages</a:t>
            </a:r>
          </a:p>
          <a:p>
            <a:pPr lvl="2"/>
            <a:r>
              <a:rPr lang="en-US" dirty="0"/>
              <a:t>Message from a player leader is much more powerful than from a coach</a:t>
            </a:r>
          </a:p>
          <a:p>
            <a:pPr lvl="3"/>
            <a:r>
              <a:rPr lang="en-US" dirty="0"/>
              <a:t>Team rules, expectations </a:t>
            </a:r>
          </a:p>
          <a:p>
            <a:pPr lvl="2"/>
            <a:r>
              <a:rPr lang="en-US" dirty="0"/>
              <a:t>Will carry over from year to year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121208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121366-6710-AB91-2105-7D08FB2C74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57B46-6F67-1A90-77A6-0847D95D7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786938"/>
          </a:xfrm>
        </p:spPr>
        <p:txBody>
          <a:bodyPr/>
          <a:lstStyle/>
          <a:p>
            <a:r>
              <a:rPr lang="en-US" dirty="0"/>
              <a:t>Captains -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54CD9-92E2-8091-2818-CB6ADEBEC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6539"/>
            <a:ext cx="8596668" cy="4644824"/>
          </a:xfrm>
        </p:spPr>
        <p:txBody>
          <a:bodyPr/>
          <a:lstStyle/>
          <a:p>
            <a:pPr lvl="2"/>
            <a:r>
              <a:rPr lang="en-US" dirty="0"/>
              <a:t>Our History</a:t>
            </a:r>
          </a:p>
          <a:p>
            <a:pPr lvl="2"/>
            <a:r>
              <a:rPr lang="en-US" dirty="0"/>
              <a:t>How many have them</a:t>
            </a:r>
          </a:p>
          <a:p>
            <a:pPr lvl="3"/>
            <a:r>
              <a:rPr lang="en-US" dirty="0"/>
              <a:t>How do you do it</a:t>
            </a:r>
          </a:p>
          <a:p>
            <a:pPr lvl="2"/>
            <a:r>
              <a:rPr lang="en-US" dirty="0"/>
              <a:t>Do or Don’t</a:t>
            </a:r>
          </a:p>
          <a:p>
            <a:pPr lvl="2"/>
            <a:r>
              <a:rPr lang="en-US" dirty="0"/>
              <a:t>Why or why not</a:t>
            </a:r>
          </a:p>
          <a:p>
            <a:pPr lvl="2"/>
            <a:r>
              <a:rPr lang="en-US" dirty="0"/>
              <a:t>If do set some guidelines , put effort into it</a:t>
            </a:r>
          </a:p>
          <a:p>
            <a:pPr lvl="2"/>
            <a:r>
              <a:rPr lang="en-US" dirty="0"/>
              <a:t>NHSACA</a:t>
            </a:r>
          </a:p>
          <a:p>
            <a:pPr marL="914400" lvl="2" indent="0">
              <a:buNone/>
            </a:pPr>
            <a:endParaRPr lang="en-US" dirty="0"/>
          </a:p>
          <a:p>
            <a:pPr lvl="2"/>
            <a:r>
              <a:rPr lang="en-US" dirty="0"/>
              <a:t>GOALS</a:t>
            </a:r>
          </a:p>
          <a:p>
            <a:pPr lvl="3"/>
            <a:r>
              <a:rPr lang="en-US" dirty="0"/>
              <a:t>Us</a:t>
            </a:r>
          </a:p>
          <a:p>
            <a:pPr lvl="3"/>
            <a:r>
              <a:rPr lang="en-US" dirty="0"/>
              <a:t>If use – recommend realistic goals that you can control…</a:t>
            </a:r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246411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47D79E-5CE0-0252-C52C-B5D8E04F8D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318D2-6F19-7307-A3A9-8FB1EA835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786938"/>
          </a:xfrm>
        </p:spPr>
        <p:txBody>
          <a:bodyPr/>
          <a:lstStyle/>
          <a:p>
            <a:r>
              <a:rPr lang="en-US" dirty="0"/>
              <a:t>Parents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F1E8E-3F3E-5052-350D-0EECAE39C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6539"/>
            <a:ext cx="8596668" cy="5085904"/>
          </a:xfrm>
        </p:spPr>
        <p:txBody>
          <a:bodyPr>
            <a:normAutofit fontScale="92500" lnSpcReduction="20000"/>
          </a:bodyPr>
          <a:lstStyle/>
          <a:p>
            <a:pPr lvl="2"/>
            <a:r>
              <a:rPr lang="en-US" dirty="0"/>
              <a:t>CRITICAL!!!!</a:t>
            </a:r>
          </a:p>
          <a:p>
            <a:pPr lvl="2"/>
            <a:r>
              <a:rPr lang="en-US" dirty="0"/>
              <a:t>Learn their names….</a:t>
            </a:r>
          </a:p>
          <a:p>
            <a:pPr lvl="2"/>
            <a:r>
              <a:rPr lang="en-US" dirty="0"/>
              <a:t>Number of parents that can fairly evaluate own daughters' talent, 33 years-probably zero</a:t>
            </a:r>
          </a:p>
          <a:p>
            <a:pPr lvl="3"/>
            <a:r>
              <a:rPr lang="en-US" dirty="0"/>
              <a:t>get them to be a parent, somehow trust that you care about their daughter as an individual but your decisions are based on what is the best for the team</a:t>
            </a:r>
          </a:p>
          <a:p>
            <a:pPr lvl="3"/>
            <a:r>
              <a:rPr lang="en-US" dirty="0"/>
              <a:t>Challenge them to imagine 12-14 daughters and 9 cell phones</a:t>
            </a:r>
          </a:p>
          <a:p>
            <a:pPr lvl="2"/>
            <a:r>
              <a:rPr lang="en-US" dirty="0"/>
              <a:t> Be firm, fair , consistent</a:t>
            </a:r>
          </a:p>
          <a:p>
            <a:pPr lvl="2"/>
            <a:r>
              <a:rPr lang="en-US" dirty="0"/>
              <a:t>“if you don’t coach, I wont parent….</a:t>
            </a:r>
          </a:p>
          <a:p>
            <a:pPr lvl="2"/>
            <a:r>
              <a:rPr lang="en-US" dirty="0"/>
              <a:t>Good parents and consistency will help deal with poor parents' behavior</a:t>
            </a:r>
          </a:p>
          <a:p>
            <a:pPr lvl="2"/>
            <a:r>
              <a:rPr lang="en-US" dirty="0"/>
              <a:t>Must recognize that you are just a person, coach and/or parent</a:t>
            </a:r>
          </a:p>
          <a:p>
            <a:pPr lvl="3"/>
            <a:r>
              <a:rPr lang="en-US" dirty="0"/>
              <a:t>Send that message often, we make mistakes also</a:t>
            </a:r>
          </a:p>
          <a:p>
            <a:pPr lvl="2"/>
            <a:r>
              <a:rPr lang="en-US" dirty="0"/>
              <a:t>Pre-season meeting</a:t>
            </a:r>
          </a:p>
          <a:p>
            <a:pPr lvl="3"/>
            <a:r>
              <a:rPr lang="en-US" dirty="0"/>
              <a:t>Why mine long</a:t>
            </a:r>
          </a:p>
          <a:p>
            <a:pPr lvl="3"/>
            <a:r>
              <a:rPr lang="en-US" dirty="0"/>
              <a:t>Set ground rules, stick to them</a:t>
            </a:r>
          </a:p>
          <a:p>
            <a:pPr lvl="3"/>
            <a:r>
              <a:rPr lang="en-US" sz="1700" dirty="0"/>
              <a:t>SEATING CHART</a:t>
            </a:r>
          </a:p>
          <a:p>
            <a:pPr lvl="2"/>
            <a:r>
              <a:rPr lang="en-US" dirty="0"/>
              <a:t>Keeping Seniors</a:t>
            </a:r>
          </a:p>
          <a:p>
            <a:pPr lvl="3"/>
            <a:r>
              <a:rPr lang="en-US" dirty="0"/>
              <a:t>Always thought I could make it work</a:t>
            </a:r>
          </a:p>
          <a:p>
            <a:pPr lvl="3"/>
            <a:r>
              <a:rPr lang="en-US" dirty="0"/>
              <a:t>Non-starters, Can they accept a role</a:t>
            </a:r>
          </a:p>
          <a:p>
            <a:pPr lvl="4"/>
            <a:r>
              <a:rPr lang="en-US" dirty="0"/>
              <a:t>My success with that …</a:t>
            </a:r>
          </a:p>
          <a:p>
            <a:pPr lvl="2"/>
            <a:endParaRPr lang="en-US" dirty="0"/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909966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C12BAC-2453-3DB7-9200-2FB25F08F5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AA806-78B1-CF8F-FEA2-113E5E752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786938"/>
          </a:xfrm>
        </p:spPr>
        <p:txBody>
          <a:bodyPr/>
          <a:lstStyle/>
          <a:p>
            <a:r>
              <a:rPr lang="en-US" dirty="0"/>
              <a:t>Parents (cont)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CEC9B-4B09-067D-EE0F-9BC1D8CDD4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6539"/>
            <a:ext cx="8596668" cy="4644824"/>
          </a:xfrm>
        </p:spPr>
        <p:txBody>
          <a:bodyPr/>
          <a:lstStyle/>
          <a:p>
            <a:pPr lvl="2"/>
            <a:r>
              <a:rPr lang="en-US" dirty="0"/>
              <a:t>Parent meetings</a:t>
            </a:r>
          </a:p>
          <a:p>
            <a:pPr lvl="3"/>
            <a:r>
              <a:rPr lang="en-US" dirty="0"/>
              <a:t>Rules</a:t>
            </a:r>
          </a:p>
          <a:p>
            <a:pPr lvl="4"/>
            <a:r>
              <a:rPr lang="en-US" dirty="0"/>
              <a:t>Almost never playing time</a:t>
            </a:r>
          </a:p>
          <a:p>
            <a:pPr lvl="4"/>
            <a:r>
              <a:rPr lang="en-US" dirty="0"/>
              <a:t>Never another players</a:t>
            </a:r>
          </a:p>
          <a:p>
            <a:pPr lvl="4"/>
            <a:r>
              <a:rPr lang="en-US" dirty="0"/>
              <a:t>Daughter present</a:t>
            </a:r>
          </a:p>
          <a:p>
            <a:pPr lvl="4"/>
            <a:r>
              <a:rPr lang="en-US" dirty="0"/>
              <a:t>If they are not getting message, more direct answer</a:t>
            </a:r>
          </a:p>
          <a:p>
            <a:pPr lvl="4"/>
            <a:r>
              <a:rPr lang="en-US" dirty="0"/>
              <a:t>Initiated by player 1</a:t>
            </a:r>
            <a:r>
              <a:rPr lang="en-US" baseline="30000" dirty="0"/>
              <a:t>st</a:t>
            </a:r>
            <a:endParaRPr lang="en-US" dirty="0"/>
          </a:p>
          <a:p>
            <a:pPr lvl="4"/>
            <a:r>
              <a:rPr lang="en-US" dirty="0"/>
              <a:t>Moe rule</a:t>
            </a:r>
          </a:p>
          <a:p>
            <a:pPr lvl="3"/>
            <a:r>
              <a:rPr lang="en-US" dirty="0"/>
              <a:t>Open invite to practice</a:t>
            </a:r>
          </a:p>
          <a:p>
            <a:pPr lvl="2"/>
            <a:r>
              <a:rPr lang="en-US" dirty="0"/>
              <a:t>Your chances of success are greatly diminished without parents' support!</a:t>
            </a:r>
          </a:p>
          <a:p>
            <a:pPr lvl="2"/>
            <a:r>
              <a:rPr lang="en-US" dirty="0"/>
              <a:t>Winning helps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802461"/>
      </p:ext>
    </p:extLst>
  </p:cSld>
  <p:clrMapOvr>
    <a:masterClrMapping/>
  </p:clrMapOvr>
  <p:transition spd="slow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B70E3D-2338-B805-B703-A82FF472E1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65EFE-D0BA-5DF1-748C-5C77B9366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786938"/>
          </a:xfrm>
        </p:spPr>
        <p:txBody>
          <a:bodyPr/>
          <a:lstStyle/>
          <a:p>
            <a:r>
              <a:rPr lang="en-US" dirty="0"/>
              <a:t>Summer Softball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F9FD5-1886-1F64-5BAC-0EA9365A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6539"/>
            <a:ext cx="8596668" cy="4644824"/>
          </a:xfrm>
        </p:spPr>
        <p:txBody>
          <a:bodyPr/>
          <a:lstStyle/>
          <a:p>
            <a:pPr lvl="2"/>
            <a:r>
              <a:rPr lang="en-US" dirty="0"/>
              <a:t>My history</a:t>
            </a:r>
          </a:p>
          <a:p>
            <a:pPr lvl="2"/>
            <a:r>
              <a:rPr lang="en-US" dirty="0"/>
              <a:t>Our most successful years directly relate to quality of coaching in off season and our interaction (discussion only)</a:t>
            </a:r>
          </a:p>
          <a:p>
            <a:pPr lvl="2"/>
            <a:r>
              <a:rPr lang="en-US" dirty="0"/>
              <a:t>Be involved at some level – does not always have to be coaching</a:t>
            </a:r>
          </a:p>
          <a:p>
            <a:pPr lvl="3"/>
            <a:r>
              <a:rPr lang="en-US" dirty="0"/>
              <a:t>Show up at a minimum</a:t>
            </a:r>
          </a:p>
          <a:p>
            <a:pPr lvl="3"/>
            <a:r>
              <a:rPr lang="en-US" dirty="0"/>
              <a:t>You will pick up on things watching you missed coaching</a:t>
            </a:r>
          </a:p>
          <a:p>
            <a:pPr lvl="2"/>
            <a:r>
              <a:rPr lang="en-US" dirty="0"/>
              <a:t>If you are going to be at or near the top you need great players</a:t>
            </a:r>
          </a:p>
          <a:p>
            <a:pPr lvl="3"/>
            <a:r>
              <a:rPr lang="en-US" dirty="0"/>
              <a:t>Starts at an early age</a:t>
            </a:r>
          </a:p>
          <a:p>
            <a:pPr lvl="3"/>
            <a:r>
              <a:rPr lang="en-US" dirty="0"/>
              <a:t>Changing bad habits is HARD</a:t>
            </a:r>
          </a:p>
          <a:p>
            <a:pPr lvl="2"/>
            <a:r>
              <a:rPr lang="en-US" dirty="0"/>
              <a:t>Winter work is the best time to make significant changes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070875"/>
      </p:ext>
    </p:extLst>
  </p:cSld>
  <p:clrMapOvr>
    <a:masterClrMapping/>
  </p:clrMapOvr>
  <p:transition spd="slow"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C8020B-6F6D-4D42-45F6-7714ABBEFF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82EF8-75BF-A450-E55D-8A159E840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786938"/>
          </a:xfrm>
        </p:spPr>
        <p:txBody>
          <a:bodyPr/>
          <a:lstStyle/>
          <a:p>
            <a:r>
              <a:rPr lang="en-US" dirty="0"/>
              <a:t>Summary - Advice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77277-E9D7-2E6B-9FB7-A5A1076FD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6539"/>
            <a:ext cx="8596668" cy="4644824"/>
          </a:xfrm>
        </p:spPr>
        <p:txBody>
          <a:bodyPr>
            <a:normAutofit/>
          </a:bodyPr>
          <a:lstStyle/>
          <a:p>
            <a:pPr lvl="2"/>
            <a:r>
              <a:rPr lang="en-US" dirty="0"/>
              <a:t>I loved coaching, retiring was much harder than I thought it would be. I miss the players and even the parents</a:t>
            </a:r>
          </a:p>
          <a:p>
            <a:pPr lvl="2"/>
            <a:r>
              <a:rPr lang="en-US" dirty="0"/>
              <a:t>We all have tremendous hindsight</a:t>
            </a:r>
          </a:p>
          <a:p>
            <a:pPr lvl="3"/>
            <a:r>
              <a:rPr lang="en-US" dirty="0"/>
              <a:t>You will make some bad decisions, that’s ok, </a:t>
            </a:r>
          </a:p>
          <a:p>
            <a:pPr lvl="3"/>
            <a:r>
              <a:rPr lang="en-US" dirty="0"/>
              <a:t>LOOK IN THE MIRROR- Best decision I could make in that moment with what I knew at the time</a:t>
            </a:r>
          </a:p>
          <a:p>
            <a:pPr lvl="4"/>
            <a:r>
              <a:rPr lang="en-US" dirty="0"/>
              <a:t>You ask your players to move on from plays they didn’t like. You do the same</a:t>
            </a:r>
          </a:p>
          <a:p>
            <a:pPr lvl="2"/>
            <a:r>
              <a:rPr lang="en-US" dirty="0"/>
              <a:t>Wish  I would have done more of promotion for our program Get younger players to be excited about coming to your program in the future</a:t>
            </a:r>
          </a:p>
          <a:p>
            <a:pPr lvl="3"/>
            <a:r>
              <a:rPr lang="en-US" dirty="0"/>
              <a:t>Did some with great success- should have done much more.</a:t>
            </a:r>
          </a:p>
          <a:p>
            <a:pPr lvl="4"/>
            <a:r>
              <a:rPr lang="en-US" dirty="0"/>
              <a:t> State bus stop</a:t>
            </a:r>
          </a:p>
          <a:p>
            <a:pPr lvl="4"/>
            <a:r>
              <a:rPr lang="en-US" dirty="0"/>
              <a:t>League team warm-up</a:t>
            </a:r>
          </a:p>
          <a:p>
            <a:pPr lvl="4"/>
            <a:r>
              <a:rPr lang="en-US" dirty="0"/>
              <a:t>Coaches and players attend young players games –younger the better</a:t>
            </a:r>
          </a:p>
          <a:p>
            <a:pPr lvl="5"/>
            <a:r>
              <a:rPr lang="en-US" dirty="0"/>
              <a:t>Wear a team shirt, hat, introduce yourself</a:t>
            </a:r>
          </a:p>
          <a:p>
            <a:pPr lvl="3"/>
            <a:r>
              <a:rPr lang="en-US" dirty="0"/>
              <a:t>Do more</a:t>
            </a:r>
          </a:p>
          <a:p>
            <a:pPr lvl="4"/>
            <a:r>
              <a:rPr lang="en-US" dirty="0"/>
              <a:t>Involve players kids love it, Camps free is better, but fundraising ok</a:t>
            </a:r>
          </a:p>
          <a:p>
            <a:pPr lvl="2"/>
            <a:endParaRPr lang="en-US" dirty="0"/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05408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0DD357-C76A-83AE-92AC-1DBCF9D89D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948BD-F38E-5400-D581-5E789E387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0313"/>
          </a:xfrm>
        </p:spPr>
        <p:txBody>
          <a:bodyPr/>
          <a:lstStyle/>
          <a:p>
            <a:r>
              <a:rPr lang="en-US" dirty="0"/>
              <a:t>JUST MY OPINIONS – General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5A638-3929-3D9A-F49B-9A55DE375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79913"/>
            <a:ext cx="8865677" cy="502088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There is a lot of Knowledge in this room</a:t>
            </a:r>
          </a:p>
          <a:p>
            <a:pPr lvl="1"/>
            <a:r>
              <a:rPr lang="en-US" dirty="0"/>
              <a:t>Do not hesitate to ask questions, comment. I will try to keep us on time</a:t>
            </a:r>
          </a:p>
          <a:p>
            <a:pPr lvl="2"/>
            <a:r>
              <a:rPr lang="en-US" dirty="0"/>
              <a:t>A lot of ways to achieve the same results</a:t>
            </a:r>
          </a:p>
          <a:p>
            <a:r>
              <a:rPr lang="en-US" dirty="0"/>
              <a:t>COACHES GET TO MUCH CREDIT AND TOO MUCH BLAME</a:t>
            </a:r>
          </a:p>
          <a:p>
            <a:pPr lvl="1"/>
            <a:r>
              <a:rPr lang="en-US" dirty="0"/>
              <a:t>The secret to winning is having good players whether you develop them or inherit them</a:t>
            </a:r>
          </a:p>
          <a:p>
            <a:r>
              <a:rPr lang="en-US" dirty="0"/>
              <a:t>Beyond good players I will share some of the things that I believe helped us and may help you</a:t>
            </a:r>
          </a:p>
          <a:p>
            <a:pPr lvl="1"/>
            <a:r>
              <a:rPr lang="en-US" dirty="0"/>
              <a:t>Made a lot of mistakes – not for the wrong reason</a:t>
            </a:r>
          </a:p>
          <a:p>
            <a:pPr lvl="2"/>
            <a:r>
              <a:rPr lang="en-US" dirty="0"/>
              <a:t>Look In the mirror</a:t>
            </a:r>
          </a:p>
          <a:p>
            <a:pPr lvl="3"/>
            <a:r>
              <a:rPr lang="en-US" sz="1400" dirty="0"/>
              <a:t>Did I make the best decision I could with what I knew at the ti</a:t>
            </a:r>
            <a:r>
              <a:rPr lang="en-US" dirty="0"/>
              <a:t>me</a:t>
            </a:r>
          </a:p>
          <a:p>
            <a:pPr lvl="3"/>
            <a:r>
              <a:rPr lang="en-US" dirty="0"/>
              <a:t>Move on and don’t look back</a:t>
            </a:r>
          </a:p>
          <a:p>
            <a:pPr lvl="1"/>
            <a:r>
              <a:rPr lang="en-US" dirty="0"/>
              <a:t>“ We always judge others by their worst actions and ourselves by our best Intentions”</a:t>
            </a:r>
          </a:p>
          <a:p>
            <a:pPr lvl="1"/>
            <a:r>
              <a:rPr lang="en-US" dirty="0"/>
              <a:t>The definition of Insanity</a:t>
            </a:r>
          </a:p>
          <a:p>
            <a:pPr lvl="2"/>
            <a:r>
              <a:rPr lang="en-US" dirty="0"/>
              <a:t>Doing the same thing over and over the same way and expecting different results”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99901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70813E-3F73-9F9A-ACE9-87BA34BBEB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C6A14-232A-CF14-933D-FF5BFFC69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122714"/>
            <a:ext cx="8596668" cy="1306285"/>
          </a:xfrm>
        </p:spPr>
        <p:txBody>
          <a:bodyPr/>
          <a:lstStyle/>
          <a:p>
            <a:r>
              <a:rPr lang="en-US" dirty="0"/>
              <a:t>Thank you!   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5FF59-BFFC-D0F7-F086-EF2436B3AF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6539"/>
            <a:ext cx="8596668" cy="4644824"/>
          </a:xfrm>
        </p:spPr>
        <p:txBody>
          <a:bodyPr/>
          <a:lstStyle/>
          <a:p>
            <a:pPr lvl="2"/>
            <a:endParaRPr lang="en-US" dirty="0"/>
          </a:p>
          <a:p>
            <a:pPr marL="914400" lvl="2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57189774"/>
      </p:ext>
    </p:extLst>
  </p:cSld>
  <p:clrMapOvr>
    <a:masterClrMapping/>
  </p:clrMapOvr>
  <p:transition spd="slow"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C57AD5-8667-6DD2-AF36-BCB1E6B733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F84E3-E1E7-6FD6-5D04-4CC26B26E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20436"/>
            <a:ext cx="8596668" cy="767443"/>
          </a:xfrm>
        </p:spPr>
        <p:txBody>
          <a:bodyPr/>
          <a:lstStyle/>
          <a:p>
            <a:r>
              <a:rPr lang="en-US" dirty="0"/>
              <a:t>Drills Philosophy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ABC181-98F4-E223-067C-F754330E1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22564"/>
            <a:ext cx="8596668" cy="5388429"/>
          </a:xfrm>
        </p:spPr>
        <p:txBody>
          <a:bodyPr>
            <a:normAutofit/>
          </a:bodyPr>
          <a:lstStyle/>
          <a:p>
            <a:pPr lvl="2"/>
            <a:r>
              <a:rPr lang="en-US" dirty="0"/>
              <a:t>We often work on hard drills (hitting outside pitches)</a:t>
            </a:r>
          </a:p>
          <a:p>
            <a:pPr lvl="3"/>
            <a:r>
              <a:rPr lang="en-US" dirty="0"/>
              <a:t>Be careful how hard/frustrating you make drills</a:t>
            </a:r>
          </a:p>
          <a:p>
            <a:pPr lvl="2"/>
            <a:r>
              <a:rPr lang="en-US" dirty="0"/>
              <a:t>Must keep everyone busy (stations)</a:t>
            </a:r>
          </a:p>
          <a:p>
            <a:pPr lvl="3"/>
            <a:r>
              <a:rPr lang="en-US" dirty="0"/>
              <a:t>Keep whole team busy</a:t>
            </a:r>
          </a:p>
          <a:p>
            <a:pPr lvl="3"/>
            <a:r>
              <a:rPr lang="en-US" dirty="0"/>
              <a:t>Smaller groups</a:t>
            </a:r>
          </a:p>
          <a:p>
            <a:pPr lvl="2"/>
            <a:r>
              <a:rPr lang="en-US" dirty="0"/>
              <a:t>Adapt others drills to fit your team or purpose</a:t>
            </a:r>
          </a:p>
          <a:p>
            <a:pPr lvl="2"/>
            <a:r>
              <a:rPr lang="en-US" dirty="0"/>
              <a:t>I like shorter reps – 3-4 swings multiple times vs 20 swings one time</a:t>
            </a:r>
          </a:p>
          <a:p>
            <a:pPr lvl="2"/>
            <a:r>
              <a:rPr lang="en-US" dirty="0"/>
              <a:t>Drills are typically a breakdown of a portion of a skill and not always taken directly to the field	</a:t>
            </a:r>
          </a:p>
          <a:p>
            <a:pPr lvl="3"/>
            <a:r>
              <a:rPr lang="en-US" dirty="0"/>
              <a:t>Such as: Back hands, Knob - tee</a:t>
            </a:r>
          </a:p>
          <a:p>
            <a:pPr lvl="2"/>
            <a:r>
              <a:rPr lang="en-US" dirty="0"/>
              <a:t>Make competitive when ever possible. Time, keep score, recognize winners</a:t>
            </a:r>
          </a:p>
          <a:p>
            <a:pPr lvl="2"/>
            <a:r>
              <a:rPr lang="en-US" dirty="0"/>
              <a:t>Clear idea of what you are trying to achieve</a:t>
            </a:r>
          </a:p>
          <a:p>
            <a:pPr lvl="3"/>
            <a:r>
              <a:rPr lang="en-US" dirty="0"/>
              <a:t>Players may not always know but coach should (explain)</a:t>
            </a:r>
          </a:p>
          <a:p>
            <a:pPr lvl="3"/>
            <a:r>
              <a:rPr lang="en-US" dirty="0"/>
              <a:t>Never do a drill without a purpose</a:t>
            </a:r>
          </a:p>
          <a:p>
            <a:pPr lvl="2"/>
            <a:r>
              <a:rPr lang="en-US" dirty="0"/>
              <a:t>Don’t get stuck doing same drill over and over, different drills with same purpose will make sense to different players</a:t>
            </a:r>
          </a:p>
        </p:txBody>
      </p:sp>
    </p:spTree>
    <p:extLst>
      <p:ext uri="{BB962C8B-B14F-4D97-AF65-F5344CB8AC3E}">
        <p14:creationId xmlns:p14="http://schemas.microsoft.com/office/powerpoint/2010/main" val="3759628681"/>
      </p:ext>
    </p:extLst>
  </p:cSld>
  <p:clrMapOvr>
    <a:masterClrMapping/>
  </p:clrMapOvr>
  <p:transition spd="slow">
    <p:wip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7C9540-07D8-1C5D-4D0C-D8D939A9A6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3960C-5629-9AB9-A8A0-599ED8A2E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786938"/>
          </a:xfrm>
        </p:spPr>
        <p:txBody>
          <a:bodyPr/>
          <a:lstStyle/>
          <a:p>
            <a:r>
              <a:rPr lang="en-US" dirty="0"/>
              <a:t>Drills Philosophy (cont)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41853-88AC-4609-AC53-DC47E5EE5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6539"/>
            <a:ext cx="8596668" cy="4644824"/>
          </a:xfrm>
        </p:spPr>
        <p:txBody>
          <a:bodyPr/>
          <a:lstStyle/>
          <a:p>
            <a:pPr lvl="2"/>
            <a:r>
              <a:rPr lang="en-US" dirty="0"/>
              <a:t>Have a specific purpose in mind </a:t>
            </a:r>
          </a:p>
          <a:p>
            <a:pPr lvl="2"/>
            <a:r>
              <a:rPr lang="en-US" dirty="0"/>
              <a:t>Hitting drills tend to lag for others, plan to keep them busy)</a:t>
            </a:r>
          </a:p>
          <a:p>
            <a:pPr lvl="2"/>
            <a:r>
              <a:rPr lang="en-US" dirty="0"/>
              <a:t>Infielders all wear masks at practice</a:t>
            </a:r>
          </a:p>
          <a:p>
            <a:pPr lvl="2"/>
            <a:r>
              <a:rPr lang="en-US" dirty="0"/>
              <a:t>Pitchers seldom pitch to hitters at practice</a:t>
            </a:r>
          </a:p>
          <a:p>
            <a:pPr lvl="3"/>
            <a:r>
              <a:rPr lang="en-US" dirty="0"/>
              <a:t>When they do, you must have an umpire and start with a count</a:t>
            </a:r>
          </a:p>
          <a:p>
            <a:pPr lvl="3"/>
            <a:r>
              <a:rPr lang="en-US" dirty="0"/>
              <a:t>Typically, pitch with a screen</a:t>
            </a:r>
          </a:p>
          <a:p>
            <a:pPr lvl="3"/>
            <a:r>
              <a:rPr lang="en-US" dirty="0"/>
              <a:t>If we have a pitcher most of other players are at different stations</a:t>
            </a:r>
          </a:p>
          <a:p>
            <a:pPr lvl="2"/>
            <a:r>
              <a:rPr lang="en-US" dirty="0"/>
              <a:t>Players, instead of coaches,  may soft toss, bounce toss or front toss depending on drill focus</a:t>
            </a:r>
          </a:p>
        </p:txBody>
      </p:sp>
    </p:spTree>
    <p:extLst>
      <p:ext uri="{BB962C8B-B14F-4D97-AF65-F5344CB8AC3E}">
        <p14:creationId xmlns:p14="http://schemas.microsoft.com/office/powerpoint/2010/main" val="3350106764"/>
      </p:ext>
    </p:extLst>
  </p:cSld>
  <p:clrMapOvr>
    <a:masterClrMapping/>
  </p:clrMapOvr>
  <p:transition spd="slow">
    <p:wip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19A472-3854-068A-87A3-C3C8A05CC8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29A0C-7527-93F1-99BC-512E42E45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786938"/>
          </a:xfrm>
        </p:spPr>
        <p:txBody>
          <a:bodyPr/>
          <a:lstStyle/>
          <a:p>
            <a:r>
              <a:rPr lang="en-US" dirty="0"/>
              <a:t>Drills while playing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40466-8DB0-3A23-1F4A-9F0D253E5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96538"/>
            <a:ext cx="8948359" cy="5126725"/>
          </a:xfrm>
        </p:spPr>
        <p:txBody>
          <a:bodyPr/>
          <a:lstStyle/>
          <a:p>
            <a:pPr lvl="2"/>
            <a:r>
              <a:rPr lang="en-US" dirty="0"/>
              <a:t>Things, situations happen while scrimmaging or in games that are very hard to recreate </a:t>
            </a:r>
          </a:p>
          <a:p>
            <a:pPr lvl="3"/>
            <a:r>
              <a:rPr lang="en-US" dirty="0"/>
              <a:t>Discuss these situations as they happen</a:t>
            </a:r>
          </a:p>
          <a:p>
            <a:pPr lvl="2"/>
            <a:r>
              <a:rPr lang="en-US" dirty="0"/>
              <a:t>It’s hard to expect something in a game if you haven't done it in practice</a:t>
            </a:r>
          </a:p>
          <a:p>
            <a:pPr lvl="2"/>
            <a:r>
              <a:rPr lang="en-US" dirty="0"/>
              <a:t>In recent years  I felts we were much more successful incorporating drill into playing in some fashion</a:t>
            </a:r>
          </a:p>
          <a:p>
            <a:pPr lvl="3"/>
            <a:r>
              <a:rPr lang="en-US" dirty="0"/>
              <a:t>You can keep everyone engaged with supervised stations vs just fielding batting practice </a:t>
            </a:r>
          </a:p>
          <a:p>
            <a:pPr lvl="3"/>
            <a:r>
              <a:rPr lang="en-US" dirty="0"/>
              <a:t>Divide into small groups – coach over-seeing each station typically 4 to a group</a:t>
            </a:r>
          </a:p>
          <a:p>
            <a:pPr lvl="3"/>
            <a:r>
              <a:rPr lang="en-US" dirty="0"/>
              <a:t>Pre-plan groups by position needed for a session (critical to be organized)</a:t>
            </a:r>
          </a:p>
          <a:p>
            <a:pPr lvl="3"/>
            <a:r>
              <a:rPr lang="en-US" dirty="0"/>
              <a:t>Typically, I pitched and watched hitters</a:t>
            </a:r>
          </a:p>
          <a:p>
            <a:pPr lvl="2"/>
            <a:r>
              <a:rPr lang="en-US" dirty="0"/>
              <a:t>Stations options – examples</a:t>
            </a:r>
          </a:p>
          <a:p>
            <a:pPr lvl="3"/>
            <a:r>
              <a:rPr lang="en-US" dirty="0"/>
              <a:t>Hitting group – behind screen, low reps / multiple times</a:t>
            </a:r>
          </a:p>
          <a:p>
            <a:pPr lvl="3"/>
            <a:r>
              <a:rPr lang="en-US" dirty="0"/>
              <a:t>Base running group – start on assigned bases – coach watch leads, score from 3, when to take extra base</a:t>
            </a:r>
          </a:p>
          <a:p>
            <a:pPr lvl="3"/>
            <a:r>
              <a:rPr lang="en-US" dirty="0"/>
              <a:t>Infield group – defense coach calls focus, led runner, double play, mechanics</a:t>
            </a:r>
          </a:p>
          <a:p>
            <a:pPr lvl="3"/>
            <a:r>
              <a:rPr lang="en-US" dirty="0"/>
              <a:t>Outfield group -  coach – jump on ball, back ups, may play shallow and work on going back, visa-versa </a:t>
            </a:r>
          </a:p>
          <a:p>
            <a:pPr lvl="3"/>
            <a:r>
              <a:rPr lang="en-US" dirty="0"/>
              <a:t>May add more stations if utilizing more players</a:t>
            </a:r>
          </a:p>
          <a:p>
            <a:pPr lvl="4"/>
            <a:r>
              <a:rPr lang="en-US" dirty="0"/>
              <a:t>Cage, tee work, more runners</a:t>
            </a:r>
          </a:p>
          <a:p>
            <a:pPr marL="1371600" lvl="3" indent="0">
              <a:buNone/>
            </a:pPr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18088"/>
      </p:ext>
    </p:extLst>
  </p:cSld>
  <p:clrMapOvr>
    <a:masterClrMapping/>
  </p:clrMapOvr>
  <p:transition spd="slow">
    <p:wip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B42E05-01EF-3661-B5C7-2284989A05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59270-C460-230A-7899-DD2C8BFE1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786938"/>
          </a:xfrm>
        </p:spPr>
        <p:txBody>
          <a:bodyPr/>
          <a:lstStyle/>
          <a:p>
            <a:r>
              <a:rPr lang="en-US" dirty="0"/>
              <a:t>Hitting drills – with or without machine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C3146-939A-FC92-21A0-73DC4868C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96538"/>
            <a:ext cx="8948359" cy="5004261"/>
          </a:xfrm>
        </p:spPr>
        <p:txBody>
          <a:bodyPr/>
          <a:lstStyle/>
          <a:p>
            <a:pPr lvl="2"/>
            <a:r>
              <a:rPr lang="en-US" dirty="0"/>
              <a:t>Give them an objective not just free swinging</a:t>
            </a:r>
          </a:p>
          <a:p>
            <a:pPr lvl="2"/>
            <a:r>
              <a:rPr lang="en-US" dirty="0"/>
              <a:t>Give them an objective not just free swinging </a:t>
            </a:r>
          </a:p>
          <a:p>
            <a:pPr lvl="2"/>
            <a:r>
              <a:rPr lang="en-US" dirty="0"/>
              <a:t>Bounce toss – typically in the gym – light flight</a:t>
            </a:r>
          </a:p>
          <a:p>
            <a:pPr lvl="2"/>
            <a:r>
              <a:rPr lang="en-US" dirty="0"/>
              <a:t>CAGE - Set up for double station bounce or front toss **</a:t>
            </a:r>
          </a:p>
          <a:p>
            <a:pPr lvl="3"/>
            <a:r>
              <a:rPr lang="en-US" dirty="0"/>
              <a:t>Players (why) or coaches - rotation</a:t>
            </a:r>
          </a:p>
          <a:p>
            <a:pPr lvl="2"/>
            <a:r>
              <a:rPr lang="en-US" dirty="0"/>
              <a:t>Inside outside by stepping closer or away from plate</a:t>
            </a:r>
          </a:p>
          <a:p>
            <a:pPr lvl="3"/>
            <a:r>
              <a:rPr lang="en-US" dirty="0"/>
              <a:t>Side walls</a:t>
            </a:r>
          </a:p>
          <a:p>
            <a:pPr lvl="2"/>
            <a:r>
              <a:rPr lang="en-US" dirty="0"/>
              <a:t>Back wall Keep off the roof </a:t>
            </a:r>
          </a:p>
          <a:p>
            <a:pPr lvl="3"/>
            <a:r>
              <a:rPr lang="en-US" dirty="0"/>
              <a:t>4 pitches, lose your turn</a:t>
            </a:r>
          </a:p>
          <a:p>
            <a:pPr lvl="2"/>
            <a:r>
              <a:rPr lang="en-US" dirty="0"/>
              <a:t>3 plates</a:t>
            </a:r>
          </a:p>
          <a:p>
            <a:pPr lvl="3"/>
            <a:r>
              <a:rPr lang="en-US" dirty="0"/>
              <a:t>Start from back or front, 2 each</a:t>
            </a:r>
          </a:p>
          <a:p>
            <a:pPr lvl="2"/>
            <a:r>
              <a:rPr lang="en-US" dirty="0"/>
              <a:t>Specific pitch if works with your machine</a:t>
            </a:r>
          </a:p>
          <a:p>
            <a:pPr lvl="3"/>
            <a:r>
              <a:rPr lang="en-US" dirty="0"/>
              <a:t>Helps if facing a high ball or curve ball next game</a:t>
            </a:r>
          </a:p>
          <a:p>
            <a:pPr lvl="2"/>
            <a:r>
              <a:rPr lang="en-US" dirty="0"/>
              <a:t>Balls that are in various condition</a:t>
            </a:r>
          </a:p>
          <a:p>
            <a:pPr lvl="3"/>
            <a:r>
              <a:rPr lang="en-US" dirty="0"/>
              <a:t>Create different speeds and location, may not all be strikes</a:t>
            </a:r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057948"/>
      </p:ext>
    </p:extLst>
  </p:cSld>
  <p:clrMapOvr>
    <a:masterClrMapping/>
  </p:clrMapOvr>
  <p:transition spd="slow">
    <p:wip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6FD3A5-BC69-A5F3-9175-1443AB77C7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A715C-A888-142D-1827-CEB60BB3B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786938"/>
          </a:xfrm>
        </p:spPr>
        <p:txBody>
          <a:bodyPr/>
          <a:lstStyle/>
          <a:p>
            <a:r>
              <a:rPr lang="en-US" dirty="0"/>
              <a:t>Front toss drills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5BD8CD-A391-8C38-0590-64ED4D840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96538"/>
            <a:ext cx="8948359" cy="5004261"/>
          </a:xfrm>
        </p:spPr>
        <p:txBody>
          <a:bodyPr/>
          <a:lstStyle/>
          <a:p>
            <a:pPr lvl="2"/>
            <a:r>
              <a:rPr lang="en-US" dirty="0"/>
              <a:t>Can be in cage or on the field</a:t>
            </a:r>
          </a:p>
          <a:p>
            <a:pPr lvl="3"/>
            <a:r>
              <a:rPr lang="en-US" dirty="0"/>
              <a:t>Can add fielders</a:t>
            </a:r>
          </a:p>
          <a:p>
            <a:pPr lvl="3"/>
            <a:r>
              <a:rPr lang="en-US" dirty="0"/>
              <a:t>Baserunners</a:t>
            </a:r>
          </a:p>
          <a:p>
            <a:pPr lvl="2"/>
            <a:r>
              <a:rPr lang="en-US" dirty="0"/>
              <a:t>Any location you are working on</a:t>
            </a:r>
          </a:p>
          <a:p>
            <a:pPr lvl="3"/>
            <a:r>
              <a:rPr lang="en-US" dirty="0"/>
              <a:t>Small groups – hitters behind screen behind plate</a:t>
            </a:r>
          </a:p>
          <a:p>
            <a:pPr lvl="3"/>
            <a:r>
              <a:rPr lang="en-US" dirty="0"/>
              <a:t>3-5 pitches per rep max</a:t>
            </a:r>
          </a:p>
          <a:p>
            <a:pPr lvl="3"/>
            <a:r>
              <a:rPr lang="en-US" dirty="0"/>
              <a:t>Screen - close</a:t>
            </a:r>
          </a:p>
          <a:p>
            <a:pPr lvl="3"/>
            <a:r>
              <a:rPr lang="en-US" dirty="0"/>
              <a:t>May call out early – then recognize</a:t>
            </a:r>
          </a:p>
          <a:p>
            <a:pPr lvl="3"/>
            <a:r>
              <a:rPr lang="en-US" dirty="0"/>
              <a:t>Progress to only hitting certain pitches</a:t>
            </a:r>
          </a:p>
          <a:p>
            <a:pPr lvl="2"/>
            <a:r>
              <a:rPr lang="en-US" dirty="0"/>
              <a:t>In / out, up / down, Change up</a:t>
            </a:r>
          </a:p>
          <a:p>
            <a:pPr lvl="3"/>
            <a:r>
              <a:rPr lang="en-US" dirty="0"/>
              <a:t>Often must always hit the change up so then don’t just take it</a:t>
            </a:r>
          </a:p>
          <a:p>
            <a:pPr marL="914400" lvl="2" indent="0">
              <a:buNone/>
            </a:pPr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800325"/>
      </p:ext>
    </p:extLst>
  </p:cSld>
  <p:clrMapOvr>
    <a:masterClrMapping/>
  </p:clrMapOvr>
  <p:transition spd="slow">
    <p:wip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E72E9A-02AA-F6F1-9308-CE1013D7DD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63197-A733-8A96-CB1E-68AF3D5D4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786938"/>
          </a:xfrm>
        </p:spPr>
        <p:txBody>
          <a:bodyPr/>
          <a:lstStyle/>
          <a:p>
            <a:r>
              <a:rPr lang="en-US" dirty="0"/>
              <a:t>Tee drills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7113B-7737-B273-0191-388DA8A3C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96538"/>
            <a:ext cx="8948359" cy="5004261"/>
          </a:xfrm>
        </p:spPr>
        <p:txBody>
          <a:bodyPr>
            <a:normAutofit/>
          </a:bodyPr>
          <a:lstStyle/>
          <a:p>
            <a:pPr lvl="2"/>
            <a:r>
              <a:rPr lang="en-US" dirty="0"/>
              <a:t>Have a specific purpose-May not always tell the players. Ask for a result</a:t>
            </a:r>
          </a:p>
          <a:p>
            <a:pPr lvl="2"/>
            <a:r>
              <a:rPr lang="en-US" dirty="0"/>
              <a:t>Always use a plate when using a tee</a:t>
            </a:r>
          </a:p>
          <a:p>
            <a:pPr lvl="2"/>
            <a:r>
              <a:rPr lang="en-US" dirty="0"/>
              <a:t>Limit reps</a:t>
            </a:r>
          </a:p>
          <a:p>
            <a:pPr lvl="2"/>
            <a:r>
              <a:rPr lang="en-US" dirty="0"/>
              <a:t>High tees low tees – not always in the middle</a:t>
            </a:r>
          </a:p>
          <a:p>
            <a:pPr lvl="2"/>
            <a:r>
              <a:rPr lang="en-US" dirty="0"/>
              <a:t>Multiple tees/screens **</a:t>
            </a:r>
          </a:p>
          <a:p>
            <a:pPr lvl="3"/>
            <a:r>
              <a:rPr lang="en-US" dirty="0"/>
              <a:t>Start close, move back</a:t>
            </a:r>
          </a:p>
          <a:p>
            <a:pPr lvl="3"/>
            <a:r>
              <a:rPr lang="en-US" dirty="0"/>
              <a:t>3-4 balls</a:t>
            </a:r>
          </a:p>
          <a:p>
            <a:pPr lvl="3"/>
            <a:r>
              <a:rPr lang="en-US" dirty="0"/>
              <a:t>Fetch own – keeps them moving</a:t>
            </a:r>
          </a:p>
          <a:p>
            <a:pPr lvl="4"/>
            <a:r>
              <a:rPr lang="en-US" dirty="0"/>
              <a:t>If hit the net you don’t have as far to chase</a:t>
            </a:r>
          </a:p>
          <a:p>
            <a:pPr lvl="3"/>
            <a:r>
              <a:rPr lang="en-US" dirty="0"/>
              <a:t>Can do out side pitches to next screen</a:t>
            </a:r>
          </a:p>
          <a:p>
            <a:pPr lvl="3"/>
            <a:r>
              <a:rPr lang="en-US" dirty="0"/>
              <a:t>Be aware of lefty placement</a:t>
            </a:r>
          </a:p>
          <a:p>
            <a:pPr lvl="2"/>
            <a:r>
              <a:rPr lang="en-US" dirty="0"/>
              <a:t>2 tee – Loop – drop hands</a:t>
            </a:r>
          </a:p>
          <a:p>
            <a:pPr lvl="3"/>
            <a:r>
              <a:rPr lang="en-US" dirty="0"/>
              <a:t>High and low tee</a:t>
            </a:r>
          </a:p>
          <a:p>
            <a:pPr lvl="3"/>
            <a:r>
              <a:rPr lang="en-US" dirty="0"/>
              <a:t>Over first hit second</a:t>
            </a:r>
          </a:p>
          <a:p>
            <a:pPr lvl="2"/>
            <a:r>
              <a:rPr lang="en-US" dirty="0"/>
              <a:t>Short bat</a:t>
            </a:r>
          </a:p>
          <a:p>
            <a:pPr marL="914400" lvl="2" indent="0">
              <a:buNone/>
            </a:pPr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429133"/>
      </p:ext>
    </p:extLst>
  </p:cSld>
  <p:clrMapOvr>
    <a:masterClrMapping/>
  </p:clrMapOvr>
  <p:transition spd="slow">
    <p:wip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4D51BC-35B3-E10C-DB8F-A7F8C406E0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5B622-6629-2DA2-BAF4-BE564CF3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786938"/>
          </a:xfrm>
        </p:spPr>
        <p:txBody>
          <a:bodyPr/>
          <a:lstStyle/>
          <a:p>
            <a:r>
              <a:rPr lang="en-US" dirty="0"/>
              <a:t>Throwing drills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799DA-75CB-FF12-8313-DEF9E8E52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96538"/>
            <a:ext cx="8948359" cy="5004261"/>
          </a:xfrm>
        </p:spPr>
        <p:txBody>
          <a:bodyPr>
            <a:normAutofit/>
          </a:bodyPr>
          <a:lstStyle/>
          <a:p>
            <a:pPr lvl="2"/>
            <a:r>
              <a:rPr lang="en-US" dirty="0"/>
              <a:t>Run downs **</a:t>
            </a:r>
          </a:p>
          <a:p>
            <a:pPr lvl="3"/>
            <a:r>
              <a:rPr lang="en-US" dirty="0"/>
              <a:t>Run down not throw out</a:t>
            </a:r>
          </a:p>
          <a:p>
            <a:pPr lvl="4"/>
            <a:r>
              <a:rPr lang="en-US" dirty="0"/>
              <a:t>Keep track of how many are safe</a:t>
            </a:r>
          </a:p>
          <a:p>
            <a:pPr lvl="3"/>
            <a:r>
              <a:rPr lang="en-US" dirty="0"/>
              <a:t>Progress to runner breaking</a:t>
            </a:r>
          </a:p>
          <a:p>
            <a:pPr lvl="2"/>
            <a:r>
              <a:rPr lang="en-US" dirty="0"/>
              <a:t>Throw out who threw to you</a:t>
            </a:r>
          </a:p>
          <a:p>
            <a:pPr lvl="3"/>
            <a:r>
              <a:rPr lang="en-US" dirty="0"/>
              <a:t>4 bases</a:t>
            </a:r>
          </a:p>
          <a:p>
            <a:pPr lvl="3"/>
            <a:r>
              <a:rPr lang="en-US" dirty="0"/>
              <a:t>Run to next base when throw ball</a:t>
            </a:r>
          </a:p>
          <a:p>
            <a:pPr lvl="3"/>
            <a:r>
              <a:rPr lang="en-US" dirty="0"/>
              <a:t>Good communication</a:t>
            </a:r>
          </a:p>
          <a:p>
            <a:pPr lvl="2"/>
            <a:r>
              <a:rPr lang="en-US" dirty="0"/>
              <a:t>Short throws – Griz</a:t>
            </a:r>
          </a:p>
          <a:p>
            <a:pPr lvl="3"/>
            <a:r>
              <a:rPr lang="en-US" dirty="0"/>
              <a:t>3 distances – cones</a:t>
            </a:r>
          </a:p>
          <a:p>
            <a:pPr lvl="3"/>
            <a:r>
              <a:rPr lang="en-US" dirty="0"/>
              <a:t>Both directions</a:t>
            </a:r>
          </a:p>
          <a:p>
            <a:pPr lvl="3"/>
            <a:r>
              <a:rPr lang="en-US" dirty="0"/>
              <a:t>timed</a:t>
            </a:r>
          </a:p>
          <a:p>
            <a:pPr lvl="2"/>
            <a:r>
              <a:rPr lang="en-US" dirty="0"/>
              <a:t>Follow your throw</a:t>
            </a:r>
          </a:p>
          <a:p>
            <a:pPr lvl="3"/>
            <a:r>
              <a:rPr lang="en-US" dirty="0"/>
              <a:t>Gym floor 4-6 stations – both directions</a:t>
            </a:r>
          </a:p>
          <a:p>
            <a:pPr lvl="3"/>
            <a:endParaRPr lang="en-US" dirty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713298"/>
      </p:ext>
    </p:extLst>
  </p:cSld>
  <p:clrMapOvr>
    <a:masterClrMapping/>
  </p:clrMapOvr>
  <p:transition spd="slow">
    <p:wip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D7B48B-914A-A348-54D2-A3E628217E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07D18-65A7-D0AD-0A6E-E831F5CAA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786938"/>
          </a:xfrm>
        </p:spPr>
        <p:txBody>
          <a:bodyPr/>
          <a:lstStyle/>
          <a:p>
            <a:r>
              <a:rPr lang="en-US" dirty="0"/>
              <a:t>Infield drills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1F800-C865-BBFF-A7D9-03146FC8E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6539"/>
            <a:ext cx="8948359" cy="5004261"/>
          </a:xfrm>
        </p:spPr>
        <p:txBody>
          <a:bodyPr>
            <a:normAutofit/>
          </a:bodyPr>
          <a:lstStyle/>
          <a:p>
            <a:pPr lvl="2"/>
            <a:r>
              <a:rPr lang="en-US" dirty="0"/>
              <a:t>Rotating Infield **</a:t>
            </a:r>
          </a:p>
          <a:p>
            <a:pPr lvl="3"/>
            <a:r>
              <a:rPr lang="en-US" dirty="0"/>
              <a:t>2 balls – fast, don’t think – teaches infield responsibilities</a:t>
            </a:r>
          </a:p>
          <a:p>
            <a:pPr lvl="4"/>
            <a:r>
              <a:rPr lang="en-US" dirty="0"/>
              <a:t>If ball gets by leave it</a:t>
            </a:r>
          </a:p>
          <a:p>
            <a:pPr lvl="3"/>
            <a:r>
              <a:rPr lang="en-US" dirty="0"/>
              <a:t>Catcher ONLY gets balls from 1B</a:t>
            </a:r>
          </a:p>
          <a:p>
            <a:pPr lvl="3"/>
            <a:r>
              <a:rPr lang="en-US" dirty="0"/>
              <a:t>Rotate when hit ball to 1B</a:t>
            </a:r>
          </a:p>
          <a:p>
            <a:pPr lvl="3"/>
            <a:r>
              <a:rPr lang="en-US" dirty="0"/>
              <a:t>Progress to turning 2</a:t>
            </a:r>
          </a:p>
          <a:p>
            <a:pPr lvl="2"/>
            <a:r>
              <a:rPr lang="en-US" dirty="0"/>
              <a:t>Running Grounders **</a:t>
            </a:r>
          </a:p>
          <a:p>
            <a:pPr lvl="3"/>
            <a:r>
              <a:rPr lang="en-US" dirty="0"/>
              <a:t>2 lines – field grounder then base runner in front of other line (wear masks</a:t>
            </a:r>
          </a:p>
          <a:p>
            <a:pPr lvl="4"/>
            <a:r>
              <a:rPr lang="en-US" dirty="0"/>
              <a:t>Concentration – if ball hit runner they are out anyway</a:t>
            </a:r>
          </a:p>
          <a:p>
            <a:pPr lvl="2"/>
            <a:r>
              <a:rPr lang="en-US" dirty="0"/>
              <a:t>Players hit grounders (why)</a:t>
            </a:r>
          </a:p>
          <a:p>
            <a:pPr lvl="2"/>
            <a:r>
              <a:rPr lang="en-US" dirty="0"/>
              <a:t>Hit your own – field 7</a:t>
            </a:r>
          </a:p>
          <a:p>
            <a:pPr marL="1371600" lvl="3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448008"/>
      </p:ext>
    </p:extLst>
  </p:cSld>
  <p:clrMapOvr>
    <a:masterClrMapping/>
  </p:clrMapOvr>
  <p:transition spd="slow">
    <p:wip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3FAA24-6BA7-3A72-0D5E-611F24A076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FE226-B873-53A4-E677-9A87CFA14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786938"/>
          </a:xfrm>
        </p:spPr>
        <p:txBody>
          <a:bodyPr/>
          <a:lstStyle/>
          <a:p>
            <a:r>
              <a:rPr lang="en-US" dirty="0"/>
              <a:t>Outfield drills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30775-0CF0-4645-F9E3-C3328D25C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96538"/>
            <a:ext cx="8948359" cy="5004261"/>
          </a:xfrm>
        </p:spPr>
        <p:txBody>
          <a:bodyPr>
            <a:normAutofit/>
          </a:bodyPr>
          <a:lstStyle/>
          <a:p>
            <a:pPr lvl="2"/>
            <a:r>
              <a:rPr lang="en-US" dirty="0"/>
              <a:t>Run and Catch in gym and out</a:t>
            </a:r>
          </a:p>
          <a:p>
            <a:pPr lvl="3"/>
            <a:r>
              <a:rPr lang="en-US" dirty="0"/>
              <a:t>Hard for many to catch on the run</a:t>
            </a:r>
          </a:p>
          <a:p>
            <a:pPr lvl="3"/>
            <a:r>
              <a:rPr lang="en-US" dirty="0"/>
              <a:t>Both directions</a:t>
            </a:r>
          </a:p>
          <a:p>
            <a:pPr lvl="4"/>
            <a:r>
              <a:rPr lang="en-US" dirty="0"/>
              <a:t>Soft</a:t>
            </a:r>
          </a:p>
          <a:p>
            <a:pPr lvl="4"/>
            <a:r>
              <a:rPr lang="en-US" dirty="0"/>
              <a:t>Line drives</a:t>
            </a:r>
          </a:p>
          <a:p>
            <a:pPr lvl="4"/>
            <a:r>
              <a:rPr lang="en-US" dirty="0"/>
              <a:t>Go and get it</a:t>
            </a:r>
          </a:p>
          <a:p>
            <a:pPr lvl="3"/>
            <a:r>
              <a:rPr lang="en-US" dirty="0"/>
              <a:t>Great conditioning</a:t>
            </a:r>
          </a:p>
          <a:p>
            <a:pPr lvl="2"/>
            <a:r>
              <a:rPr lang="en-US" dirty="0"/>
              <a:t>Fence or wall catching</a:t>
            </a:r>
          </a:p>
          <a:p>
            <a:pPr lvl="3"/>
            <a:r>
              <a:rPr lang="en-US" dirty="0"/>
              <a:t>Padded gym wall is a great place to start</a:t>
            </a:r>
          </a:p>
          <a:p>
            <a:pPr lvl="3"/>
            <a:r>
              <a:rPr lang="en-US" dirty="0"/>
              <a:t>Start close and work your way back farther from the wall/fence</a:t>
            </a:r>
          </a:p>
          <a:p>
            <a:pPr lvl="2"/>
            <a:r>
              <a:rPr lang="en-US" dirty="0"/>
              <a:t>Diving</a:t>
            </a:r>
          </a:p>
          <a:p>
            <a:pPr lvl="3"/>
            <a:r>
              <a:rPr lang="en-US" dirty="0"/>
              <a:t>Start knees</a:t>
            </a:r>
          </a:p>
          <a:p>
            <a:pPr lvl="2"/>
            <a:r>
              <a:rPr lang="en-US" dirty="0"/>
              <a:t>Slide catches</a:t>
            </a:r>
          </a:p>
          <a:p>
            <a:pPr lvl="3"/>
            <a:r>
              <a:rPr lang="en-US" dirty="0"/>
              <a:t>Start soft easy</a:t>
            </a:r>
          </a:p>
          <a:p>
            <a:pPr marL="914400" lvl="2" indent="0">
              <a:buNone/>
            </a:pPr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84244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C0DC05-D12D-1186-771C-742D3918C1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A3F3E-F972-2100-AD36-F5808068E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0313"/>
          </a:xfrm>
        </p:spPr>
        <p:txBody>
          <a:bodyPr/>
          <a:lstStyle/>
          <a:p>
            <a:r>
              <a:rPr lang="en-US" dirty="0"/>
              <a:t>Coaching Beyond Mechanics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1418A-A565-1EEF-3D51-F9608837F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200151"/>
            <a:ext cx="8865677" cy="5200650"/>
          </a:xfrm>
        </p:spPr>
        <p:txBody>
          <a:bodyPr/>
          <a:lstStyle/>
          <a:p>
            <a:pPr lvl="1"/>
            <a:r>
              <a:rPr lang="en-US" dirty="0"/>
              <a:t>Does not mean I don’t think mechanics are critical, but there is more to coaching than that</a:t>
            </a:r>
          </a:p>
          <a:p>
            <a:pPr lvl="2"/>
            <a:r>
              <a:rPr lang="en-US" dirty="0"/>
              <a:t>You must coach to your players needs, but if you still need to teach basic fundamentals at the high school level it most likely is going to be a long season</a:t>
            </a:r>
          </a:p>
          <a:p>
            <a:pPr lvl="2"/>
            <a:r>
              <a:rPr lang="en-US" dirty="0"/>
              <a:t>In HS you do not always have great players that are driven to be better</a:t>
            </a:r>
          </a:p>
          <a:p>
            <a:pPr lvl="3"/>
            <a:r>
              <a:rPr lang="en-US" dirty="0"/>
              <a:t>We had much more success when we focused more on making our players comfortable and getting the best out of them instead of perfect mechanics</a:t>
            </a:r>
          </a:p>
          <a:p>
            <a:pPr lvl="3"/>
            <a:r>
              <a:rPr lang="en-US" dirty="0"/>
              <a:t>We did this without losing the competitive aspect, often without players recognizing that.</a:t>
            </a:r>
          </a:p>
          <a:p>
            <a:pPr lvl="2"/>
            <a:r>
              <a:rPr lang="en-US" dirty="0"/>
              <a:t>More detail on this as we continue</a:t>
            </a:r>
          </a:p>
        </p:txBody>
      </p:sp>
    </p:spTree>
    <p:extLst>
      <p:ext uri="{BB962C8B-B14F-4D97-AF65-F5344CB8AC3E}">
        <p14:creationId xmlns:p14="http://schemas.microsoft.com/office/powerpoint/2010/main" val="2073162203"/>
      </p:ext>
    </p:extLst>
  </p:cSld>
  <p:clrMapOvr>
    <a:masterClrMapping/>
  </p:clrMapOvr>
  <p:transition spd="slow">
    <p:wip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A60D26-5D61-8475-F085-913FA05654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4128E-027A-20E5-1A86-B77F13371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786938"/>
          </a:xfrm>
        </p:spPr>
        <p:txBody>
          <a:bodyPr/>
          <a:lstStyle/>
          <a:p>
            <a:r>
              <a:rPr lang="en-US" dirty="0"/>
              <a:t>Bunting drills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BF1C9-0C88-E4D3-46D2-95A712EA1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96538"/>
            <a:ext cx="8948359" cy="5004261"/>
          </a:xfrm>
        </p:spPr>
        <p:txBody>
          <a:bodyPr>
            <a:normAutofit/>
          </a:bodyPr>
          <a:lstStyle/>
          <a:p>
            <a:pPr lvl="2"/>
            <a:r>
              <a:rPr lang="en-US" dirty="0"/>
              <a:t>Stress fundamentals – (if struggling)</a:t>
            </a:r>
          </a:p>
          <a:p>
            <a:pPr lvl="3"/>
            <a:r>
              <a:rPr lang="en-US" dirty="0"/>
              <a:t>Get low, Shrink the zone</a:t>
            </a:r>
          </a:p>
          <a:p>
            <a:pPr lvl="3"/>
            <a:r>
              <a:rPr lang="en-US" dirty="0"/>
              <a:t>Bat at eye level</a:t>
            </a:r>
          </a:p>
          <a:p>
            <a:pPr lvl="3"/>
            <a:r>
              <a:rPr lang="en-US" dirty="0"/>
              <a:t>Bunt strikes</a:t>
            </a:r>
          </a:p>
          <a:p>
            <a:pPr lvl="2"/>
            <a:r>
              <a:rPr lang="en-US" dirty="0"/>
              <a:t>Handle</a:t>
            </a:r>
          </a:p>
          <a:p>
            <a:pPr lvl="3"/>
            <a:r>
              <a:rPr lang="en-US" dirty="0"/>
              <a:t>Zip or hole balls</a:t>
            </a:r>
          </a:p>
          <a:p>
            <a:pPr lvl="2"/>
            <a:r>
              <a:rPr lang="en-US" dirty="0"/>
              <a:t>Catching the ball</a:t>
            </a:r>
          </a:p>
          <a:p>
            <a:pPr lvl="3"/>
            <a:r>
              <a:rPr lang="en-US" dirty="0"/>
              <a:t>Fundamentals with glove</a:t>
            </a:r>
          </a:p>
          <a:p>
            <a:pPr lvl="3"/>
            <a:r>
              <a:rPr lang="en-US" dirty="0"/>
              <a:t>Front toss – progress to machine</a:t>
            </a:r>
          </a:p>
          <a:p>
            <a:pPr lvl="2"/>
            <a:r>
              <a:rPr lang="en-US" dirty="0"/>
              <a:t>Lacrosse stick </a:t>
            </a:r>
          </a:p>
          <a:p>
            <a:pPr lvl="3"/>
            <a:r>
              <a:rPr lang="en-US" dirty="0"/>
              <a:t>Small balls </a:t>
            </a:r>
          </a:p>
          <a:p>
            <a:pPr lvl="3"/>
            <a:r>
              <a:rPr lang="en-US" dirty="0"/>
              <a:t>Zip, Hole or lite flight</a:t>
            </a:r>
          </a:p>
          <a:p>
            <a:pPr lvl="3"/>
            <a:r>
              <a:rPr lang="en-US" dirty="0"/>
              <a:t>Front toss</a:t>
            </a:r>
          </a:p>
          <a:p>
            <a:pPr lvl="3"/>
            <a:endParaRPr lang="en-US" dirty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314883"/>
      </p:ext>
    </p:extLst>
  </p:cSld>
  <p:clrMapOvr>
    <a:masterClrMapping/>
  </p:clrMapOvr>
  <p:transition spd="slow">
    <p:wip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435E8C-2A88-6606-D0BF-56C9692CC8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79E4F-454C-051C-E855-291825F4F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786938"/>
          </a:xfrm>
        </p:spPr>
        <p:txBody>
          <a:bodyPr/>
          <a:lstStyle/>
          <a:p>
            <a:r>
              <a:rPr lang="en-US" dirty="0"/>
              <a:t>Fun drills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467AF-94D0-A501-F626-30E57E92F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96538"/>
            <a:ext cx="8948359" cy="5004261"/>
          </a:xfrm>
        </p:spPr>
        <p:txBody>
          <a:bodyPr>
            <a:normAutofit/>
          </a:bodyPr>
          <a:lstStyle/>
          <a:p>
            <a:pPr lvl="2"/>
            <a:r>
              <a:rPr lang="en-US" dirty="0"/>
              <a:t>Soft toss to the Wall – careful</a:t>
            </a:r>
          </a:p>
          <a:p>
            <a:pPr lvl="2"/>
            <a:r>
              <a:rPr lang="en-US" dirty="0"/>
              <a:t>Griz tennis</a:t>
            </a:r>
          </a:p>
          <a:p>
            <a:pPr lvl="2"/>
            <a:r>
              <a:rPr lang="en-US" dirty="0"/>
              <a:t>Mark a batting practice ball</a:t>
            </a:r>
          </a:p>
          <a:p>
            <a:pPr lvl="3"/>
            <a:r>
              <a:rPr lang="en-US" dirty="0"/>
              <a:t>Who ever fields it gets a treat</a:t>
            </a:r>
          </a:p>
          <a:p>
            <a:pPr lvl="2"/>
            <a:r>
              <a:rPr lang="en-US" dirty="0"/>
              <a:t>Relay races on the bases</a:t>
            </a:r>
          </a:p>
          <a:p>
            <a:pPr lvl="3"/>
            <a:r>
              <a:rPr lang="en-US" dirty="0"/>
              <a:t>V vs JV</a:t>
            </a:r>
          </a:p>
          <a:p>
            <a:pPr lvl="3"/>
            <a:r>
              <a:rPr lang="en-US" dirty="0"/>
              <a:t>By birthday</a:t>
            </a:r>
          </a:p>
          <a:p>
            <a:pPr lvl="3"/>
            <a:r>
              <a:rPr lang="en-US" dirty="0"/>
              <a:t>Infield vs outfield</a:t>
            </a:r>
          </a:p>
          <a:p>
            <a:pPr marL="914400" lvl="2" indent="0">
              <a:buNone/>
            </a:pPr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421419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9A4A3C-1B9B-B94F-317E-17A6970111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38ED5-32EB-42B3-5F60-54969D26B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20189"/>
          </a:xfrm>
        </p:spPr>
        <p:txBody>
          <a:bodyPr/>
          <a:lstStyle/>
          <a:p>
            <a:r>
              <a:rPr lang="en-US" dirty="0"/>
              <a:t> Coaching philosophy 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C1D18-F5BE-FF92-90EA-CD1A688DD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96785"/>
            <a:ext cx="8596668" cy="4951615"/>
          </a:xfrm>
        </p:spPr>
        <p:txBody>
          <a:bodyPr>
            <a:normAutofit/>
          </a:bodyPr>
          <a:lstStyle/>
          <a:p>
            <a:r>
              <a:rPr lang="en-US" dirty="0"/>
              <a:t>Coaching has become year-round involvement </a:t>
            </a:r>
            <a:r>
              <a:rPr lang="en-US" u="sng" dirty="0"/>
              <a:t>in some form</a:t>
            </a:r>
          </a:p>
          <a:p>
            <a:pPr lvl="1"/>
            <a:r>
              <a:rPr lang="en-US" dirty="0"/>
              <a:t>If you have not bought into that you may be missing out</a:t>
            </a:r>
          </a:p>
          <a:p>
            <a:r>
              <a:rPr lang="en-US" dirty="0"/>
              <a:t>Brash, cocky, played competitive softball, I could do it, How hard could it be to coach 14–17-year-old young women to play, win and compete.</a:t>
            </a:r>
          </a:p>
          <a:p>
            <a:pPr lvl="1"/>
            <a:r>
              <a:rPr lang="en-US" dirty="0"/>
              <a:t>1995 - “New sheriff at CHS softball and our team was going to be different”</a:t>
            </a:r>
          </a:p>
          <a:p>
            <a:pPr lvl="2"/>
            <a:r>
              <a:rPr lang="en-US" dirty="0"/>
              <a:t>Lost our 1</a:t>
            </a:r>
            <a:r>
              <a:rPr lang="en-US" baseline="30000" dirty="0"/>
              <a:t>st</a:t>
            </a:r>
            <a:r>
              <a:rPr lang="en-US" dirty="0"/>
              <a:t> 9 games</a:t>
            </a:r>
          </a:p>
          <a:p>
            <a:pPr lvl="2"/>
            <a:r>
              <a:rPr lang="en-US" dirty="0"/>
              <a:t>Dictated most of what went on. Practice plans, music, cheers (why), uniforms…</a:t>
            </a:r>
          </a:p>
          <a:p>
            <a:pPr lvl="2"/>
            <a:r>
              <a:rPr lang="en-US" dirty="0"/>
              <a:t>marginal success with that approach even though we had years with pretty good players</a:t>
            </a:r>
          </a:p>
          <a:p>
            <a:r>
              <a:rPr lang="en-US" dirty="0"/>
              <a:t>1998 – 1</a:t>
            </a:r>
            <a:r>
              <a:rPr lang="en-US" baseline="30000" dirty="0"/>
              <a:t>st</a:t>
            </a:r>
            <a:r>
              <a:rPr lang="en-US" dirty="0"/>
              <a:t> winning season (17-6) 1999 (12-10)</a:t>
            </a:r>
          </a:p>
          <a:p>
            <a:r>
              <a:rPr lang="en-US" dirty="0"/>
              <a:t>71-98 1</a:t>
            </a:r>
            <a:r>
              <a:rPr lang="en-US" baseline="30000" dirty="0"/>
              <a:t>st</a:t>
            </a:r>
            <a:r>
              <a:rPr lang="en-US" dirty="0"/>
              <a:t> 8 seasons, 338-162 last 21 seasons</a:t>
            </a:r>
          </a:p>
          <a:p>
            <a:pPr lvl="1"/>
            <a:r>
              <a:rPr lang="en-US" dirty="0"/>
              <a:t>All of our championships since 2004</a:t>
            </a:r>
          </a:p>
          <a:p>
            <a:r>
              <a:rPr lang="en-US" dirty="0"/>
              <a:t>What Changed?</a:t>
            </a:r>
          </a:p>
          <a:p>
            <a:pPr lvl="1"/>
            <a:r>
              <a:rPr lang="en-US" dirty="0"/>
              <a:t>Me and my approach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4425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6AADC0-568A-2FAC-9C85-CAC4E1B78D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F09F6-1268-F31E-7445-77ED3D5E7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20189"/>
          </a:xfrm>
        </p:spPr>
        <p:txBody>
          <a:bodyPr/>
          <a:lstStyle/>
          <a:p>
            <a:r>
              <a:rPr lang="en-US" dirty="0"/>
              <a:t> Coaching philosophy (cont…)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95330A-88F7-4B38-0F87-AA3EFEDEC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96785"/>
            <a:ext cx="8596668" cy="495161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Around 2002, a trusted friend and Parent “Players and Parents don’t see the real you, they only see you as a coach-X’s and O’s, not a person, lighten up and have a little fun</a:t>
            </a:r>
          </a:p>
          <a:p>
            <a:pPr lvl="1"/>
            <a:r>
              <a:rPr lang="en-US" dirty="0"/>
              <a:t>That stung a little but started the process of changing my approach. That was something I worked at until the day I retired</a:t>
            </a:r>
          </a:p>
          <a:p>
            <a:r>
              <a:rPr lang="en-US" dirty="0"/>
              <a:t>“All about winning” Is it? That is what I thought at in the beginning</a:t>
            </a:r>
          </a:p>
          <a:p>
            <a:pPr lvl="1"/>
            <a:r>
              <a:rPr lang="en-US" dirty="0"/>
              <a:t>I am the most competitive person I know, Hate to lose at anything but talking and dwelling about winning was not working</a:t>
            </a:r>
          </a:p>
          <a:p>
            <a:r>
              <a:rPr lang="en-US" dirty="0"/>
              <a:t>If it is either win or lose and that’s it:</a:t>
            </a:r>
          </a:p>
          <a:p>
            <a:pPr lvl="1"/>
            <a:r>
              <a:rPr lang="en-US" dirty="0"/>
              <a:t>Very little opportunity for recognizing success</a:t>
            </a:r>
          </a:p>
          <a:p>
            <a:pPr lvl="2"/>
            <a:r>
              <a:rPr lang="en-US" dirty="0"/>
              <a:t>Sometimes the pitcher/other team wins</a:t>
            </a:r>
          </a:p>
          <a:p>
            <a:pPr lvl="2"/>
            <a:r>
              <a:rPr lang="en-US" dirty="0"/>
              <a:t>That doesn’t mean you do not have at least some success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0203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062A71-FE85-AA33-1463-6AED38237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2956B-6685-646A-704F-F84942583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0313"/>
          </a:xfrm>
        </p:spPr>
        <p:txBody>
          <a:bodyPr/>
          <a:lstStyle/>
          <a:p>
            <a:r>
              <a:rPr lang="en-US" dirty="0"/>
              <a:t>“DOING ALL YOU CAN TO WIN”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A9245D-F776-D2D8-C597-51346C3CA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79913"/>
            <a:ext cx="8865677" cy="502088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That means all week, not just on game day</a:t>
            </a:r>
          </a:p>
          <a:p>
            <a:r>
              <a:rPr lang="en-US" dirty="0"/>
              <a:t>Control what you can control</a:t>
            </a:r>
          </a:p>
          <a:p>
            <a:pPr lvl="1"/>
            <a:r>
              <a:rPr lang="en-US" dirty="0"/>
              <a:t>Good swings’ not hits</a:t>
            </a:r>
          </a:p>
          <a:p>
            <a:pPr lvl="1"/>
            <a:r>
              <a:rPr lang="en-US" dirty="0"/>
              <a:t>Give players the opportunity to have some success without winning the game or the at bat</a:t>
            </a:r>
          </a:p>
          <a:p>
            <a:pPr lvl="2"/>
            <a:r>
              <a:rPr lang="en-US" dirty="0"/>
              <a:t>Yes, you struck out but you had good swings and you didn’t chase the rise ball, that is a win/success</a:t>
            </a:r>
          </a:p>
          <a:p>
            <a:pPr lvl="2"/>
            <a:r>
              <a:rPr lang="en-US" dirty="0"/>
              <a:t>Small wins/successes lead to bigger ones, dwell on that not just the game</a:t>
            </a:r>
          </a:p>
          <a:p>
            <a:pPr lvl="1"/>
            <a:r>
              <a:rPr lang="en-US" dirty="0"/>
              <a:t>It is just HS softball, coaching college is different than HS in many ways, higher expectations – youth league are also different</a:t>
            </a:r>
          </a:p>
          <a:p>
            <a:pPr lvl="1"/>
            <a:r>
              <a:rPr lang="en-US" dirty="0"/>
              <a:t>Winning the games is ALWAYS the ultimate goal but there has to be wins along the way</a:t>
            </a:r>
          </a:p>
          <a:p>
            <a:pPr lvl="1"/>
            <a:r>
              <a:rPr lang="en-US" dirty="0"/>
              <a:t>Recognized that we should be teaching life skills through softball not just teaching winning games only</a:t>
            </a:r>
          </a:p>
          <a:p>
            <a:pPr lvl="2"/>
            <a:r>
              <a:rPr lang="en-US" dirty="0"/>
              <a:t>Value of hard work, good teammates, commitment, accountability</a:t>
            </a:r>
          </a:p>
          <a:p>
            <a:pPr lvl="1"/>
            <a:r>
              <a:rPr lang="en-US" dirty="0"/>
              <a:t>Even small wins/successes </a:t>
            </a:r>
            <a:r>
              <a:rPr lang="en-US" u="sng" dirty="0"/>
              <a:t>build confidence it what you are doing both as a player and a coach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8644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55A0E1-57B8-FD7A-7F63-12F4CC23B7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BF85F-09DD-B7A2-0286-FD0F69969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0313"/>
          </a:xfrm>
        </p:spPr>
        <p:txBody>
          <a:bodyPr/>
          <a:lstStyle/>
          <a:p>
            <a:r>
              <a:rPr lang="en-US" dirty="0"/>
              <a:t>DOING ALL YOU CAN TO WIN (cont…)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4A71E-13F2-711F-F9BC-E956CB950B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79913"/>
            <a:ext cx="8865677" cy="5020887"/>
          </a:xfrm>
        </p:spPr>
        <p:txBody>
          <a:bodyPr/>
          <a:lstStyle/>
          <a:p>
            <a:pPr lvl="1"/>
            <a:r>
              <a:rPr lang="en-US" dirty="0"/>
              <a:t>Learning to deal with athletic pressure is a process and different for every athlete. We have to be very careful about adding to the pressure to those that are not prepared to handle it</a:t>
            </a:r>
          </a:p>
          <a:p>
            <a:pPr lvl="1"/>
            <a:r>
              <a:rPr lang="en-US" dirty="0"/>
              <a:t>Coaches should clearly define what their expectations are.</a:t>
            </a:r>
          </a:p>
          <a:p>
            <a:pPr lvl="2"/>
            <a:r>
              <a:rPr lang="en-US" dirty="0"/>
              <a:t>We stressed we only expected their best effort</a:t>
            </a:r>
          </a:p>
          <a:p>
            <a:pPr lvl="2"/>
            <a:r>
              <a:rPr lang="en-US" dirty="0"/>
              <a:t>Tryouts, cuts, game day, practices, behavior</a:t>
            </a:r>
          </a:p>
          <a:p>
            <a:pPr lvl="1"/>
            <a:r>
              <a:rPr lang="en-US" dirty="0"/>
              <a:t>None of this works if your players are not truly understanding  “DOING ALL THEY CAN TO WIN”</a:t>
            </a:r>
          </a:p>
          <a:p>
            <a:pPr lvl="2"/>
            <a:r>
              <a:rPr lang="en-US" dirty="0"/>
              <a:t>All week not just game day</a:t>
            </a:r>
          </a:p>
          <a:p>
            <a:pPr lvl="2"/>
            <a:r>
              <a:rPr lang="en-US" dirty="0"/>
              <a:t>Off season</a:t>
            </a:r>
          </a:p>
          <a:p>
            <a:pPr lvl="2"/>
            <a:r>
              <a:rPr lang="en-US" dirty="0"/>
              <a:t>Summer leagues</a:t>
            </a:r>
          </a:p>
          <a:p>
            <a:pPr lvl="2"/>
            <a:r>
              <a:rPr lang="en-US" dirty="0"/>
              <a:t>Practice</a:t>
            </a:r>
          </a:p>
          <a:p>
            <a:pPr lvl="2"/>
            <a:r>
              <a:rPr lang="en-US" dirty="0"/>
              <a:t>Drills on their own</a:t>
            </a:r>
          </a:p>
          <a:p>
            <a:pPr lvl="2"/>
            <a:r>
              <a:rPr lang="en-US" dirty="0"/>
              <a:t>Commitment to change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435659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B97E5A-55B6-85F8-0670-4777510E65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BFEAD-4C80-0074-E1B1-F2D29431C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6938"/>
          </a:xfrm>
        </p:spPr>
        <p:txBody>
          <a:bodyPr/>
          <a:lstStyle/>
          <a:p>
            <a:r>
              <a:rPr lang="en-US" dirty="0"/>
              <a:t>COACHES – KEY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F1BC9-5296-2781-FA45-77D9AA141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6539"/>
            <a:ext cx="8596668" cy="4644824"/>
          </a:xfrm>
        </p:spPr>
        <p:txBody>
          <a:bodyPr/>
          <a:lstStyle/>
          <a:p>
            <a:r>
              <a:rPr lang="en-US" dirty="0"/>
              <a:t>True to yourself and your values (program and self), “look in the mirror”</a:t>
            </a:r>
          </a:p>
          <a:p>
            <a:r>
              <a:rPr lang="en-US" dirty="0"/>
              <a:t>Treat players and parents consistent, fair</a:t>
            </a:r>
          </a:p>
          <a:p>
            <a:pPr lvl="1"/>
            <a:r>
              <a:rPr lang="en-US" dirty="0"/>
              <a:t>Hindsight (everyone has it), Get thicker skinned (easier if you are doing what you said you would)</a:t>
            </a:r>
          </a:p>
          <a:p>
            <a:pPr lvl="1"/>
            <a:r>
              <a:rPr lang="en-US" dirty="0"/>
              <a:t>Best players (most historical success) may have a longer rope for play but Never for poor behavior! A good way to send a message</a:t>
            </a:r>
          </a:p>
          <a:p>
            <a:r>
              <a:rPr lang="en-US" dirty="0"/>
              <a:t> No tolerance for bad teammate (includes towards opposing players, coaches and officials</a:t>
            </a:r>
          </a:p>
          <a:p>
            <a:r>
              <a:rPr lang="en-US" dirty="0"/>
              <a:t>Bad body language – coaches also ….</a:t>
            </a:r>
          </a:p>
          <a:p>
            <a:r>
              <a:rPr lang="en-US" dirty="0"/>
              <a:t>PEOPLE WILL LONG REMEMBER HAVE YOU ACTED AND SOON FORGET HOW YOU PLAYED</a:t>
            </a:r>
          </a:p>
          <a:p>
            <a:pPr lvl="1"/>
            <a:r>
              <a:rPr lang="en-US" dirty="0"/>
              <a:t>Demand that of players, coaches, and parents</a:t>
            </a:r>
          </a:p>
        </p:txBody>
      </p:sp>
    </p:spTree>
    <p:extLst>
      <p:ext uri="{BB962C8B-B14F-4D97-AF65-F5344CB8AC3E}">
        <p14:creationId xmlns:p14="http://schemas.microsoft.com/office/powerpoint/2010/main" val="93565859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20FAEA-0D48-3343-35CC-24DBCD6B05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A9851-A809-095B-A20A-2A8C9EAF2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786938"/>
          </a:xfrm>
        </p:spPr>
        <p:txBody>
          <a:bodyPr/>
          <a:lstStyle/>
          <a:p>
            <a:r>
              <a:rPr lang="en-US" dirty="0"/>
              <a:t>Assistant Coaches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99ED70-3696-3034-A4DF-B2232BA3D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6539"/>
            <a:ext cx="8596668" cy="4644824"/>
          </a:xfrm>
        </p:spPr>
        <p:txBody>
          <a:bodyPr/>
          <a:lstStyle/>
          <a:p>
            <a:pPr lvl="2"/>
            <a:r>
              <a:rPr lang="en-US" dirty="0"/>
              <a:t>Consistency</a:t>
            </a:r>
          </a:p>
          <a:p>
            <a:pPr lvl="2"/>
            <a:r>
              <a:rPr lang="en-US" dirty="0"/>
              <a:t>We had great Assistants</a:t>
            </a:r>
          </a:p>
          <a:p>
            <a:pPr lvl="3"/>
            <a:r>
              <a:rPr lang="en-US" dirty="0"/>
              <a:t>8 with 15 – 31 years of service</a:t>
            </a:r>
          </a:p>
          <a:p>
            <a:pPr lvl="3"/>
            <a:r>
              <a:rPr lang="en-US" dirty="0"/>
              <a:t>4 with 8-15</a:t>
            </a:r>
          </a:p>
          <a:p>
            <a:pPr lvl="2"/>
            <a:r>
              <a:rPr lang="en-US" dirty="0"/>
              <a:t>Critical that they share your values and support them (openly)</a:t>
            </a:r>
          </a:p>
          <a:p>
            <a:pPr lvl="3"/>
            <a:r>
              <a:rPr lang="en-US" dirty="0"/>
              <a:t>Support them</a:t>
            </a:r>
          </a:p>
          <a:p>
            <a:pPr lvl="3"/>
            <a:r>
              <a:rPr lang="en-US" dirty="0"/>
              <a:t>Make it known the final decision is the Head Coach….</a:t>
            </a:r>
          </a:p>
          <a:p>
            <a:pPr lvl="2"/>
            <a:r>
              <a:rPr lang="en-US" dirty="0"/>
              <a:t>Recognize roles given</a:t>
            </a:r>
          </a:p>
          <a:p>
            <a:pPr lvl="3"/>
            <a:r>
              <a:rPr lang="en-US" dirty="0"/>
              <a:t>Give them a task and let them develop a plan</a:t>
            </a:r>
          </a:p>
          <a:p>
            <a:pPr lvl="2"/>
            <a:r>
              <a:rPr lang="en-US" dirty="0"/>
              <a:t>I do not feel I am a very good Assistant and hard to be an Assistant for</a:t>
            </a:r>
          </a:p>
          <a:p>
            <a:pPr lvl="3"/>
            <a:r>
              <a:rPr lang="en-US" dirty="0"/>
              <a:t>Got better over time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318003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7178</TotalTime>
  <Words>3312</Words>
  <Application>Microsoft Office PowerPoint</Application>
  <PresentationFormat>Widescreen</PresentationFormat>
  <Paragraphs>421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Trebuchet MS</vt:lpstr>
      <vt:lpstr>Wingdings 3</vt:lpstr>
      <vt:lpstr>Facet</vt:lpstr>
      <vt:lpstr>MCA 2025 Mike Miller Capital High Softball – (retired)</vt:lpstr>
      <vt:lpstr>JUST MY OPINIONS – General statements</vt:lpstr>
      <vt:lpstr>Coaching Beyond Mechanics</vt:lpstr>
      <vt:lpstr> Coaching philosophy </vt:lpstr>
      <vt:lpstr> Coaching philosophy (cont…)</vt:lpstr>
      <vt:lpstr>“DOING ALL YOU CAN TO WIN”</vt:lpstr>
      <vt:lpstr>DOING ALL YOU CAN TO WIN (cont…)</vt:lpstr>
      <vt:lpstr>COACHES – KEY POINTS</vt:lpstr>
      <vt:lpstr>Assistant Coaches</vt:lpstr>
      <vt:lpstr>PLAYERS</vt:lpstr>
      <vt:lpstr>PLAYERS (cont)</vt:lpstr>
      <vt:lpstr>Mental Game</vt:lpstr>
      <vt:lpstr>Chemistry</vt:lpstr>
      <vt:lpstr>Leadership</vt:lpstr>
      <vt:lpstr>Captains - Goals</vt:lpstr>
      <vt:lpstr>Parents</vt:lpstr>
      <vt:lpstr>Parents (cont)</vt:lpstr>
      <vt:lpstr>Summer Softball</vt:lpstr>
      <vt:lpstr>Summary - Advice</vt:lpstr>
      <vt:lpstr>Thank you!    QUESTIONS?</vt:lpstr>
      <vt:lpstr>Drills Philosophy</vt:lpstr>
      <vt:lpstr>Drills Philosophy (cont)</vt:lpstr>
      <vt:lpstr>Drills while playing</vt:lpstr>
      <vt:lpstr>Hitting drills – with or without machine</vt:lpstr>
      <vt:lpstr>Front toss drills</vt:lpstr>
      <vt:lpstr>Tee drills</vt:lpstr>
      <vt:lpstr>Throwing drills</vt:lpstr>
      <vt:lpstr>Infield drills</vt:lpstr>
      <vt:lpstr>Outfield drills</vt:lpstr>
      <vt:lpstr>Bunting drills</vt:lpstr>
      <vt:lpstr>Fun drills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Mike Miller</dc:creator>
  <cp:lastModifiedBy>Mike Miller</cp:lastModifiedBy>
  <cp:revision>12</cp:revision>
  <dcterms:created xsi:type="dcterms:W3CDTF">2025-07-25T16:53:55Z</dcterms:created>
  <dcterms:modified xsi:type="dcterms:W3CDTF">2025-07-31T15:02:48Z</dcterms:modified>
</cp:coreProperties>
</file>