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8" r:id="rId3"/>
    <p:sldId id="280" r:id="rId4"/>
    <p:sldId id="279" r:id="rId5"/>
    <p:sldId id="281" r:id="rId6"/>
    <p:sldId id="288" r:id="rId7"/>
    <p:sldId id="282" r:id="rId8"/>
    <p:sldId id="287" r:id="rId9"/>
    <p:sldId id="283" r:id="rId10"/>
    <p:sldId id="284" r:id="rId11"/>
    <p:sldId id="285" r:id="rId12"/>
    <p:sldId id="28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1194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880029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4482982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77515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405285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34974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602144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62891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58800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1972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115266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468544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2293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049076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6911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030945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20AB-2FF7-4E09-9A1F-CF6E4F817E91}" type="datetimeFigureOut">
              <a:rPr lang="en-US" smtClean="0"/>
              <a:t>7/31/2025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BF5BEC7-E258-489A-A7E2-CBFDB8624E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32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484C1-0943-1063-8647-97C140414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MCA 2025</a:t>
            </a:r>
            <a:br>
              <a:rPr lang="en-US" dirty="0"/>
            </a:br>
            <a:r>
              <a:rPr lang="en-US" sz="2400" dirty="0"/>
              <a:t>Mike Miller Capital High Softball – (retired)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9CFF0E-0A9A-9516-7E5A-AC1A3C686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65514"/>
            <a:ext cx="8596668" cy="4914899"/>
          </a:xfrm>
        </p:spPr>
        <p:txBody>
          <a:bodyPr>
            <a:normAutofit/>
          </a:bodyPr>
          <a:lstStyle/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79192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FAA24-6BA7-3A72-0D5E-611F24A076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FE226-B873-53A4-E677-9A87CFA14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Outfield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30775-0CF0-4645-F9E3-C3328D25C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Run and Catch in gym and out</a:t>
            </a:r>
          </a:p>
          <a:p>
            <a:pPr lvl="3"/>
            <a:r>
              <a:rPr lang="en-US" dirty="0"/>
              <a:t>Hard for many to catch on the run</a:t>
            </a:r>
          </a:p>
          <a:p>
            <a:pPr lvl="3"/>
            <a:r>
              <a:rPr lang="en-US" dirty="0"/>
              <a:t>Both directions</a:t>
            </a:r>
          </a:p>
          <a:p>
            <a:pPr lvl="4"/>
            <a:r>
              <a:rPr lang="en-US" dirty="0"/>
              <a:t>Soft</a:t>
            </a:r>
          </a:p>
          <a:p>
            <a:pPr lvl="4"/>
            <a:r>
              <a:rPr lang="en-US" dirty="0"/>
              <a:t>Line drives</a:t>
            </a:r>
          </a:p>
          <a:p>
            <a:pPr lvl="4"/>
            <a:r>
              <a:rPr lang="en-US" dirty="0"/>
              <a:t>Go and get it</a:t>
            </a:r>
          </a:p>
          <a:p>
            <a:pPr lvl="3"/>
            <a:r>
              <a:rPr lang="en-US" dirty="0"/>
              <a:t>Great conditioning</a:t>
            </a:r>
          </a:p>
          <a:p>
            <a:pPr lvl="2"/>
            <a:r>
              <a:rPr lang="en-US" dirty="0"/>
              <a:t>Fence or wall catching</a:t>
            </a:r>
          </a:p>
          <a:p>
            <a:pPr lvl="3"/>
            <a:r>
              <a:rPr lang="en-US" dirty="0"/>
              <a:t>Padded gym wall is a great place to start</a:t>
            </a:r>
          </a:p>
          <a:p>
            <a:pPr lvl="3"/>
            <a:r>
              <a:rPr lang="en-US" dirty="0"/>
              <a:t>Start close and work your way back farther from the wall/fence</a:t>
            </a:r>
          </a:p>
          <a:p>
            <a:pPr lvl="2"/>
            <a:r>
              <a:rPr lang="en-US" dirty="0"/>
              <a:t>Diving</a:t>
            </a:r>
          </a:p>
          <a:p>
            <a:pPr lvl="3"/>
            <a:r>
              <a:rPr lang="en-US" dirty="0"/>
              <a:t>Start knees</a:t>
            </a:r>
          </a:p>
          <a:p>
            <a:pPr lvl="2"/>
            <a:r>
              <a:rPr lang="en-US" dirty="0"/>
              <a:t>Slide catches</a:t>
            </a:r>
          </a:p>
          <a:p>
            <a:pPr lvl="3"/>
            <a:r>
              <a:rPr lang="en-US" dirty="0"/>
              <a:t>Start soft easy</a:t>
            </a:r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8424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60D26-5D61-8475-F085-913FA0565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4128E-027A-20E5-1A86-B77F13371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Bunting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BF1C9-0C88-E4D3-46D2-95A712EA1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Stress fundamentals – (if struggling)</a:t>
            </a:r>
          </a:p>
          <a:p>
            <a:pPr lvl="3"/>
            <a:r>
              <a:rPr lang="en-US" dirty="0"/>
              <a:t>Get low, Shrink the zone</a:t>
            </a:r>
          </a:p>
          <a:p>
            <a:pPr lvl="3"/>
            <a:r>
              <a:rPr lang="en-US" dirty="0"/>
              <a:t>Bat at eye level</a:t>
            </a:r>
          </a:p>
          <a:p>
            <a:pPr lvl="3"/>
            <a:r>
              <a:rPr lang="en-US" dirty="0"/>
              <a:t>Bunt strikes</a:t>
            </a:r>
          </a:p>
          <a:p>
            <a:pPr lvl="2"/>
            <a:r>
              <a:rPr lang="en-US" dirty="0"/>
              <a:t>Handle</a:t>
            </a:r>
          </a:p>
          <a:p>
            <a:pPr lvl="3"/>
            <a:r>
              <a:rPr lang="en-US" dirty="0"/>
              <a:t>Zip or hole balls</a:t>
            </a:r>
          </a:p>
          <a:p>
            <a:pPr lvl="2"/>
            <a:r>
              <a:rPr lang="en-US" dirty="0"/>
              <a:t>Catching the ball</a:t>
            </a:r>
          </a:p>
          <a:p>
            <a:pPr lvl="3"/>
            <a:r>
              <a:rPr lang="en-US" dirty="0"/>
              <a:t>Fundamentals with glove</a:t>
            </a:r>
          </a:p>
          <a:p>
            <a:pPr lvl="3"/>
            <a:r>
              <a:rPr lang="en-US" dirty="0"/>
              <a:t>Front toss – progress to machine</a:t>
            </a:r>
          </a:p>
          <a:p>
            <a:pPr lvl="2"/>
            <a:r>
              <a:rPr lang="en-US" dirty="0"/>
              <a:t>Lacrosse stick </a:t>
            </a:r>
          </a:p>
          <a:p>
            <a:pPr lvl="3"/>
            <a:r>
              <a:rPr lang="en-US" dirty="0"/>
              <a:t>Small balls </a:t>
            </a:r>
          </a:p>
          <a:p>
            <a:pPr lvl="3"/>
            <a:r>
              <a:rPr lang="en-US" dirty="0"/>
              <a:t>Zip, Hole or lite flight</a:t>
            </a:r>
          </a:p>
          <a:p>
            <a:pPr lvl="3"/>
            <a:r>
              <a:rPr lang="en-US" dirty="0"/>
              <a:t>Front toss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31488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435E8C-2A88-6606-D0BF-56C9692CC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79E4F-454C-051C-E855-291825F4F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Fun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467AF-94D0-A501-F626-30E57E92F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Soft toss to the Wall – careful</a:t>
            </a:r>
          </a:p>
          <a:p>
            <a:pPr lvl="2"/>
            <a:r>
              <a:rPr lang="en-US" dirty="0"/>
              <a:t>Griz tennis</a:t>
            </a:r>
          </a:p>
          <a:p>
            <a:pPr lvl="2"/>
            <a:r>
              <a:rPr lang="en-US" dirty="0"/>
              <a:t>Mark a batting practice ball</a:t>
            </a:r>
          </a:p>
          <a:p>
            <a:pPr lvl="3"/>
            <a:r>
              <a:rPr lang="en-US" dirty="0"/>
              <a:t>Who ever fields it gets a treat</a:t>
            </a:r>
          </a:p>
          <a:p>
            <a:pPr lvl="2"/>
            <a:r>
              <a:rPr lang="en-US" dirty="0"/>
              <a:t>Relay races on the bases</a:t>
            </a:r>
          </a:p>
          <a:p>
            <a:pPr lvl="3"/>
            <a:r>
              <a:rPr lang="en-US" dirty="0"/>
              <a:t>V vs JV</a:t>
            </a:r>
          </a:p>
          <a:p>
            <a:pPr lvl="3"/>
            <a:r>
              <a:rPr lang="en-US" dirty="0"/>
              <a:t>By birthday</a:t>
            </a:r>
          </a:p>
          <a:p>
            <a:pPr lvl="3"/>
            <a:r>
              <a:rPr lang="en-US" dirty="0"/>
              <a:t>Infield vs outfield</a:t>
            </a:r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42141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57AD5-8667-6DD2-AF36-BCB1E6B733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F84E3-E1E7-6FD6-5D04-4CC26B26E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0436"/>
            <a:ext cx="8596668" cy="767443"/>
          </a:xfrm>
        </p:spPr>
        <p:txBody>
          <a:bodyPr/>
          <a:lstStyle/>
          <a:p>
            <a:r>
              <a:rPr lang="en-US" dirty="0"/>
              <a:t>Drills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BC181-98F4-E223-067C-F754330E1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22564"/>
            <a:ext cx="8596668" cy="5388429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We often work on hard drills (hitting outside pitches)</a:t>
            </a:r>
          </a:p>
          <a:p>
            <a:pPr lvl="3"/>
            <a:r>
              <a:rPr lang="en-US" dirty="0"/>
              <a:t>Be careful how hard/frustrating you make drills</a:t>
            </a:r>
          </a:p>
          <a:p>
            <a:pPr lvl="2"/>
            <a:r>
              <a:rPr lang="en-US" dirty="0"/>
              <a:t>Must keep everyone busy (stations)</a:t>
            </a:r>
          </a:p>
          <a:p>
            <a:pPr lvl="3"/>
            <a:r>
              <a:rPr lang="en-US" dirty="0"/>
              <a:t>Keep whole team busy</a:t>
            </a:r>
          </a:p>
          <a:p>
            <a:pPr lvl="3"/>
            <a:r>
              <a:rPr lang="en-US" dirty="0"/>
              <a:t>Smaller groups</a:t>
            </a:r>
          </a:p>
          <a:p>
            <a:pPr lvl="2"/>
            <a:r>
              <a:rPr lang="en-US" dirty="0"/>
              <a:t>Adapt others drills to fit your team or purpose</a:t>
            </a:r>
          </a:p>
          <a:p>
            <a:pPr lvl="2"/>
            <a:r>
              <a:rPr lang="en-US" dirty="0"/>
              <a:t>I like shorter reps – 3-4 swings multiple times vs 20 swings one time</a:t>
            </a:r>
          </a:p>
          <a:p>
            <a:pPr lvl="2"/>
            <a:r>
              <a:rPr lang="en-US" dirty="0"/>
              <a:t>Drills are typically a breakdown of a portion of a skill and not always taken directly to the field	</a:t>
            </a:r>
          </a:p>
          <a:p>
            <a:pPr lvl="3"/>
            <a:r>
              <a:rPr lang="en-US" dirty="0"/>
              <a:t>Such as: Back hands, Knob - tee</a:t>
            </a:r>
          </a:p>
          <a:p>
            <a:pPr lvl="2"/>
            <a:r>
              <a:rPr lang="en-US" dirty="0"/>
              <a:t>Make competitive when ever possible. Time, keep score, recognize winners</a:t>
            </a:r>
          </a:p>
          <a:p>
            <a:pPr lvl="2"/>
            <a:r>
              <a:rPr lang="en-US" dirty="0"/>
              <a:t>Clear idea of what you are trying to achieve</a:t>
            </a:r>
          </a:p>
          <a:p>
            <a:pPr lvl="3"/>
            <a:r>
              <a:rPr lang="en-US" dirty="0"/>
              <a:t>Players may not always know but coach should (explain)</a:t>
            </a:r>
          </a:p>
          <a:p>
            <a:pPr lvl="3"/>
            <a:r>
              <a:rPr lang="en-US" dirty="0"/>
              <a:t>Never do a drill without a purpose</a:t>
            </a:r>
          </a:p>
          <a:p>
            <a:pPr lvl="2"/>
            <a:r>
              <a:rPr lang="en-US" dirty="0"/>
              <a:t>Don’t get stuck doing same drill over and over, different drills with same purpose will make sense to different players</a:t>
            </a:r>
          </a:p>
        </p:txBody>
      </p:sp>
    </p:spTree>
    <p:extLst>
      <p:ext uri="{BB962C8B-B14F-4D97-AF65-F5344CB8AC3E}">
        <p14:creationId xmlns:p14="http://schemas.microsoft.com/office/powerpoint/2010/main" val="3759628681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C9540-07D8-1C5D-4D0C-D8D939A9A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3960C-5629-9AB9-A8A0-599ED8A2E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Drills Philosophy (cont)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41853-88AC-4609-AC53-DC47E5EE5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596668" cy="4644824"/>
          </a:xfrm>
        </p:spPr>
        <p:txBody>
          <a:bodyPr/>
          <a:lstStyle/>
          <a:p>
            <a:pPr lvl="2"/>
            <a:r>
              <a:rPr lang="en-US" dirty="0"/>
              <a:t>Have a specific purpose in mind </a:t>
            </a:r>
          </a:p>
          <a:p>
            <a:pPr lvl="2"/>
            <a:r>
              <a:rPr lang="en-US" dirty="0"/>
              <a:t>Hitting drills tend to lag for others, plan to keep them busy)</a:t>
            </a:r>
          </a:p>
          <a:p>
            <a:pPr lvl="2"/>
            <a:r>
              <a:rPr lang="en-US" dirty="0"/>
              <a:t>Infielders all wear masks at practice</a:t>
            </a:r>
          </a:p>
          <a:p>
            <a:pPr lvl="2"/>
            <a:r>
              <a:rPr lang="en-US" dirty="0"/>
              <a:t>Pitchers seldom pitch to hitters at practice</a:t>
            </a:r>
          </a:p>
          <a:p>
            <a:pPr lvl="3"/>
            <a:r>
              <a:rPr lang="en-US" dirty="0"/>
              <a:t>When they do, you must have an umpire and start with a count</a:t>
            </a:r>
          </a:p>
          <a:p>
            <a:pPr lvl="3"/>
            <a:r>
              <a:rPr lang="en-US" dirty="0"/>
              <a:t>Typically, pitch with a screen</a:t>
            </a:r>
          </a:p>
          <a:p>
            <a:pPr lvl="3"/>
            <a:r>
              <a:rPr lang="en-US" dirty="0"/>
              <a:t>If we have a pitcher most of other players are at different stations</a:t>
            </a:r>
          </a:p>
          <a:p>
            <a:pPr lvl="2"/>
            <a:r>
              <a:rPr lang="en-US" dirty="0"/>
              <a:t>Players, instead of coaches,  may soft toss, bounce toss or front toss depending on drill focus</a:t>
            </a:r>
          </a:p>
        </p:txBody>
      </p:sp>
    </p:spTree>
    <p:extLst>
      <p:ext uri="{BB962C8B-B14F-4D97-AF65-F5344CB8AC3E}">
        <p14:creationId xmlns:p14="http://schemas.microsoft.com/office/powerpoint/2010/main" val="3350106764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19A472-3854-068A-87A3-C3C8A05CC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9A0C-7527-93F1-99BC-512E42E45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Drills while playing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40466-8DB0-3A23-1F4A-9F0D253E5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126725"/>
          </a:xfrm>
        </p:spPr>
        <p:txBody>
          <a:bodyPr/>
          <a:lstStyle/>
          <a:p>
            <a:pPr lvl="2"/>
            <a:r>
              <a:rPr lang="en-US" dirty="0"/>
              <a:t>Things, situations happen while scrimmaging or in games that are very hard to recreate </a:t>
            </a:r>
          </a:p>
          <a:p>
            <a:pPr lvl="3"/>
            <a:r>
              <a:rPr lang="en-US" dirty="0"/>
              <a:t>Discuss these situations as they happen</a:t>
            </a:r>
          </a:p>
          <a:p>
            <a:pPr lvl="2"/>
            <a:r>
              <a:rPr lang="en-US" dirty="0"/>
              <a:t>It’s hard to expect something in a game if you haven't done it in practice</a:t>
            </a:r>
          </a:p>
          <a:p>
            <a:pPr lvl="2"/>
            <a:r>
              <a:rPr lang="en-US" dirty="0"/>
              <a:t>In recent years  I felts we were much more successful incorporating drill into playing in some fashion</a:t>
            </a:r>
          </a:p>
          <a:p>
            <a:pPr lvl="3"/>
            <a:r>
              <a:rPr lang="en-US" dirty="0"/>
              <a:t>You can keep everyone engaged with supervised stations vs just fielding batting practice </a:t>
            </a:r>
          </a:p>
          <a:p>
            <a:pPr lvl="3"/>
            <a:r>
              <a:rPr lang="en-US" dirty="0"/>
              <a:t>Divide into small groups – coach over-seeing each station typically 4 to a group</a:t>
            </a:r>
          </a:p>
          <a:p>
            <a:pPr lvl="3"/>
            <a:r>
              <a:rPr lang="en-US" dirty="0"/>
              <a:t>Pre-plan groups by position needed for a session (critical to be organized)</a:t>
            </a:r>
          </a:p>
          <a:p>
            <a:pPr lvl="3"/>
            <a:r>
              <a:rPr lang="en-US" dirty="0"/>
              <a:t>Typically, I pitched and watched hitters</a:t>
            </a:r>
          </a:p>
          <a:p>
            <a:pPr lvl="2"/>
            <a:r>
              <a:rPr lang="en-US" dirty="0"/>
              <a:t>Stations options – examples</a:t>
            </a:r>
          </a:p>
          <a:p>
            <a:pPr lvl="3"/>
            <a:r>
              <a:rPr lang="en-US" dirty="0"/>
              <a:t>Hitting group – behind screen, low reps / multiple times</a:t>
            </a:r>
          </a:p>
          <a:p>
            <a:pPr lvl="3"/>
            <a:r>
              <a:rPr lang="en-US" dirty="0"/>
              <a:t>Base running group – start on assigned bases – coach watch leads, score from 3, when to take extra base</a:t>
            </a:r>
          </a:p>
          <a:p>
            <a:pPr lvl="3"/>
            <a:r>
              <a:rPr lang="en-US" dirty="0"/>
              <a:t>Infield group – defense coach calls focus, led runner, double play, mechanics</a:t>
            </a:r>
          </a:p>
          <a:p>
            <a:pPr lvl="3"/>
            <a:r>
              <a:rPr lang="en-US" dirty="0"/>
              <a:t>Outfield group -  coach – jump on ball, back ups, may play shallow and work on going back, visa-versa </a:t>
            </a:r>
          </a:p>
          <a:p>
            <a:pPr lvl="3"/>
            <a:r>
              <a:rPr lang="en-US" dirty="0"/>
              <a:t>May add more stations if utilizing more players</a:t>
            </a:r>
          </a:p>
          <a:p>
            <a:pPr lvl="4"/>
            <a:r>
              <a:rPr lang="en-US" dirty="0"/>
              <a:t>Cage, tee work, more runners</a:t>
            </a:r>
          </a:p>
          <a:p>
            <a:pPr marL="1371600" lvl="3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808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B42E05-01EF-3661-B5C7-2284989A0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9270-C460-230A-7899-DD2C8BFE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Hitting drills – with or without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C3146-939A-FC92-21A0-73DC4868C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/>
          <a:lstStyle/>
          <a:p>
            <a:pPr lvl="2"/>
            <a:r>
              <a:rPr lang="en-US" dirty="0"/>
              <a:t>Give them an objective not just free swinging</a:t>
            </a:r>
          </a:p>
          <a:p>
            <a:pPr lvl="2"/>
            <a:r>
              <a:rPr lang="en-US" dirty="0"/>
              <a:t>Give them an objective not just free swinging </a:t>
            </a:r>
          </a:p>
          <a:p>
            <a:pPr lvl="2"/>
            <a:r>
              <a:rPr lang="en-US" dirty="0"/>
              <a:t>Bounce toss – typically in the gym – light flight</a:t>
            </a:r>
          </a:p>
          <a:p>
            <a:pPr lvl="2"/>
            <a:r>
              <a:rPr lang="en-US" dirty="0"/>
              <a:t>CAGE - Set up for double station bounce or front toss **</a:t>
            </a:r>
          </a:p>
          <a:p>
            <a:pPr lvl="3"/>
            <a:r>
              <a:rPr lang="en-US" dirty="0"/>
              <a:t>Players (why) or coaches - rotation</a:t>
            </a:r>
          </a:p>
          <a:p>
            <a:pPr lvl="2"/>
            <a:r>
              <a:rPr lang="en-US" dirty="0"/>
              <a:t>Inside outside by stepping closer or away from plate</a:t>
            </a:r>
          </a:p>
          <a:p>
            <a:pPr lvl="3"/>
            <a:r>
              <a:rPr lang="en-US" dirty="0"/>
              <a:t>Side walls</a:t>
            </a:r>
          </a:p>
          <a:p>
            <a:pPr lvl="2"/>
            <a:r>
              <a:rPr lang="en-US" dirty="0"/>
              <a:t>Back wall Keep off the roof </a:t>
            </a:r>
          </a:p>
          <a:p>
            <a:pPr lvl="3"/>
            <a:r>
              <a:rPr lang="en-US" dirty="0"/>
              <a:t>4 pitches, lose your turn</a:t>
            </a:r>
          </a:p>
          <a:p>
            <a:pPr lvl="2"/>
            <a:r>
              <a:rPr lang="en-US" dirty="0"/>
              <a:t>3 plates</a:t>
            </a:r>
          </a:p>
          <a:p>
            <a:pPr lvl="3"/>
            <a:r>
              <a:rPr lang="en-US" dirty="0"/>
              <a:t>Start from back or front, 2 each</a:t>
            </a:r>
          </a:p>
          <a:p>
            <a:pPr lvl="2"/>
            <a:r>
              <a:rPr lang="en-US" dirty="0"/>
              <a:t>Specific pitch if works with your machine</a:t>
            </a:r>
          </a:p>
          <a:p>
            <a:pPr lvl="3"/>
            <a:r>
              <a:rPr lang="en-US" dirty="0"/>
              <a:t>Helps if facing a high ball or curve ball next game</a:t>
            </a:r>
          </a:p>
          <a:p>
            <a:pPr lvl="2"/>
            <a:r>
              <a:rPr lang="en-US" dirty="0"/>
              <a:t>Balls that are in various condition</a:t>
            </a:r>
          </a:p>
          <a:p>
            <a:pPr lvl="3"/>
            <a:r>
              <a:rPr lang="en-US" dirty="0"/>
              <a:t>Create different speeds and location, may not all be strikes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5794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6FD3A5-BC69-A5F3-9175-1443AB77C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A715C-A888-142D-1827-CEB60BB3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Front toss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BD8CD-A391-8C38-0590-64ED4D840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/>
          <a:lstStyle/>
          <a:p>
            <a:pPr lvl="2"/>
            <a:r>
              <a:rPr lang="en-US" dirty="0"/>
              <a:t>Can be in cage or on the field</a:t>
            </a:r>
          </a:p>
          <a:p>
            <a:pPr lvl="3"/>
            <a:r>
              <a:rPr lang="en-US" dirty="0"/>
              <a:t>Can add fielders</a:t>
            </a:r>
          </a:p>
          <a:p>
            <a:pPr lvl="3"/>
            <a:r>
              <a:rPr lang="en-US" dirty="0"/>
              <a:t>Baserunners</a:t>
            </a:r>
          </a:p>
          <a:p>
            <a:pPr lvl="2"/>
            <a:r>
              <a:rPr lang="en-US" dirty="0"/>
              <a:t>Any location you are working on</a:t>
            </a:r>
          </a:p>
          <a:p>
            <a:pPr lvl="3"/>
            <a:r>
              <a:rPr lang="en-US" dirty="0"/>
              <a:t>Small groups – hitters behind screen behind plate</a:t>
            </a:r>
          </a:p>
          <a:p>
            <a:pPr lvl="3"/>
            <a:r>
              <a:rPr lang="en-US" dirty="0"/>
              <a:t>3-5 pitches per rep max</a:t>
            </a:r>
          </a:p>
          <a:p>
            <a:pPr lvl="3"/>
            <a:r>
              <a:rPr lang="en-US" dirty="0"/>
              <a:t>Screen - close</a:t>
            </a:r>
          </a:p>
          <a:p>
            <a:pPr lvl="3"/>
            <a:r>
              <a:rPr lang="en-US" dirty="0"/>
              <a:t>May call out early – then recognize</a:t>
            </a:r>
          </a:p>
          <a:p>
            <a:pPr lvl="3"/>
            <a:r>
              <a:rPr lang="en-US" dirty="0"/>
              <a:t>Progress to only hitting certain pitches</a:t>
            </a:r>
          </a:p>
          <a:p>
            <a:pPr lvl="2"/>
            <a:r>
              <a:rPr lang="en-US" dirty="0"/>
              <a:t>In / out, up / down, Change up</a:t>
            </a:r>
          </a:p>
          <a:p>
            <a:pPr lvl="3"/>
            <a:r>
              <a:rPr lang="en-US" dirty="0"/>
              <a:t>Often must always hit the change up so then don’t just take it</a:t>
            </a:r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800325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E72E9A-02AA-F6F1-9308-CE1013D7DD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63197-A733-8A96-CB1E-68AF3D5D4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Tee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7113B-7737-B273-0191-388DA8A3C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Have a specific purpose-May not always tell the players. Ask for a result</a:t>
            </a:r>
          </a:p>
          <a:p>
            <a:pPr lvl="2"/>
            <a:r>
              <a:rPr lang="en-US" dirty="0"/>
              <a:t>Always use a plate when using a tee</a:t>
            </a:r>
          </a:p>
          <a:p>
            <a:pPr lvl="2"/>
            <a:r>
              <a:rPr lang="en-US" dirty="0"/>
              <a:t>Limit reps</a:t>
            </a:r>
          </a:p>
          <a:p>
            <a:pPr lvl="2"/>
            <a:r>
              <a:rPr lang="en-US" dirty="0"/>
              <a:t>High tees low tees – not always in the middle</a:t>
            </a:r>
          </a:p>
          <a:p>
            <a:pPr lvl="2"/>
            <a:r>
              <a:rPr lang="en-US" dirty="0"/>
              <a:t>Multiple tees/screens **</a:t>
            </a:r>
          </a:p>
          <a:p>
            <a:pPr lvl="3"/>
            <a:r>
              <a:rPr lang="en-US" dirty="0"/>
              <a:t>Start close, move back</a:t>
            </a:r>
          </a:p>
          <a:p>
            <a:pPr lvl="3"/>
            <a:r>
              <a:rPr lang="en-US" dirty="0"/>
              <a:t>3-4 balls</a:t>
            </a:r>
          </a:p>
          <a:p>
            <a:pPr lvl="3"/>
            <a:r>
              <a:rPr lang="en-US" dirty="0"/>
              <a:t>Fetch own – keeps them moving</a:t>
            </a:r>
          </a:p>
          <a:p>
            <a:pPr lvl="4"/>
            <a:r>
              <a:rPr lang="en-US" dirty="0"/>
              <a:t>If hit the net you don’t have as far to chase</a:t>
            </a:r>
          </a:p>
          <a:p>
            <a:pPr lvl="3"/>
            <a:r>
              <a:rPr lang="en-US" dirty="0"/>
              <a:t>Can do out side pitches to next screen</a:t>
            </a:r>
          </a:p>
          <a:p>
            <a:pPr lvl="3"/>
            <a:r>
              <a:rPr lang="en-US" dirty="0"/>
              <a:t>Be aware of lefty placement</a:t>
            </a:r>
          </a:p>
          <a:p>
            <a:pPr lvl="2"/>
            <a:r>
              <a:rPr lang="en-US" dirty="0"/>
              <a:t>2 tee – Loop – drop hands</a:t>
            </a:r>
          </a:p>
          <a:p>
            <a:pPr lvl="3"/>
            <a:r>
              <a:rPr lang="en-US" dirty="0"/>
              <a:t>High and low tee</a:t>
            </a:r>
          </a:p>
          <a:p>
            <a:pPr lvl="3"/>
            <a:r>
              <a:rPr lang="en-US" dirty="0"/>
              <a:t>Over first hit second</a:t>
            </a:r>
          </a:p>
          <a:p>
            <a:pPr lvl="2"/>
            <a:r>
              <a:rPr lang="en-US" dirty="0"/>
              <a:t>Short bat</a:t>
            </a:r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2913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4D51BC-35B3-E10C-DB8F-A7F8C406E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5B622-6629-2DA2-BAF4-BE564CF3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Throwing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799DA-75CB-FF12-8313-DEF9E8E52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6538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Run downs **</a:t>
            </a:r>
          </a:p>
          <a:p>
            <a:pPr lvl="3"/>
            <a:r>
              <a:rPr lang="en-US" dirty="0"/>
              <a:t>Run down not throw out</a:t>
            </a:r>
          </a:p>
          <a:p>
            <a:pPr lvl="4"/>
            <a:r>
              <a:rPr lang="en-US" dirty="0"/>
              <a:t>Keep track of how many are safe</a:t>
            </a:r>
          </a:p>
          <a:p>
            <a:pPr lvl="3"/>
            <a:r>
              <a:rPr lang="en-US" dirty="0"/>
              <a:t>Progress to runner breaking</a:t>
            </a:r>
          </a:p>
          <a:p>
            <a:pPr lvl="2"/>
            <a:r>
              <a:rPr lang="en-US" dirty="0"/>
              <a:t>Throw out who threw to you</a:t>
            </a:r>
          </a:p>
          <a:p>
            <a:pPr lvl="3"/>
            <a:r>
              <a:rPr lang="en-US" dirty="0"/>
              <a:t>4 bases</a:t>
            </a:r>
          </a:p>
          <a:p>
            <a:pPr lvl="3"/>
            <a:r>
              <a:rPr lang="en-US" dirty="0"/>
              <a:t>Run to next base when throw ball</a:t>
            </a:r>
          </a:p>
          <a:p>
            <a:pPr lvl="3"/>
            <a:r>
              <a:rPr lang="en-US" dirty="0"/>
              <a:t>Good communication</a:t>
            </a:r>
          </a:p>
          <a:p>
            <a:pPr lvl="2"/>
            <a:r>
              <a:rPr lang="en-US" dirty="0"/>
              <a:t>Short throws – Griz</a:t>
            </a:r>
          </a:p>
          <a:p>
            <a:pPr lvl="3"/>
            <a:r>
              <a:rPr lang="en-US" dirty="0"/>
              <a:t>3 distances – cones</a:t>
            </a:r>
          </a:p>
          <a:p>
            <a:pPr lvl="3"/>
            <a:r>
              <a:rPr lang="en-US" dirty="0"/>
              <a:t>Both directions</a:t>
            </a:r>
          </a:p>
          <a:p>
            <a:pPr lvl="3"/>
            <a:r>
              <a:rPr lang="en-US" dirty="0"/>
              <a:t>timed</a:t>
            </a:r>
          </a:p>
          <a:p>
            <a:pPr lvl="2"/>
            <a:r>
              <a:rPr lang="en-US" dirty="0"/>
              <a:t>Follow your throw</a:t>
            </a:r>
          </a:p>
          <a:p>
            <a:pPr lvl="3"/>
            <a:r>
              <a:rPr lang="en-US" dirty="0"/>
              <a:t>Gym floor 4-6 stations – both directions</a:t>
            </a:r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713298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7B48B-914A-A348-54D2-A3E628217E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07D18-65A7-D0AD-0A6E-E831F5CAA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6938"/>
          </a:xfrm>
        </p:spPr>
        <p:txBody>
          <a:bodyPr/>
          <a:lstStyle/>
          <a:p>
            <a:r>
              <a:rPr lang="en-US" dirty="0"/>
              <a:t>Infield drills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1F800-C865-BBFF-A7D9-03146FC8E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6539"/>
            <a:ext cx="8948359" cy="5004261"/>
          </a:xfrm>
        </p:spPr>
        <p:txBody>
          <a:bodyPr>
            <a:normAutofit/>
          </a:bodyPr>
          <a:lstStyle/>
          <a:p>
            <a:pPr lvl="2"/>
            <a:r>
              <a:rPr lang="en-US" dirty="0"/>
              <a:t>Rotating Infield **</a:t>
            </a:r>
          </a:p>
          <a:p>
            <a:pPr lvl="3"/>
            <a:r>
              <a:rPr lang="en-US" dirty="0"/>
              <a:t>2 balls – fast, don’t think – teaches infield responsibilities</a:t>
            </a:r>
          </a:p>
          <a:p>
            <a:pPr lvl="4"/>
            <a:r>
              <a:rPr lang="en-US" dirty="0"/>
              <a:t>If ball gets by leave it</a:t>
            </a:r>
          </a:p>
          <a:p>
            <a:pPr lvl="3"/>
            <a:r>
              <a:rPr lang="en-US" dirty="0"/>
              <a:t>Catcher ONLY gets balls from 1B</a:t>
            </a:r>
          </a:p>
          <a:p>
            <a:pPr lvl="3"/>
            <a:r>
              <a:rPr lang="en-US" dirty="0"/>
              <a:t>Rotate when hit ball to 1B</a:t>
            </a:r>
          </a:p>
          <a:p>
            <a:pPr lvl="3"/>
            <a:r>
              <a:rPr lang="en-US" dirty="0"/>
              <a:t>Progress to turning 2</a:t>
            </a:r>
          </a:p>
          <a:p>
            <a:pPr lvl="2"/>
            <a:r>
              <a:rPr lang="en-US" dirty="0"/>
              <a:t>Running Grounders **</a:t>
            </a:r>
          </a:p>
          <a:p>
            <a:pPr lvl="3"/>
            <a:r>
              <a:rPr lang="en-US" dirty="0"/>
              <a:t>2 lines – field grounder then base runner in front of other line (wear masks</a:t>
            </a:r>
          </a:p>
          <a:p>
            <a:pPr lvl="4"/>
            <a:r>
              <a:rPr lang="en-US" dirty="0"/>
              <a:t>Concentration – if ball hit runner they are out anyway</a:t>
            </a:r>
          </a:p>
          <a:p>
            <a:pPr lvl="2"/>
            <a:r>
              <a:rPr lang="en-US" dirty="0"/>
              <a:t>Pre-game (Idaho)</a:t>
            </a:r>
          </a:p>
          <a:p>
            <a:pPr lvl="2"/>
            <a:r>
              <a:rPr lang="en-US" dirty="0"/>
              <a:t>Players hit grounders (why)</a:t>
            </a:r>
          </a:p>
          <a:p>
            <a:pPr lvl="2"/>
            <a:r>
              <a:rPr lang="en-US" dirty="0"/>
              <a:t>Hit your own – field 7</a:t>
            </a:r>
          </a:p>
          <a:p>
            <a:pPr marL="1371600" lvl="3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4800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7180</TotalTime>
  <Words>1022</Words>
  <Application>Microsoft Office PowerPoint</Application>
  <PresentationFormat>Widescreen</PresentationFormat>
  <Paragraphs>168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MCA 2025 Mike Miller Capital High Softball – (retired)</vt:lpstr>
      <vt:lpstr>Drills Philosophy</vt:lpstr>
      <vt:lpstr>Drills Philosophy (cont)</vt:lpstr>
      <vt:lpstr>Drills while playing</vt:lpstr>
      <vt:lpstr>Hitting drills – with or without machine</vt:lpstr>
      <vt:lpstr>Front toss drills</vt:lpstr>
      <vt:lpstr>Tee drills</vt:lpstr>
      <vt:lpstr>Throwing drills</vt:lpstr>
      <vt:lpstr>Infield drills</vt:lpstr>
      <vt:lpstr>Outfield drills</vt:lpstr>
      <vt:lpstr>Bunting drills</vt:lpstr>
      <vt:lpstr>Fun drills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Mike Miller</dc:creator>
  <cp:lastModifiedBy>Mike Miller</cp:lastModifiedBy>
  <cp:revision>14</cp:revision>
  <dcterms:created xsi:type="dcterms:W3CDTF">2025-07-25T16:53:55Z</dcterms:created>
  <dcterms:modified xsi:type="dcterms:W3CDTF">2025-07-31T16:29:06Z</dcterms:modified>
</cp:coreProperties>
</file>