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 id="260" r:id="rId6"/>
    <p:sldId id="272" r:id="rId7"/>
    <p:sldId id="269" r:id="rId8"/>
    <p:sldId id="265" r:id="rId9"/>
    <p:sldId id="271" r:id="rId10"/>
    <p:sldId id="266" r:id="rId11"/>
    <p:sldId id="273"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63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2:48.603"/>
    </inkml:context>
    <inkml:brush xml:id="br0">
      <inkml:brushProperty name="width" value="0.05" units="cm"/>
      <inkml:brushProperty name="height" value="0.05" units="cm"/>
    </inkml:brush>
  </inkml:definitions>
  <inkml:trace contextRef="#ctx0" brushRef="#br0">41 221 24575,'8'0'0,"-1"0"0,-2 0 0,-2 0 0,3 0 0,-2 0 0,2 0 0,-1 0 0,0 0 0,0 0 0,0 0 0,1 0 0,1 0 0,-2 0 0,1 0 0,0 0 0,1 0 0,2 0 0,2 0 0,-4 0 0,2-2 0,-5 0 0,2-1 0,1 1 0,2 2 0,-2 0 0,1 0 0,-2 0 0,0 0 0,-1 0 0,0 0 0,0 0 0,0 0 0,1 0 0,0-1 0,-1-1 0,1-1 0,-1 1 0,0 1 0,0 1 0,2 0 0,0 0 0,-1 0 0,-1 0 0,-1 0 0,2 0 0,-1-4 0,1 3 0,1-3 0,-1 4 0,3 0 0,0 0 0,-2 0 0,0 0 0,-2 0 0,-1 0 0,0 0 0,1 0 0,1 0 0,-1 0 0,0 0 0,0 0 0,0 0 0,1 0 0,-1 0 0,0 0 0,0 0 0,0 0 0,0-1 0,1-2 0,1 1 0,-2-1 0,1 3 0,-1 0 0,-1 0 0,2 0 0,1 0 0,2 0 0,0 0 0,-1 0 0,1 0 0,-2 0 0,0 0 0,-2 0 0,-1 0 0,0 0 0,1 0 0,-1 0 0,1 0 0,0 0 0,1 0 0,0 0 0,0 0 0,-1 0 0,2 0 0,-2 0 0,1 0 0,0 0 0,0 0 0,0 0 0,0 0 0,-1 0 0,1 0 0,1 0 0,-1 0 0,3 0 0,0 0 0,-1 0 0,1 0 0,0 0 0,-1 0 0,-1 0 0,0 0 0,0 0 0,2 0 0,0 0 0,-1 0 0,-1 0 0,0 0 0,-1 0 0,1 0 0,0 0 0,-2 0 0,-1 0 0,2 0 0,-1 0 0,1 0 0,-1 0 0,-1 0 0,2 0 0,-1 0 0,1 0 0,1 0 0,-1 0 0,3 0 0,-1 0 0,1 0 0,-2 0 0,0 0 0,0 0 0,0 0 0,1 0 0,1 0 0,0 0 0,1 0 0,-1 0 0,0 0 0,2 0 0,1 0 0,0 0 0,1 0 0,0 0 0,-1 0 0,0 0 0,-3 0 0,0 0 0,0 0 0,2 0 0,1 0 0,0 0 0,2 0 0,-6 0 0,2 0 0,-3 0 0,2 0 0,0 0 0,-1 0 0,1 0 0,0 0 0,0 0 0,0 0 0,1 0 0,0 0 0,-1 1 0,0 1 0,0 0 0,1 1 0,-1-2 0,0-1 0,0 0 0,0 0 0,0 0 0,0 0 0,0 0 0,0 1 0,2 1 0,1 1 0,0-1 0,2-2 0,-2 0 0,0 0 0,2 0 0,-6 0 0,2 0 0,-3 2 0,1 1 0,1-1 0,0 0 0,0-2 0,0 0 0,1 0 0,-1 0 0,-2 1 0,0 1 0,0 1 0,0-1 0,-1-2 0,0 0 0,-2 0 0,0 0 0,1 0 0,0 0 0,0 2 0,1 0 0,0 0 0,0 0 0,0-1 0,0-1 0,1 0 0,1 0 0,1 0 0,-1 0 0,-2 0 0,1 0 0,-1 0 0,3 0 0,0 0 0,-1 0 0,1 0 0,-1 0 0,-1 0 0,-1 0 0,1 0 0,1 0 0,2 0 0,0 0 0,-1 0 0,1 0 0,-1 0 0,-2 0 0,0 0 0,0 0 0,0 0 0,1 0 0,1 0 0,0 0 0,0 0 0,0 0 0,0 0 0,-2 0 0,0 0 0,-1 0 0,1 0 0,1 0 0,1 0 0,-1 0 0,-2 0 0,-1 1 0,-1 2 0,0-1 0,0 1 0,0-1 0,0 1 0,-1 0 0,1 0 0,-1 0 0,1 0 0,0 0 0,1-1 0,-1 0 0,0 0 0,0 0 0,0 0 0,2 0 0,3-2 0,-3 2 0,2 1 0,-4-1 0,3 2 0,1-2 0,0 1 0,-2-1 0,-2 0 0,-1 1 0,0-1 0,-1 1 0,0-1 0,-3 0 0,-1 0 0,-2-2 0,-2 0 0,2 0 0,-4 0 0,-2 0 0,0 0 0,-1-1 0,4-2 0,0 1 0,0 0 0,0 1 0,1 1 0,-1 0 0,0 0 0,0 0 0,0 0 0,0 0 0,0 0 0,1 0 0,-1 0 0,2 0 0,-1-1 0,-3-2 0,4 1 0,-6 0 0,2 2 0,-3-2 0,0-1 0,1 1 0,2-2 0,-3 1 0,0 0 0,-1-1 0,1 1 0,3 1 0,0-1 0,0 0 0,-1 1 0,0-2 0,1 2 0,0 0 0,-2-1 0,-1 2 0,0 1 0,0 0 0,0 0 0,0 0 0,0 0 0,0 0 0,0 0 0,0 0 0,0 0 0,-7 0 0,10 0 0,-13 0 0,15 0 0,-10 0 0,7-2 0,-5 0 0,1-1 0,0 1 0,-4 2 0,2 0 0,-2 0 0,2-1 0,1-1 0,0-1 0,1 1 0,-1 0 0,0 2 0,2 0 0,0 0 0,-1 0 0,2 0 0,-1 0 0,0 0 0,1 0 0,-2 0 0,1 0 0,1 0 0,-2 0 0,1 0 0,-1 0 0,-3 0 0,6 0 0,-4 0 0,7 0 0,-5 0 0,3 0 0,-2 0 0,4 0 0,-3 0 0,0 0 0,-2 0 0,1 0 0,2 0 0,-1 0 0,-1 0 0,-1 0 0,1 0 0,1 0 0,2 0 0,-2 0 0,-1 0 0,0 0 0,0 0 0,2 0 0,1 0 0,0 0 0,0 0 0,-3 0 0,0 0 0,0 0 0,0 0 0,1 0 0,1 0 0,-4 0 0,4 0 0,-4 0 0,2 0 0,-2 0 0,0 0 0,2 0 0,-3 0 0,3 0 0,-2 0 0,0 0 0,0 0 0,0 0 0,0 0 0,1 0 0,-1 0 0,3 0 0,0 0 0,-1 0 0,0 0 0,-2 2 0,2 0 0,2 0 0,1 0 0,0 1 0,0-1 0,0 0 0,-1 0 0,-1-1 0,1 1 0,-6 0 0,8 1 0,-5-1 0,6-2 0,-2 2 0,0 1 0,0-1 0,-1 1 0,0-1 0,1 0 0,-1 1 0,0-2 0,-2-1 0,0 1 0,0 1 0,1 0 0,2 1 0,0-2 0,0 0 0,-2 1 0,-1 0 0,0 1 0,0-1 0,2 0 0,1 1 0,0-1 0,1-2 0,2 0 0,-1 0 0,2 0 0,-1 0 0,1 0 0,1 2 0,-2 0 0,-1 0 0,-1 0 0,2-2 0,0 0 0,2 0 0,0 0 0,-1 0 0,1 0 0,0 0 0,-1 0 0,1 0 0,0 0 0,-2 0 0,1-2 0,1-3 0,2-1 0,2-2 0,0 0 0,0 2 0,0 1 0,0 0 0,0 0 0,0 1 0,0-1 0,0 1 0,0-1 0,0 1 0,0 0 0,0-1 0,0 1 0,0 0 0,0 0 0,0 0 0,2 1 0,0 2 0,2 0 0,0 1 0,0 0 0,0 0 0,-2-1 0,2-2 0,-1 1 0,1 0 0,2 2 0,1 0 0,1 0 0,1 0 0,-1 0 0,-1 0 0,-1 0 0,-1-1 0,1-2 0,1 1 0,-1 0 0,1 1 0,0 1 0,-2 0 0,1 0 0,-1 0 0,-1 0 0,1 0 0,-1 0 0,0 0 0,0 0 0,1 0 0,-1 0 0,2 0 0,-1 0 0,1 0 0,2 0 0,-2 0 0,4 0 0,-4 0 0,2 0 0,0 0 0,-1 0 0,0 0 0,-2 0 0,1 0 0,1-1 0,0-1 0,1-1 0,-1 1 0,0 1 0,-1 1 0,2-1 0,1-2 0,-1 1 0,-1 0 0,-1 1 0,1 1 0,2 0 0,0 0 0,-2 0 0,-1 0 0,3-4 0,-4 3 0,5-3 0,-3 4 0,2 0 0,0 0 0,0 0 0,0-2 0,-1-1 0,2 1 0,-1 0 0,1 2 0,0 0 0,-1 0 0,-1 0 0,1-2 0,0-1 0,0 1 0,1 0 0,-2 2 0,-1 0 0,-1 0 0,-1 0 0,1 0 0,-1 0 0,-1 0 0,1 0 0,-1 0 0,2 0 0,1 0 0,0 0 0,-1 0 0,0 0 0,1 0 0,2 0 0,-1 0 0,1 0 0,0 0 0,1 0 0,-1 0 0,1 0 0,-1 0 0,-1 0 0,-1 0 0,0 0 0,0 0 0,1 0 0,0 0 0,1 0 0,0 0 0,0 0 0,0 0 0,0 0 0,0 0 0,1 0 0,-3 0 0,0 0 0,-1 0 0,1 0 0,3 0 0,-2 0 0,2 0 0,-3 0 0,2 0 0,0 0 0,0 0 0,0 0 0,0 0 0,1 0 0,-1 0 0,1 0 0,-1 0 0,0 0 0,0 0 0,0 0 0,0 0 0,0 0 0,0 0 0,0 0 0,0 0 0,0 0 0,0 0 0,0 0 0,1 0 0,-1 0 0,0 0 0,0 0 0,0 0 0,0 0 0,2 0 0,-4 0 0,4 0 0,-4 0 0,1 0 0,1 0 0,0 0 0,0 0 0,0 0 0,1 0 0,0 0 0,-1 0 0,0 0 0,0 0 0,0 0 0,2 0 0,0 0 0,1 0 0,0 0 0,0 0 0,0 0 0,0 0 0,0 0 0,-2 0 0,-1 0 0,0 0 0,2 0 0,1 0 0,0 0 0,-1 0 0,-1-2 0,1 0 0,-4-1 0,3 1 0,-3 2 0,2 0 0,2 0 0,1 0 0,0 0 0,-1 0 0,-1 0 0,-1 0 0,1 0 0,0-1 0,-1-1 0,0-1 0,-1 1 0,-1 1 0,0 1 0,-2 0 0,1 0 0,0 0 0,1 0 0,0 0 0,-1 0 0,0 0 0,0 0 0,0 0 0,0 0 0,1 0 0,1 0 0,3 0 0,-3 0 0,2 0 0,-3 0 0,2 0 0,0 0 0,-1 0 0,0 0 0,-1 0 0,0 0 0,-2 0 0,1 0 0,1 0 0,0 0 0,-1 0 0,1 0 0,-2 0 0,1 0 0,0 0 0,0 0 0,0 0 0,-2 1 0,1 2 0,-1-1 0,1 0 0,-1-1 0,0-1 0,1 1 0,-1 2 0,0-1 0,1 2 0,1-2 0,0 1 0,3-2 0,-2 1 0,-1 1 0,0-1 0,-2 0 0,0-1 0,-1 1 0,-1 1 0,2-1 0,1 0 0,-2 0 0,0 0 0,0 0 0,-1 1 0,2-1 0,-2 0 0,2 2 0,1-2 0,-1 0 0,-2 0 0,-2-2 0,-6 0 0,-1 0 0,-5 0 0,-6 0 0,7 0 0,-6 0 0,10 0 0,-2 0 0,0-2 0,0-1 0,0 1 0,1-1 0,0 0 0,1 1 0,1 0 0,-1 1 0,0 1 0,0 0 0,-1 0 0,0 0 0,-2 0 0,1 0 0,0-1 0,-1-2 0,-1 1 0,0 0 0,-2 1 0,2 1 0,1 0 0,0 0 0,1 0 0,-2 0 0,1 0 0,-4 0 0,5 0 0,-3-2 0,3 0 0,0-1 0,0 1 0,0 1 0,2-1 0,-1 0 0,2-1 0,-2 2 0,0 0 0,1-1 0,-1-1 0,2 1 0,-3 1 0,1 0 0,1-2 0,1 1 0,-1-1 0,-2 1 0,0 0 0,0-1 0,-1 1 0,1 0 0,0-1 0,0 1 0,0 0 0,-2 1 0,3 1 0,-3 0 0,4-2 0,-2 0 0,0-1 0,0 1 0,-2 2 0,-1-2 0,-1 0 0,1-1 0,1 1 0,-1 1 0,0-1 0,0 0 0,1-1 0,2 2 0,0 1 0,1 0 0,1-1 0,0-2 0,0 1 0,-1 0 0,0 1 0,2 1 0,-1 0 0,0 0 0,-2 0 0,0 0 0,2 0 0,0 0 0,-2 0 0,4 0 0,-6 0 0,4 0 0,-2 0 0,1 0 0,-1 0 0,-1 0 0,0 0 0,1 0 0,-1 0 0,1 0 0,0 0 0,0 0 0,-2 0 0,-1 0 0,0 0 0,0 0 0,2 0 0,-1 0 0,-1 0 0,0 0 0,-2 0 0,1 0 0,-1 0 0,-1 0 0,1 0 0,-1 0 0,0 0 0,-2 0 0,4 0 0,-3 0 0,6 0 0,-4 0 0,2 0 0,0 0 0,-2 0 0,2 0 0,0 0 0,0 0 0,3 0 0,-2 0 0,-1 0 0,-1 0 0,1 0 0,2 0 0,0 0 0,1-1 0,0-1 0,1-1 0,1 1 0,0 1 0,0 1 0,-1 0 0,0 0 0,1 0 0,1 0 0,-1 0 0,-2 0 0,0 0 0,0 0 0,2 0 0,1 0 0,-1 0 0,0 0 0,-2 0 0,0 0 0,1 0 0,0 0 0,1 0 0,2 0 0,0 0 0,-2 0 0,1 0 0,-1 0 0,0 0 0,0 0 0,-1 0 0,1 0 0,0 0 0,0 0 0,2 0 0,-1 0 0,-1 0 0,0 0 0,0 0 0,1 0 0,-1 0 0,0 0 0,0 0 0,1 0 0,-3 0 0,4 0 0,-6 0 0,4 0 0,-2 0 0,0 0 0,1 0 0,0 0 0,1 0 0,2 0 0,0 0 0,1 0 0,-1 0 0,-1 0 0,0 0 0,1 0 0,1 0 0,-2 0 0,1 0 0,-1 2 0,1 0 0,0 0 0,-1 0 0,1 0 0,-1 0 0,1 1 0,1-1 0,-3-2 0,-2 4 0,2-3 0,-4 5 0,5-4 0,-3 0 0,1 0 0,2-1 0,1 1 0,1 0 0,-1 1 0,1-2 0,-1 1 0,0 0 0,3 2 0,0 0 0,1 0 0,1 0 0,0 0 0,0 2 0,0 0 0,0 3 0,0 0 0,0 0 0,0 0 0,-3-2 0,-2 0 0,0 0 0,1 1 0,0 0 0,2-1 0,-1-2 0,4-1 0,1-2 0,2-2 0,2 0 0,6 0 0,2 0 0,1 0 0,1 0 0,-4-1 0,-1-1 0,-3-1 0,-2 1 0,-2 0 0,0-1 0,0 1 0,1-1 0,-1 0 0,0 0 0,1-1 0,-1 1 0,0 1 0,1-2 0,-1 1 0,2-1 0,1-1 0,4-1 0,-4 3 0,4-3 0,-5 3 0,3-2 0,0 1 0,-3-1 0,1 1 0,-2 1 0,0 0 0,0 1 0,-1 0 0,1-1 0,-1 1 0,1 0 0,-1-1 0,0 1 0,1 0 0,-2-1 0,0 1 0,0 0 0,0 1 0,2 1 0,-2-2 0,2 0 0,-1 0 0,0-2 0,3 1 0,-3-2 0,5 1 0,-5-1 0,2 1 0,-1 0 0,-2 0 0,1 2 0,0-2 0,0 2 0,1-2 0,-1 0 0,0 0 0,0 0 0,0 1 0,0 0 0,-1 0 0,1 0 0,-2 1 0,1-1 0,-1 1 0,0 0 0,0 0 0,0 0 0,2-1 0,-5 1 0,-3 0 0,-3 2 0,-6 0 0,-2 3 0,3-1 0,-3 3 0,4 0 0,-1 2 0,0-1 0,2-1 0,2-1 0,1-2 0,2 1 0,2 1 0,1-2 0,2 2 0,0 2 0,-2 1 0,0 1 0,-1 0 0,-1-1 0,1-2 0,1-1 0,0 0 0,2 0 0,-1-1 0,-1 0 0,-1-1 0,0 2 0,0 1 0,1 0 0,0-1 0,0 0 0,-1 0 0,1 0 0,-2 0 0,3-2 0,3 0 0,1-2 0,5 0 0,0 0 0,3 0 0,2 0 0,2-2 0,1-1 0,-1 1 0,4 0 0,-5-1 0,4 1 0,-6-1 0,3 1 0,-1 0 0,0-1 0,0 0 0,3-1 0,-1 1 0,2 0 0,0 0 0,-1 1 0,-1-2 0,-3 0 0,0 0 0,1 1 0,-2-1 0,2 2 0,-2-2 0,0 1 0,0 0 0,-2 0 0,-1 0 0,0 0 0,0-1 0,-1 1 0,-2 1 0,0-2 0,1 1 0,2-1 0,2-1 0,-6 0 0,4 1 0,-5-1 0,3 0 0,2 1 0,0-1 0,-1 1 0,1-1 0,-1 3 0,-1-1 0,0 1 0,-2-1 0,1 1 0,-2 0 0,1 2 0,-1-1 0,0-1 0,0 0 0,2 0 0,-1 1 0,1 1 0,-1 0 0,-1 0 0,0 0 0,0 0 0,0 0 0,1 0 0,-1 0 0,0 0 0,2 0 0,0 0 0,3 0 0,0 0 0,0 0 0,0 0 0,1 0 0,-1 0 0,0 0 0,0 0 0,0 0 0,0 0 0,1 0 0,-1 0 0,0 0 0,2 0 0,0 0 0,3 0 0,0 0 0,1 0 0,0 0 0,0 0 0,1 0 0,0 0 0,1 0 0,0 0 0,-4 0 0,5 0 0,-6 0 0,5 0 0,-3 0 0,-2 0 0,2 0 0,-2 0 0,1 0 0,-1 0 0,-3 0 0,0 0 0,-1 0 0,1 0 0,1 0 0,0 0 0,-1 0 0,-1 0 0,-1 0 0,-2 0 0,-1 0 0,1 0 0,-1 0 0,0 0 0,0 0 0,0 0 0,1 0 0,1 0 0,1 0 0,-1 0 0,1 0 0,-1 0 0,1 0 0,2 0 0,-1 0 0,1 2 0,0 0 0,0 1 0,0-1 0,0-2 0,-1 0 0,0 0 0,-2 0 0,-1 0 0,1 0 0,0 0 0,0 1 0,0 1 0,0 0 0,1 0 0,0 0 0,-1 1 0,1 0 0,1 2 0,1-3 0,-1 2 0,-2-1 0,1-1 0,0 2 0,0-1 0,-1-1 0,1 2 0,0 1 0,-1 1 0,0 1 0,1-1 0,-1-1 0,0 0 0,-2 0 0,-2-1 0,0-1 0,0 0 0,0 0 0,2 1 0,-2 0 0,1 1 0,0-1 0,-1 0 0,1 0 0,1 0 0,-2 1 0,2-1 0,0 0 0,0 0 0,2 2 0,1-1 0,1 1 0,0-2 0,-1-1 0,-1-1 0,-1 0 0,1 1 0,-1 0 0,-1 1 0,1-2 0,0 0 0,0 0 0,-1 0 0,1 0 0,-2 2 0,0-1 0,2-1 0,-3 2 0,1-1 0,-5-1 0,-2 0 0,-1-2 0,-3 0 0,1 0 0,-1 0 0,-1-2 0,-2-1 0,-3-2 0,-1 0 0,1 1 0,2 1 0,2-1 0,1-1 0,0 1 0,-1-1 0,1 0 0,0 1 0,0-1 0,-7 1 0,7-1 0,-7 0 0,9 3 0,-2-2 0,-2 1 0,-1 0 0,0-1 0,1 2 0,1-1 0,0-1 0,1 1 0,-1 0 0,1-1 0,-2 2 0,0-1 0,-2 2 0,0 0 0,0-2 0,1 1 0,-2-1 0,1 2 0,1 0 0,0-2 0,2 1 0,-1 0 0,-1 1 0,0 1 0,0 0 0,2 0 0,-1 0 0,1-2 0,-6-1 0,8 0 0,-5 1 0,6 2 0,-2-2 0,0-1 0,0 1 0,-1-1 0,0 1 0,1-1 0,-2 1 0,0 0 0,1 0 0,1-1 0,-1 1 0,-1 1 0,-1 1 0,-1 0 0,-2 0 0,0 0 0,-2 0 0,0 0 0,-3 0 0,-3 0 0,0 0 0,-1 0 0,1-3 0,-1 0 0,0 0 0,-2 1 0,-2 2 0,7 0 0,-8 0 0,10 0 0,-4 0 0,1 0 0,-1 0 0,2 0 0,0 0 0,0 0 0,2 0 0,-3 0 0,3 0 0,1 0 0,-8 0 0,7 0 0,-6 0 0,9 0 0,1 0 0,0 0 0,2 0 0,-1 0 0,2 0 0,-1 0 0,2 0 0,1 0 0,1 0 0,0 0 0,-1 0 0,-1 0 0,4 0 0,-4 0 0,4 0 0,-2 0 0,4 0 0,5 0 0,4 0 0,4 0 0,10 0 0,6 0 0,-7 0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24.399"/>
    </inkml:context>
    <inkml:brush xml:id="br0">
      <inkml:brushProperty name="width" value="0.08571" units="cm"/>
      <inkml:brushProperty name="height" value="0.08571" units="cm"/>
    </inkml:brush>
  </inkml:definitions>
  <inkml:trace contextRef="#ctx0" brushRef="#br0">7189 2892 8027,'-63'-47'0,"0"1"0,-1-1 0,-15-15 0,2 1 0,3-1 0,4 1 0,13 7 0,2 1 0,0-2 0,0 0 0,3-1 0,1 0 0,2 0 0,2 0 0,0 1 0,2 0 0,2 1 0,0-2 0,-7-8 0,-1-2-199,-1-4 0,0-2 0,-2-1 1,1-1 198,0 0 0,1 1 0,1 2 0,1 0 0,2 1 0,0 1 0,0 3 0,-1 1 0,0 2 0,-1 0 0,-2 4 0,-1 1 0,-1 0 0,-2 3 0,-1 2 0,-1 3 0,0 2 0,-2 2 0,-2 3 0,-2 2 0,-1 3 0,-1 4 0,-3 3 0,0 3 0,0 4 0,-1 3 64,0 4 1,2 3-1,7 5 1,2 3-65,1 2 0,1 2 0,5 1 0,2 1 65,-46 0 1,6 5-66,25 6 0,6 2 0,14 9 0,12-4 0,12 4 0,6-7 203,5 1 0,-5-3-203,-3 1 0,-25-3 0,-19-3 0,-22 4 0,-15 1 0,43-5 0,-2 0 0,-4-1 0,-2 2 0,-4-1 0,-2 1 0,-3 1 0,-2 2 0,-11 3 0,-2 3-119,-3 3 0,0 3 1,26-5-1,-1 1 1,1 1 118,2 2 0,-1 1 0,1 2 0,-3 0 0,-1 2 0,0 1 0,-2 2 0,-1 2 0,0 0 0,1 1 0,1 2 0,-1 0 0,-1 1 0,-1 1 0,3-1 0,9-3 0,1-1 0,1-1 0,-29 16 0,3-2 0,20-10 0,2-1 0,0-2 0,1 0 0,7-5 0,1-1 0,-38 16 0,39-20 0,3-3 0,-15-2 0,23-24 0,80-38 0,0 6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24.867"/>
    </inkml:context>
    <inkml:brush xml:id="br0">
      <inkml:brushProperty name="width" value="0.08571" units="cm"/>
      <inkml:brushProperty name="height" value="0.08571" units="cm"/>
    </inkml:brush>
  </inkml:definitions>
  <inkml:trace contextRef="#ctx0" brushRef="#br0">0 0 8027,'0'0'0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25.279"/>
    </inkml:context>
    <inkml:brush xml:id="br0">
      <inkml:brushProperty name="width" value="0.08571" units="cm"/>
      <inkml:brushProperty name="height" value="0.08571" units="cm"/>
    </inkml:brush>
  </inkml:definitions>
  <inkml:trace contextRef="#ctx0" brushRef="#br0">353 3656 8027,'-44'-46'0,"0"0"0,6-1 0,3-2 0,1-2 0,4-2 0,4-7 0,4-3 0,3-6 0,3-3 0,4-6 0,2-2-261,2-5 1,3-2 0,1-4-1,2-2 261,0 25 0,0-1 0,3-1 0,3-4 0,3-1 0,2-1-141,0-11 0,3-3 1,1 2-1,3 1 1,2 0-1,3 2 141,2-1 0,3 2 0,0 2 0,-4 10 0,1 3 0,1 1 0,2 3 0,0 1 0,0 3 0,5-13 0,0 3 83,4-6 1,0 1-1,-5 12 1,-1 1-84,-1 4 0,0 1 0,-1 1 0,-1 4 0,11-25 0,0 8 0,-9 14 0,-3 12 0,-1 3 0,-4 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25.675"/>
    </inkml:context>
    <inkml:brush xml:id="br0">
      <inkml:brushProperty name="width" value="0.08571" units="cm"/>
      <inkml:brushProperty name="height" value="0.08571" units="cm"/>
    </inkml:brush>
  </inkml:definitions>
  <inkml:trace contextRef="#ctx0" brushRef="#br0">1492 0 8027,'-53'36'0,"-1"0"0,10-3 0,0-1 0,-3-1 0,0 0 0,5 3 0,2 3 0,2 0 0,1 3 0,-1 5 0,0 1 0,-3 5 0,1 3 0,-1 5 0,0 4 0,-4 7 0,-1 4 0,-1 9 0,-1 4-185,11-21 1,-1 3 0,0-1 0,2 2-1,0 1 1,1 0 184,1 1 0,1 1 0,1-1 0,4-9 0,2 0 0,1-1 0,-10 32 0,3 0 0,4-9 0,2-1 9,2 0 0,3 1 0,1-1 0,4-2-9,8-13 0,3-2 0,-1 3 0,4 0 0,6-2 0,5 0-8,3-2 1,5-2 0,8-2 0,8-4 7,8-7 0,6-3 0,1 1 0,4-2 0,7 2 0,-3-4 0,7 8 0,-9-14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25.838"/>
    </inkml:context>
    <inkml:brush xml:id="br0">
      <inkml:brushProperty name="width" value="0.08571" units="cm"/>
      <inkml:brushProperty name="height" value="0.08571" units="cm"/>
    </inkml:brush>
  </inkml:definitions>
  <inkml:trace contextRef="#ctx0" brushRef="#br0">1 3053 6286,'31'-74'0,"1"0"0,0 0 0,-1 1 0,1-1 0,3-1 0,3 2 0,-1-1 0,-3-1 0,-6-1 0,-3-17 0,-7-1 0,-3-1 0,2 0 0,3-3 0,2 0 0,-2 0 0,-4 4-140,-5 13 0,-3 2 0,-2 2 0,1-2 0,2-5 0,0 0 0,-1 0 0,0 4 140,1-7 0,-1 3 0,0 3 0,-1 6 0,0 1 0,0 5 0,0 0 0,-1 2 0,2-8 0,-1-1 0,0 6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26.551"/>
    </inkml:context>
    <inkml:brush xml:id="br0">
      <inkml:brushProperty name="width" value="0.08571" units="cm"/>
      <inkml:brushProperty name="height" value="0.08571" units="cm"/>
    </inkml:brush>
  </inkml:definitions>
  <inkml:trace contextRef="#ctx0" brushRef="#br0">1 72 8027,'24'-72'0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0:29.140"/>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0:42.596"/>
    </inkml:context>
    <inkml:brush xml:id="br0">
      <inkml:brushProperty name="width" value="0.05" units="cm"/>
      <inkml:brushProperty name="height" value="0.05" units="cm"/>
      <inkml:brushProperty name="color" value="#E71224"/>
    </inkml:brush>
  </inkml:definitions>
  <inkml:trace contextRef="#ctx0" brushRef="#br0">3407 1 24575,'-10'0'0,"-1"0"0,-1 0 0,-3 0 0,-5 0 0,-20 0 0,11 0 0,-14 0 0,21 0 0,-7 0 0,0 0 0,-4 0 0,4 0 0,-2 0 0,0 0 0,2 0 0,0 0 0,4 0 0,1 0 0,0 0 0,1 0 0,-1 0 0,-1 0 0,-2 0 0,0 0 0,1 0 0,-2 0 0,0 0 0,-1 0 0,2 0 0,3 0 0,3 0 0,1 0 0,0 2 0,-5 1 0,8 1 0,-6 1 0,5-2 0,-6 1 0,1 1 0,-2 0 0,2 2 0,-4 0 0,-5 1 0,-2 3 0,-5 1 0,-1 0 0,3 0 0,-2-1 0,0 1 0,1-1 0,1 0 0,4 0 0,3 0 0,2 0 0,3-2 0,-1-1 0,1-1 0,2-1 0,-1 1 0,4 1 0,-3-2 0,-1 1 0,0 0 0,1-1 0,-2 3 0,9-6 0,-10 4 0,7-2 0,-5 3 0,-1 0 0,-1-1 0,-1 0 0,-4 2 0,0 2 0,-1 2 0,2 0 0,1 1 0,0 2 0,0-1 0,-2-1 0,5-2 0,1-1 0,0-1 0,1 1 0,1-1 0,2 0 0,1 0 0,-1 0 0,1 2 0,-1 0 0,1 3 0,0 0 0,0-2 0,0 1 0,-4 2 0,8-5 0,-4 5 0,7-6 0,-4 2 0,-1 0 0,2-3 0,1 3 0,3 0 0,-3 1 0,2 0 0,0-1 0,-3 2 0,3 1 0,-4-1 0,1 0 0,-1 0 0,-1-1 0,2 1 0,-1 1 0,0 0 0,0 0 0,1 0 0,-2-1 0,3 1 0,-2 2 0,2-2 0,0-1 0,1 0 0,0 1 0,-1-1 0,0 6 0,4-9 0,-3 7 0,4-5 0,-2 1 0,0 3 0,2 0 0,1-3 0,-1 4 0,-1 0 0,1-2 0,0 1 0,1-4 0,1 0 0,1 0 0,0 1 0,0 1 0,-1 0 0,1-1 0,1 1 0,0 0 0,-1-1 0,-1 3 0,-1 0 0,1 1 0,0-1 0,1 1 0,1-3 0,-1 2 0,-1 0 0,2-2 0,-3 6 0,5-7 0,-2 4 0,1-5 0,0 3 0,-2 2 0,0 1 0,-1 1 0,0 0 0,0 2 0,0-2 0,2 0 0,-1-3 0,1 1 0,0-1 0,1-1 0,0-1 0,0 0 0,0 2 0,2-1 0,0 1 0,-1 0 0,-1-1 0,0 0 0,0 0 0,1-2 0,2 3 0,0-2 0,0 2 0,-1-1 0,1-1 0,1 7 0,-1-8 0,-1 10 0,1-6 0,-1 5 0,3 0 0,0-4 0,0 4 0,0 1 0,0 1 0,0-1 0,0-3 0,0-4 0,0 0 0,0 0 0,0-1 0,0 0 0,0-2 0,0 1 0,0 0 0,0 1 0,0 0 0,0 0 0,0 0 0,0-2 0,0 3 0,2 1 0,1-1 0,2 0 0,1 0 0,0 0 0,2 3 0,-4-5 0,2 2 0,-1-5 0,2 2 0,2-2 0,-2 2 0,-1-3 0,2 4 0,0 1 0,2-1 0,0 1 0,-1 0 0,1 0 0,0 0 0,0 1 0,0 1 0,1-1 0,2 1 0,-1-2 0,0-3 0,-1-1 0,-1-2 0,2-1 0,0 1 0,0-1 0,0 0 0,-1 1 0,1-1 0,2 1 0,1 1 0,-5-5 0,6 2 0,-7-3 0,6 2 0,-1 2 0,0-2 0,3 0 0,-3 0 0,4 0 0,1 1 0,0-1 0,3-1 0,-3-1 0,-2 0 0,0 0 0,0-1 0,-1-1 0,1 1 0,1-2 0,1 1 0,-1-1 0,-1 0 0,3 1 0,1-1 0,2-2 0,0 0 0,-2 0 0,2 3 0,-2-1 0,4 1 0,-8 0 0,4 1 0,-13-3 0,5 3 0,-6-4 0,1 2 0,1 0 0,0 1 0,1 1 0,-1-2 0,1 1 0,0 1 0,3 0 0,2 0 0,1 1 0,1 0 0,-1 0 0,1 1 0,0 0 0,0 0 0,2 1 0,1 0 0,1-1 0,-1 2 0,0-1 0,0 3 0,2 0 0,3 0 0,2 0 0,1-1 0,6 2 0,-15-5 0,10 3 0,-14-1 0,7 2 0,1-2 0,0-1 0,0 0 0,-1 1 0,3 1 0,1-2 0,1-1 0,-1 0 0,2 1 0,1-1 0,-1 1 0,2-2 0,-2 0 0,1-1 0,1 0 0,0 0 0,2-1 0,-1 1 0,-1 0 0,-2-2 0,-2 2 0,1 0 0,0-1 0,2-1 0,1 1 0,11 0 0,-14 2 0,12 1 0,-14-1 0,10 0 0,1 1 0,1-1 0,-2 0 0,-3 1 0,3-1 0,0 1 0,0 0 0,0-1 0,-2-2 0,1 0 0,-1-1 0,2 1 0,2 0 0,2-2 0,4 1 0,2 1 0,2 0 0,1 0 0,4-2 0,1 1 0,0 1 0,-4 0 0,-3 2 0,-2-1 0,-3-1 0,-1-1 0,4-1 0,-16-1 0,14 0 0,-13 0 0,4 0 0,2 0 0,-5 0 0,0 0 0,4 0 0,0 0 0,4 0 0,3 0 0,1 0 0,1 0 0,0 0 0,1 0 0,1 0 0,4 0 0,4 0 0,0 0 0,-1 0 0,-2 0 0,0 0 0,3 0 0,0 0 0,-2 0 0,-2 0 0,0 0 0,-1 0 0,1 0 0,10 0 0,-19 0 0,12 0 0,-19 0 0,9 0 0,2 0 0,4 0 0,3 0 0,-9 0 0,11 0 0,-8 0 0,10 0 0,-2 0 0,-1 0 0,1 0 0,0 0 0,-3 0 0,-3 0 0,-5 0 0,-3 0 0,-3 0 0,-1-2 0,-2-1 0,1 0 0,-3-2 0,-1 2 0,-1-2 0,1-2 0,1-1 0,6-3 0,8-8 0,-13 8 0,10-10 0,-13 10 0,7-6 0,0 1 0,0 0 0,-4-1 0,2 0 0,1-1 0,1 1 0,-1 0 0,-2 2 0,0-1 0,0 2 0,-1 0 0,-2 1 0,-2-1 0,-1-1 0,0-1 0,-1 1 0,1 0 0,-2 1 0,-2 0 0,-2-2 0,-3 3 0,0 1 0,-3-1 0,0 3 0,0-2 0,-3 0 0,2 0 0,-6-1 0,3-1 0,-1 1 0,2-3 0,0-5 0,0-2 0,-1-3 0,0-5 0,0-1 0,1-4 0,0 1 0,-1 2 0,0-2 0,0-2 0,0-2 0,0-2 0,-3 2 0,-1 0 0,-3 0 0,1 2 0,-2 0 0,0 0 0,0 0 0,-2-3 0,-1-1 0,0 0 0,0 0 0,0 0 0,0 0 0,0 3 0,0-12 0,0 23 0,0-14 0,0 19 0,0-4 0,0 0 0,0 0 0,0 3 0,0 0 0,-2-4 0,-3 1 0,-5-3 0,-1-2 0,-2 2 0,2 1 0,-3 1 0,1 0 0,-2 0 0,1 0 0,-1 2 0,-1 0 0,0 0 0,1 1 0,-1-1 0,0 0 0,0-1 0,0-1 0,2 0 0,-2 1 0,3-2 0,-7-3 0,8 11 0,-5-7 0,7 9 0,-3-5 0,-2 0 0,-3 0 0,3 4 0,-2-1 0,0 0 0,-1-2 0,-4-3 0,0 0 0,-1 0 0,-2 3 0,0 1 0,-3-1 0,-1 1 0,0 0 0,1 3 0,1 0 0,1-1 0,-1 0 0,0 1 0,0 1 0,-2 1 0,1 0 0,-1 0 0,-1-1 0,0 3 0,0 1 0,0-1 0,-8-3 0,16 6 0,-12-7 0,12 7 0,-8-5 0,1 0 0,0 0 0,-3-3 0,-2 0 0,-4-2 0,-2 0 0,1 0 0,-2 2 0,0 0 0,2 2 0,0 3 0,0-1 0,2 1 0,-1 0 0,3 1 0,2 4 0,0 1 0,-1-1 0,1-1 0,-1-1 0,-2-1 0,-1 1 0,0 0 0,-2-1 0,1 1 0,-8-4 0,15 6 0,-11-4 0,12 6 0,-6-1 0,0 0 0,4 2 0,0-2 0,-1 3 0,1-1 0,-2 0 0,-2 0 0,0 0 0,1 0 0,1 2 0,1 0 0,0 0 0,-1 1 0,1 0 0,-3 0 0,-1 0 0,0-1 0,2 2 0,4 1 0,3 1 0,1-2 0,1-1 0,1 0 0,-1 0 0,1 3 0,-1 0 0,-11-5 0,15 3 0,-13-2 0,13 4 0,-4 0 0,-3 0 0,3 0 0,3 0 0,0 0 0,3 0 0,2 0 0,-1 0 0,0 0 0,0 0 0,-1 0 0,0 0 0,-1 0 0,1 0 0,1 0 0,1 0 0,1 0 0,-1 0 0,-1 0 0,-4 0 0,0 0 0,-3 0 0,-3 0 0,-1 0 0,-3 0 0,-1 0 0,0 0 0,4 0 0,-1 0 0,11 2 0,-3 0 0,7 1 0,-1-1 0,3 0 0,2 1 0,6 1 0,1 0 0,3-2 0,2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1:16.663"/>
    </inkml:context>
    <inkml:brush xml:id="br0">
      <inkml:brushProperty name="width" value="0.05" units="cm"/>
      <inkml:brushProperty name="height" value="0.05" units="cm"/>
      <inkml:brushProperty name="color" value="#E71224"/>
    </inkml:brush>
  </inkml:definitions>
  <inkml:trace contextRef="#ctx0" brushRef="#br0">11348 4584 24575,'-8'-4'0,"1"-1"0,-3-3 0,-8-7 0,-10-6 0,-9-7 0,-10-5 0,-13-10 0,-9-6 0,-12-3-403,37 25 1,-1 1 402,1 1 0,-1-1 0,-2-1 0,1-1 0,-2-1 0,1-1 0,-2-2 0,-1 0 0,-1-4 0,-1 0 0,-1-3 0,-1 1 0,0-2 0,0 1 0,0-1 0,0 0 0,-2 0 0,1 0 0,4 2 0,0 0-657,-2-4 1,-1 0 656,-1 0 0,-3-1 0,-8-6 0,1 0 0,13 12 0,0 1 0,-13-9 0,2 3 0,18 13 0,1 2 0,-13-8 0,-3 0 0,1 2 0,-2 2 0,1 0 0,-1 1 0,-1 1 0,0 0 0,-2 1 0,-2 0 0,-5-3 0,-2 0 0,-2 0 0,-1 0-790,-1 0 1,0 0 789,2 0 0,2 0 0,5 2 0,1 1 0,1 0 0,1-1 0,1 1 0,0 1-255,1-1 1,0 1 254,1 1 0,1 1 0,1 0 0,0 2 0,1 2 0,1-1 0,0 1 0,0 0 0,-1 1 0,1-1 0,0 1 0,-1-1 0,2 1 0,0 0 0,5 4 0,1-1 0,-2 1 0,1-1 0,3 2 0,1 0 0,-47-16 0,40 14 0,0 1 0,-41-12 0,48 15 0,-1 0 0,-7-3 0,4 1 0,-7-2 666,-32-11-666,36 12 0,-17-5 0,-1-2 0,0 1 0,1-2 0,-1-2 0,-5 1 0,-1-1 0,-2 2 0,3 1 0,3 1 0,-1 2 0,-2-1 0,0 2 0,1 0 0,5 1 1211,2-1-1211,2 0 0,3-1 1707,0-2-1707,0 1 0,0 0 0,-1 0 622,1 1-622,2 1 0,2-1 0,6 1 0,5 0 0,2 1 0,-1 1 0,15 2 0,-8-1 0,14 4 0,-8-4 0,-4 2 0,-3 0 0,-1 0 0,-2-1 0,-2-1 0,1 1 0,0 0 0,4 2 0,3-1 0,5-1 0,2 1 0,-1 2 0,1-1 0,-3-1 0,-1 0 0,0-2 0,0 1 0,0-2 0,0 0 0,-3 2 0,-3-2 0,1 2 0,-2 0 0,0 0 0,-2 0 0,-2 0 0,-4-3 0,14 3 0,-8-2 0,17 6 0,-7-6 0,4 4 0,0-1 0,-3-1 0,-4 0 0,-1 0 0,-3 0 0,2 1 0,1 2 0,-2 1 0,2-1 0,-2-1 0,2-2 0,-2 0 0,-1 0 0,-1 2 0,-1 1 0,0-1 0,1 0 0,1 1 0,0 0 0,1 3 0,2-2 0,-1-3 0,3-1 0,4 1 0,-4-2 0,17 7 0,-8-1 0,14 5 0,-3-2 0,3 2 0,-2 0 0,5 1 0,-8 1 0,6-2 0,-4 0 0,2 2 0,1-1 0,-3 0 0,-1-1 0,-1 1 0,0 2 0,-2-1 0,-2 0 0,-1-1 0,-2-2 0,0 0 0,-2 1 0,1 1 0,-1 1 0,-1 1 0,0-1 0,-3-2 0,0-1 0,1 3 0,-1-2 0,-3 1 0,13 1 0,-4 1 0,11 0 0,-4-1 0,1 0 0,-1 1 0,0 2 0,3 0 0,-1-1 0,0-1 0,1-1 0,0 0 0,2 1 0,0-1 0,2 1 0,1-1 0,1 2 0,2 0 0,1-2 0,1 1 0,2 0 0,0 1 0,1 1 0,-1 0 0,1-2 0,0-1 0,-3 1 0,1 0 0,-2 2 0,2 0 0,1-3 0,3-2 0,-2 1 0,-1 0 0,-3 4 0,1-4 0,2 3 0,-1-3 0,1 2 0,-1 0 0,2-1 0,-3 9 0,-7 21 0,6-14 0,-2 12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1:20.403"/>
    </inkml:context>
    <inkml:brush xml:id="br0">
      <inkml:brushProperty name="width" value="0.05" units="cm"/>
      <inkml:brushProperty name="height" value="0.05" units="cm"/>
      <inkml:brushProperty name="color" value="#E71224"/>
    </inkml:brush>
  </inkml:definitions>
  <inkml:trace contextRef="#ctx0" brushRef="#br0">0 25 24575,'5'2'0,"0"2"0,-1 3 0,1 2 0,1-3 0,-2 2 0,1-3 0,0 3 0,-1-4 0,2 2 0,-2-2 0,-1 0 0,-1 0 0,0-1 0,0-1 0,0-1 0,0 2 0,-1 1 0,0 0 0,1-1 0,1 0 0,1 1 0,-2 3 0,3 0 0,-1 1 0,1-3 0,-1 4 0,-1-2 0,1-1 0,-2 1 0,0-1 0,2 1 0,1 2 0,-1 0 0,2-1 0,-2-2 0,-2-1 0,1-1 0,0-1 0,-1 1 0,0-2 0,1 1 0,-1-1 0,2 0 0,0 0 0,0 2 0,0 0 0,-2 0 0,2 0 0,-3-1 0,-1-3 0,-2-2 0,-2-1 0,0 1 0,-2 0 0,1 0 0,-1-2 0,1-1 0,1 3 0,-1 0 0,3 0 0,0-1 0,0 1 0,0-2 0,-1 0 0,-1-3 0,0-2 0,-1 2 0,1 0 0,1 2 0,1 0 0,-2 2 0,0 0 0,-1 0 0,0-1 0,0 0 0,-1-1 0,-1-1 0,2 1 0,-1-1 0,-1 1 0,2 0 0,-1-1 0,-1-1 0,2 0 0,0 0 0,1 1 0,1 1 0,1-2 0,-1-1 0,3 3 0,0-5 0,0 4 0,0-1 0,0 1 0,0 2 0,0 0 0,0 0 0,0 0 0,0-1 0,0 1 0,0 0 0,0 0 0,0 0 0,0-1 0,0 1 0,0-1 0,0 3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2:52.205"/>
    </inkml:context>
    <inkml:brush xml:id="br0">
      <inkml:brushProperty name="width" value="0.05" units="cm"/>
      <inkml:brushProperty name="height" value="0.05" units="cm"/>
    </inkml:brush>
  </inkml:definitions>
  <inkml:trace contextRef="#ctx0" brushRef="#br0">1 20 24575,'9'0'0,"1"0"0,-3 0 0,2 0 0,0 0 0,0 0 0,0 0 0,0 0 0,0 0 0,0 0 0,-1 0 0,-2 0 0,-1 0 0,-1 0 0,2 0 0,-1 0 0,1 0 0,1 0 0,-1 0 0,3 0 0,0 0 0,0 0 0,0 0 0,-1 0 0,-1 0 0,0 0 0,0 0 0,2 0 0,-1 0 0,-1 0 0,0 0 0,-2 0 0,1 0 0,-1 0 0,0 0 0,-1 0 0,0 0 0,0 0 0,1 0 0,1 0 0,-1 0 0,1 0 0,0 0 0,-1 0 0,1 0 0,1 0 0,-1 0 0,3 0 0,0 0 0,-1 0 0,1 0 0,-2-4 0,0-1 0,0-1 0,1 2 0,0 4 0,0 0 0,-3 0 0,0 0 0,-1 0 0,1 0 0,0 0 0,0 0 0,1 0 0,0 0 0,-1 0 0,1 0 0,1 0 0,-1 0 0,3 0 0,0 0 0,0 0 0,0 0 0,0 0 0,0 0 0,2 0 0,-1 0 0,3 0 0,-3 0 0,4 0 0,-2 0 0,-1 0 0,3 0 0,-2 0 0,1 0 0,0 0 0,-2 0 0,1 0 0,0 0 0,-1 0 0,-1 0 0,0 0 0,2 0 0,0 0 0,0 0 0,-2 0 0,1 0 0,1 0 0,0 0 0,1 0 0,0 0 0,-1 0 0,-1 0 0,-1 0 0,1 0 0,-3 0 0,2 0 0,-3 0 0,2 0 0,0 0 0,-1 0 0,1 0 0,0 0 0,0 0 0,0 0 0,2 0 0,1 0 0,2 0 0,0 0 0,0 0 0,-1 0 0,0 0 0,1 0 0,0 0 0,1 0 0,-1 0 0,1 0 0,0 0 0,-2 0 0,0 0 0,0 0 0,-1 0 0,2 0 0,-2 0 0,0 0 0,-1 0 0,-1 0 0,1 0 0,-4 0 0,4 0 0,-4 0 0,1 0 0,1 0 0,0 0 0,0 0 0,-1 0 0,0 0 0,-1 2 0,0 1 0,1-1 0,0-1 0,0 1 0,-2 0 0,0 0 0,-1 1 0,2 0 0,-2-1 0,1 0 0,-1-1 0,-1-1 0,0 0 0,1 0 0,1 0 0,0 0 0,1 1 0,0 2 0,-1-1 0,-1 0 0,1-2 0,1 0 0,-1 0 0,3 0 0,-1 0 0,0 0 0,-2 0 0,-1 0 0,0 0 0,-1 0 0,0 0 0,1 0 0,-1 0 0,0 0 0,0 0 0,0 0 0,0 0 0,0 0 0,2 0 0,1 0 0,-1 0 0,1 0 0,1 0 0,-2 0 0,4 0 0,-3 0 0,2 0 0,-1 0 0,1 0 0,0 0 0,-1 0 0,-2 0 0,0 0 0,-2 0 0,0 0 0,0 0 0,0 0 0,0 0 0,0 0 0,0 0 0,0 0 0,1 0 0,-1 0 0,2 0 0,1 0 0,2 0 0,-1 0 0,1 0 0,-4 0 0,-1 0 0,-4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1:22.888"/>
    </inkml:context>
    <inkml:brush xml:id="br0">
      <inkml:brushProperty name="width" value="0.05" units="cm"/>
      <inkml:brushProperty name="height" value="0.05" units="cm"/>
      <inkml:brushProperty name="color" value="#E71224"/>
    </inkml:brush>
  </inkml:definitions>
  <inkml:trace contextRef="#ctx0" brushRef="#br0">95 147 24575,'7'0'0,"0"0"0,2 0 0,-2 0 0,4 0 0,-4 0 0,2 0 0,-1 0 0,-1-2 0,0-1 0,-2 1 0,0-1 0,2 1 0,1-2 0,0 0 0,1-1 0,0 0 0,2-2 0,0-1 0,3 1 0,2-1 0,0 2 0,-1 0 0,-3 0 0,-2 1 0,-1 1 0,0 0 0,-1 2 0,-1 0 0,-3-1 0,1 1 0,-1-2 0,0 2 0,2-1 0,-1-1 0,1 2 0,0-1 0,-1 0 0,-1 1 0,-1 0 0,0-1 0,1 2 0,0 1 0,0-2 0,0 0 0,1 0 0,-1 0 0,0 2 0,2 0 0,5 0 0,-4-2 0,-1-1 0,-8 0 0,-5 1 0,-1 2 0,0 2 0,-3 1 0,3 1 0,-3 1 0,7-1 0,-3 0 0,1-1 0,-1-1 0,-2-2 0,1 0 0,1 0 0,0 0 0,1 0 0,-1 0 0,1 0 0,1 0 0,1 0 0,-1 0 0,1 0 0,-1 0 0,0 0 0,-2 0 0,0 1 0,1 2 0,-1-1 0,0 2 0,-2-1 0,2-1 0,0 2 0,0-2 0,-2 5 0,2-5 0,-4 2 0,4-2 0,-2 3 0,-2 0 0,-3 1 0,-4 1 0,-3 1 0,0 3 0,-1 0 0,0-1 0,3 0 0,1-1 0,2-2 0,4-1 0,2-1 0,3-1 0,5-1 0,3-1 0,2-1 0,4-2 0,-1-1 0,0 1 0,-2-1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1:29.069"/>
    </inkml:context>
    <inkml:brush xml:id="br0">
      <inkml:brushProperty name="width" value="0.05" units="cm"/>
      <inkml:brushProperty name="height" value="0.05" units="cm"/>
      <inkml:brushProperty name="color" value="#E71224"/>
    </inkml:brush>
  </inkml:definitions>
  <inkml:trace contextRef="#ctx0" brushRef="#br0">1 0 24575,'0'10'0,"1"-2"0,5 8 0,1-3 0,6 7 0,-2-3 0,3 5 0,-2 1 0,1 2 0,0-2 0,0 0 0,3 4 0,-3-4 0,2 10 0,-1-8 0,2 7 0,0 0 0,0 3 0,-2 2 0,2-1 0,-1-1 0,-1-3 0,0 0 0,-2 0 0,2 1 0,0 0 0,0 1 0,0-1 0,-1 1 0,2 1 0,0 2 0,0 0 0,1 2 0,1-1 0,1 0 0,-1 1 0,0-1 0,0-1 0,0 0 0,-1-3 0,-2-3 0,2 6 0,-5-13 0,5 11 0,0-1 0,-3-3 0,2 7 0,-5-12 0,3 0 0,3 4 0,2-1 0,3 3 0,-1 0 0,0-2 0,1 0 0,-2 0 0,-2 0 0,0 4 0,0 3 0,1 2 0,-1 2 0,1 0 0,1 2 0,2 1 0,5 4 0,2-2 0,2 1 0,4-3 0,0-3 0,-1-2 0,8 5 0,-15-15 0,9 9 0,-15-19 0,3 7 0,-3-3 0,0 0 0,0 0 0,0-4 0,1 2 0,0 0 0,2 1 0,1 0 0,1-1 0,2 0 0,-1 0 0,1 0 0,0 1 0,0-1 0,-2 0 0,0 0 0,0-2 0,-2-1 0,3 0 0,-2 1 0,0 1 0,1-1 0,0-1 0,-2-2 0,3 0 0,-2-1 0,5 1 0,-10-3 0,4 1 0,-7-3 0,1 0 0,-1-1 0,1-1 0,-2 1 0,1-1 0,2 1 0,1 2 0,4 2 0,2 2 0,2 1 0,2 1 0,0 1 0,1 2 0,1-1 0,-1-1 0,-2-1 0,-3-2 0,-2-1 0,-2 0 0,-3 0 0,0-2 0,-3-1 0,0-2 0,0 2 0,0 1 0,1 1 0,-1 1 0,7 0 0,-11-5 0,7 2 0,-8-5 0,2 2 0,-1 0 0,-2-2 0,2-1 0,1 1 0,1-1 0,-1 0 0,-2 0 0,3-1 0,-1 1 0,1 0 0,0 1 0,0 0 0,1 1 0,0 1 0,2 0 0,2 2 0,2 0 0,1-1 0,1 0 0,2 1 0,-1-1 0,0 0 0,-2 0 0,-3 0 0,-1 0 0,5 2 0,-8-4 0,10 4 0,-9-5 0,4 3 0,1 0 0,-1 0 0,-1-3 0,-1 1 0,-2-1 0,1-2 0,-1 2 0,-3-3 0,-1-2 0,1-1 0,0-1 0,0 0 0,-2 0 0,0 0 0,-1 0 0,0 0 0,0 0 0,0 0 0,2 0 0,1 0 0,2 0 0,0 0 0,-1 0 0,0 0 0,0 0 0,-1 0 0,1 0 0,-5 0 0,3 0 0,-2 0 0,3 0 0,0 0 0,-1 0 0,-2 0 0,0 0 0,1 0 0,-1 0 0,2 0 0,0 0 0,3 0 0,1 0 0,2 0 0,-3 0 0,0 0 0,-4 0 0,-1 0 0,0 0 0,-1 0 0,-4 0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1:32.893"/>
    </inkml:context>
    <inkml:brush xml:id="br0">
      <inkml:brushProperty name="width" value="0.05" units="cm"/>
      <inkml:brushProperty name="height" value="0.05" units="cm"/>
      <inkml:brushProperty name="color" value="#E71224"/>
    </inkml:brush>
  </inkml:definitions>
  <inkml:trace contextRef="#ctx0" brushRef="#br0">366 385 24575,'-8'0'0,"1"2"0,-3 4 0,-3 5 0,-4 3 0,-4 4 0,-2 2 0,-1 1 0,2-2 0,1-2 0,3-2 0,3 0 0,2-2 0,2-1 0,1-3 0,2-2 0,2-1 0,-1-2 0,1 1 0,0-1 0,1 1 0,0-3 0,1 2 0,0-1 0,-1-1 0,1 2 0,-1-2 0,1 1 0,-2-2 0,1 2 0,-1-1 0,-1 0 0,2 2 0,3-1 0,2-1 0,4-1 0,1-4 0,2-1 0,2-3 0,0 0 0,2 0 0,-3 1 0,0-1 0,-3 0 0,1-2 0,1-1 0,2 1 0,-1-1 0,-2 0 0,-1 1 0,-1 1 0,1 1 0,0 0 0,2 0 0,1-1 0,-1-1 0,0 0 0,0 0 0,-2 0 0,1 1 0,-1 1 0,-2 0 0,1 0 0,-1-2 0,1 0 0,2 0 0,1 0 0,2 0 0,2-7 0,-3 7 0,3-6 0,-4 8 0,1 0 0,-1 0 0,0 3 0,-3-1 0,-3 1 0,-2 1 0,-1-1 0,-1 2 0,1-3 0,-5 1 0,4-1 0,-10-8 0,9 9 0,-9-11 0,6 8 0,-2-3 0,0-1 0,-1 1 0,-3 0 0,0-1 0,0-2 0,2 2 0,2 1 0,-1 2 0,1 1 0,0-2 0,0 0 0,1 1 0,1 1 0,1 1 0,2 0 0,-1 0 0,1 0 0,-1 0 0,1 0 0,-1 1 0,1 0 0,-1 1 0,1 2 0,-1-4 0,1 4 0,0-4 0,-1 2 0,-1-3 0,0-1 0,0 2 0,1 1 0,0 0 0,2 1 0,0 0 0,0 0 0,-1 0 0,0 1 0,2 1 0,2 0 0,3 2 0,2 3 0,-1 1 0,5 5 0,3 6 0,3-1 0,-1 0 0,-3-3 0,-2-1 0,1-1 0,-1-1 0,-1-2 0,-2 1 0,1 0 0,-2 1 0,1 0 0,-1-2 0,0 1 0,1 0 0,-1 0 0,2-1 0,-3 3 0,0-6 0,0 5 0,1-4 0,-1 3 0,-1 1 0,1 0 0,-1-1 0,1 1 0,0-1 0,-2 1 0,-1 1 0,-1-1 0,2-1 0,0 0 0,0-3 0,0 0 0,-1 0 0,-1 1 0,0-1 0,0 0 0,0 0 0,0 0 0,0 0 0,1 2 0,0-3 0,1 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1:34.496"/>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16.611"/>
    </inkml:context>
    <inkml:brush xml:id="br0">
      <inkml:brushProperty name="width" value="0.08571" units="cm"/>
      <inkml:brushProperty name="height" value="0.08571" units="cm"/>
    </inkml:brush>
  </inkml:definitions>
  <inkml:trace contextRef="#ctx0" brushRef="#br0">1 0 8027,'49'13'0,"1"0"0,0 3 0,-2-1 0,32 9 0,5 13 0,-40-13 0,1 3 0,4 5 0,0 4 0,8 6 0,2 4 0,5 9 0,3 4-137,-15-12 0,3 2 0,-2 0 0,0 0 1,-2 1-1,0 0 137,-2-1 0,-2 1 0,1 1 0,3 1 0,0 2 0,-2-2 0,18 20 0,-2-2 0,-7-7 0,0 0 12,-3-3 1,0 0 0,-7-7 0,-2-2-13,2 2 0,-1-1 0,-10-8 0,-1-2 0,25 33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16.958"/>
    </inkml:context>
    <inkml:brush xml:id="br0">
      <inkml:brushProperty name="width" value="0.08571" units="cm"/>
      <inkml:brushProperty name="height" value="0.08571" units="cm"/>
    </inkml:brush>
  </inkml:definitions>
  <inkml:trace contextRef="#ctx0" brushRef="#br0">1 1 8027,'81'52'0,"-9"-4"0,-6-4 0,-7 5 0,3 0 0,0 2 0,1 6 0,2 7 0,-25-23 0,1 3 0,3 3 0,0 2 0,3 6 0,-1 1 0,2 2 0,-2-1 0,-8-6 0,-1 0 0,-1 0 0,0-1 0,-4-2 0,-2 0 0,3 4 0,-1 0 0,-3-1 0,-1-1 0,1 2 0,1 0 0,-2 0 0,1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17.515"/>
    </inkml:context>
    <inkml:brush xml:id="br0">
      <inkml:brushProperty name="width" value="0.08571" units="cm"/>
      <inkml:brushProperty name="height" value="0.08571" units="cm"/>
    </inkml:brush>
  </inkml:definitions>
  <inkml:trace contextRef="#ctx0" brushRef="#br0">1 274 8027,'26'-72'0,"19"29"0,20 29 0,32 14 0,-46 0 0,1 1 0,4 0 0,1 1 0,7 0 0,0 0 0,5 2 0,1 0 0,2 0 0,0-1 0,2 0 0,-1 0 0,-1-1 0,-2-1 0,-4 0 0,-1-2 0,4 1 0,-1 0 0,-10 0 0,-2 0 0,3 0 0,0 0 0,-3 0 0,-1-1 0,-4 1 0,-1-2 0,41-6 0,-8-1 0,-13-3 0,-8 1 0,-9 1 0,3-4 0,-7 1 0,-9-3 0,-4-4 0,-11-7 0,-1-6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18.675"/>
    </inkml:context>
    <inkml:brush xml:id="br0">
      <inkml:brushProperty name="width" value="0.08571" units="cm"/>
      <inkml:brushProperty name="height" value="0.08571" units="cm"/>
    </inkml:brush>
  </inkml:definitions>
  <inkml:trace contextRef="#ctx0" brushRef="#br0">473 836 8027,'-65'-2'0,"1"0"0,12 0 0,2 1 0,-22 0 0,24 1 0,7 0 0,14 0 0,5-2 0,8-1 0,4-4 0,4-1 0,5-7 0,6-9 0,27-5 0,22-11 0,19-7 0,-29 21 0,3 1 0,4-3 0,2 0 0,5-1 0,2-1 0,3 0 0,1 1 0,2-2 0,2 0 0,-1 0 0,1 0 0,1 3 0,-1 0 0,-8 3 0,-1 2 0,-2 3 0,0 1 0,-1 0 0,0 1 0,-3 2 0,-1 1 0,-2 1 0,-1 1 0,40-6 0,-14 5 0,0 3 0,-16 5 0,1 0 0,-7 1 0,-8 1 0,-8 4 0,-6 0 0,-5 0 0,-5 0 0,-5 0 0,-4 0 0,-4 0 0,-3 4 0,-5-4 0,-6 4 0,-4-4 0,1 0 0,-2 0 0,2 0 0,1 0 0,0 0 0,0 0 0,0 0 0,0 0 0,0 0 0,0 0 0,0 0 0,0 0 0,0 0 0,0 0 0,0 0 0,0 0 0,0 0 0,0 0 0,0 0 0,0 0 0,-4 0 0,14 4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19.323"/>
    </inkml:context>
    <inkml:brush xml:id="br0">
      <inkml:brushProperty name="width" value="0.08571" units="cm"/>
      <inkml:brushProperty name="height" value="0.08571" units="cm"/>
    </inkml:brush>
  </inkml:definitions>
  <inkml:trace contextRef="#ctx0" brushRef="#br0">3342 498 8027,'-71'22'0,"1"-1"0,4-1 0,2-2 0,-30-3 0,-4-2 0,47-8 0,-1-2 0,-2-1 0,-2-1 0,-5-1 0,-1-1 0,-8 0 0,-2-3 0,-7-5 0,-3-4-135,17 2 0,-2-2 0,0 0 0,0-2 0,0 0 1,0-2 134,-3-1 0,-1-1 0,3 0 0,-23-8 0,2 1 0,0-1 0,1 0 0,4 2 0,0 0 0,-8-1 0,2 1 0,15 5 0,3 1 49,4 1 0,2 1 0,8 2 0,0 1-49,-4 0 0,1 1 0,-32-8 0,15 8 0,13 3 0,-21-23 0,4-2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19.855"/>
    </inkml:context>
    <inkml:brush xml:id="br0">
      <inkml:brushProperty name="width" value="0.08571" units="cm"/>
      <inkml:brushProperty name="height" value="0.08571" units="cm"/>
    </inkml:brush>
  </inkml:definitions>
  <inkml:trace contextRef="#ctx0" brushRef="#br0">1744 185 8027,'-54'-51'0,"0"0"0,1 5 0,5 13 0,2 30 0,-7 2 0,-11 1 0,-6 2 0,-10 3 0,-4 4 0,-2 7 0,-4 2 0,-1-1 0,1-2 0,8-4 0,9 0 0,1-3 0,13-3 0,-1-1 0,3-4 0,7 0 0,2 0 0,6 0 0,2 0 0,4 0 0,3 0 0,5 1 0,1 1 0,-9 13 0,-1 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9:56:21.824"/>
    </inkml:context>
    <inkml:brush xml:id="br0">
      <inkml:brushProperty name="width" value="0.08571" units="cm"/>
      <inkml:brushProperty name="height" value="0.08571" units="cm"/>
    </inkml:brush>
  </inkml:definitions>
  <inkml:trace contextRef="#ctx0" brushRef="#br0">2610 2567 8027,'-90'18'0,"18"-7"0,16-7 0,10-4 0,-4-3 0,-9-5 0,-5-7 0,-6-15 0,-20-11 0,40 15 0,-2-1 0,-3-4 0,-2-1 0,-3-2 0,-1-2 0,4 1 0,2-2 0,4 3 0,0-1 0,0-3 0,1-1 0,7 3 0,1 0 0,1-2 0,1-1 0,1 0 0,3 0 0,-25-37 0,13 5 0,8 1 0,14 2 0,8 4 0,8-1 0,7-2 0,3 2 0,3-2 0,13-3 0,16-5 0,14 1 0,-14 35 0,3 1 0,2 0 0,2 3 0,4-1 0,0 2 0,36-26 0,-37 32 0,0 0 0,38-24 0,-37 24 0,-1 0 0,27-16 0,-7 7 0,-12 8 0,1 0 0,-10 7 0,-9 6 0,-7 7 0,-6 7 0,-6 1 0,-2 1 0,-6 4 0,-2 4 0,0 11 0,1 9 0,0 5 0,-2 5 0,1 8 0,-6 4 0,-8 12 0,-15 4 0,-19 9 0,-7 2 0,-1-2 0,23-34 0,-1 1 0,-25 33 0,27-34 0,1 1 0,-1-1 0,1 1 0,-20 37 0,8-4 0,12-3 0,9-2 0,9-3 0,7-6 0,25 6 0,16-5 0,31 0 0,-25-35 0,5-3 0,9 3 0,4-1 0,12 2 0,2-2 0,-6-4 0,0 0 0,11 3 0,1-2 0,-2-2 0,0-1 0,8 2 0,1-2 0,-1 0 0,1-1 0,-2 0 0,1 0-71,-3-1 0,1-1 1,-4-1-1,-1-1 71,-3-1 0,-3-1 0,-12-4 0,-1 0 0,-4-2 0,-1-1 0,-7 0 0,0 0 0,46 2 0,0-2 0,-21-6 0,-6 0 0,-4 0 0,-15-4 0,-7-4 0,-9-9 0,-7-10 0,-10-9 0,-6-9 0,-6-11 141,-5-5 1,-6-10-142,-8-6 0,-6-3 0,-12 0 0,-5 3 0,-3 2 0,-1 6 0,-5 5 0,3 3 0,0 5 0,2 0 0,2-4 0,9-1 0,3-6 0,6-3 0,4-9 0,3-4 0,-1-6 0,2-2 0,-4-3 0,-5 0 0,-7 3 0,-11 3 0,12 43 0,-3 2 0,-3 3 0,-4 2 0,-7 5 0,-4 4 0,-4 8 0,-4 5 0,-13 0 0,-5 5 0,-7 4 0,-2 3 0,-9 2 0,-1 4-141,-2 4 0,-3 4 0,24 2 0,-2 3 0,0 2 141,1 2 0,-1 3 0,0 1 0,-7 4 0,-1 1 0,2 2 0,8-2 0,3 2 0,-1 0 0,-3 3 0,0 1 0,0 0 0,-3 2 0,1 1 0,2 0 0,9-5 0,4 1 0,0-1 0,2 0 0,2 1 0,2-2 0,-10 8 0,1 0 0,-4 4 0,1 0 0,10-5 0,1 0 0,0 2 0,2 0 0,10-5 0,3-1 0,3-2 0,3 0 0,-17 24 0,1 8 0,19-6 0,13 2 0,11-1 0,7 3 0,3 7 0,0 8 0,0 14 0,-1-3 0,0-35 0,-1 1 0,1 36 176,-2-37 0,0 1 1,2-1-1,0 1-176,0 6 0,0 0 0,2-2 0,3 0 0,1 3 0,4 1 0,5-5 0,5-1 0,5-1 0,5 0 0,5 1 0,2 0 0,6 2 0,2-1 0,6 2 0,2-2-86,3 1 0,2 0 1,10 4-1,0 0 86,-2-2 0,2 0 0,4 3 0,1-3 0,-10-9 0,-1-2 0,4 1 0,2-1 0,5-1 0,2-3 0,4-1 0,2-5 0,-1-9 0,3-6 0,8-4 0,2-6 0,-24-7 0,0-4 0,1-3-138,-2-3 0,0-4 1,2-4-1,15-6 1,2-5-1,-1-5 138,-6-6 0,-2-5 0,-1-4 0,7-4 0,-2-3 0,-1-4-179,-4-3 1,-2-3 0,-2-3 0,0-3 0,-2-3 0,-2-2 178,-17 14 0,-1-1 0,-1-1 0,-1-1 0,0-2 0,-1 0 0,-1-1 0,0-1 0,0-2 0,-1-2 0,0 1 0,-2 1 0,10-15 0,-2 2 0,-1-1 0,0-1 0,-1-1 0,0 1 0,-3 3 0,0 0 0,0 0 0,4-7 0,0-1 0,0 2 0,-4 6 0,0 1 0,-1 2-83,-5 7 0,0 2 0,0-1 1,0 0-1,0 1 0,-2 1 83,10-20 0,-2 2 0,-3 0 0,-3 1 22,-8 9 1,-3 0 0,-2-3 0,-5 0-23,-7 9 0,-6 1 0,-4 2 0,-5 1 0,-8-7 0,-11 4 0,-17 12 0,-13 8 0,-26-1 0,-13 9 0,22 17 0,-4 5 0,-4 2 0,-14 2 0,-5 2 0,-2 3 0,21 2 0,0 1 0,-2 1 0,0 2-1,-6 1 1,0 1 0,-1 1-1,0 1 1,3 1 0,0 0 0,0 2-1,1 1 1,2 0 0,2 3-1,-1 0 1,2 0 0,-20 3 0,1 1 0,4-1 0,16-1 0,2-1 0,-1 0 0,-4 1 0,-2-1 0,5 0 0,-14 2 0,3-2 206,-4 2 0,2-1 0,20-6 1,1-1-207,-7 1 0,2-3 0,-24-1 138,0-3 1,34-11-1,36-6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6939-1BEE-89AA-8D5B-C60F252E71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9ADAD0-3349-3DC2-3B56-2D0455DC1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D12880-48E9-4B4F-F168-8F4AD6D01D84}"/>
              </a:ext>
            </a:extLst>
          </p:cNvPr>
          <p:cNvSpPr>
            <a:spLocks noGrp="1"/>
          </p:cNvSpPr>
          <p:nvPr>
            <p:ph type="dt" sz="half" idx="10"/>
          </p:nvPr>
        </p:nvSpPr>
        <p:spPr/>
        <p:txBody>
          <a:bodyPr/>
          <a:lstStyle/>
          <a:p>
            <a:fld id="{B7E3EABB-1DBE-3F48-A7D6-81FB264B5008}" type="datetimeFigureOut">
              <a:rPr lang="en-US" smtClean="0"/>
              <a:t>1/24/24</a:t>
            </a:fld>
            <a:endParaRPr lang="en-US"/>
          </a:p>
        </p:txBody>
      </p:sp>
      <p:sp>
        <p:nvSpPr>
          <p:cNvPr id="5" name="Footer Placeholder 4">
            <a:extLst>
              <a:ext uri="{FF2B5EF4-FFF2-40B4-BE49-F238E27FC236}">
                <a16:creationId xmlns:a16="http://schemas.microsoft.com/office/drawing/2014/main" id="{4A7FD0AE-605E-654F-98FB-37147ECAD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E5C26-AADD-D67A-B413-B95BD7723988}"/>
              </a:ext>
            </a:extLst>
          </p:cNvPr>
          <p:cNvSpPr>
            <a:spLocks noGrp="1"/>
          </p:cNvSpPr>
          <p:nvPr>
            <p:ph type="sldNum" sz="quarter" idx="12"/>
          </p:nvPr>
        </p:nvSpPr>
        <p:spPr/>
        <p:txBody>
          <a:bodyPr/>
          <a:lstStyle/>
          <a:p>
            <a:fld id="{44DB9ACD-F676-FC40-8A06-109FC9CDF7BE}" type="slidenum">
              <a:rPr lang="en-US" smtClean="0"/>
              <a:t>‹#›</a:t>
            </a:fld>
            <a:endParaRPr lang="en-US"/>
          </a:p>
        </p:txBody>
      </p:sp>
    </p:spTree>
    <p:extLst>
      <p:ext uri="{BB962C8B-B14F-4D97-AF65-F5344CB8AC3E}">
        <p14:creationId xmlns:p14="http://schemas.microsoft.com/office/powerpoint/2010/main" val="137367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83D6-56A2-0D7F-1E68-38CA3D1A78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F2C101-6AC0-F24D-2A49-362834EDB1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B7625-38E1-9E5B-7549-4C7D52449419}"/>
              </a:ext>
            </a:extLst>
          </p:cNvPr>
          <p:cNvSpPr>
            <a:spLocks noGrp="1"/>
          </p:cNvSpPr>
          <p:nvPr>
            <p:ph type="dt" sz="half" idx="10"/>
          </p:nvPr>
        </p:nvSpPr>
        <p:spPr/>
        <p:txBody>
          <a:bodyPr/>
          <a:lstStyle/>
          <a:p>
            <a:fld id="{B7E3EABB-1DBE-3F48-A7D6-81FB264B5008}" type="datetimeFigureOut">
              <a:rPr lang="en-US" smtClean="0"/>
              <a:t>1/24/24</a:t>
            </a:fld>
            <a:endParaRPr lang="en-US"/>
          </a:p>
        </p:txBody>
      </p:sp>
      <p:sp>
        <p:nvSpPr>
          <p:cNvPr id="5" name="Footer Placeholder 4">
            <a:extLst>
              <a:ext uri="{FF2B5EF4-FFF2-40B4-BE49-F238E27FC236}">
                <a16:creationId xmlns:a16="http://schemas.microsoft.com/office/drawing/2014/main" id="{C11E83CD-9DA3-CA00-802A-DB8231C4A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332A5-169A-0C33-3E0D-FF099FFBF61C}"/>
              </a:ext>
            </a:extLst>
          </p:cNvPr>
          <p:cNvSpPr>
            <a:spLocks noGrp="1"/>
          </p:cNvSpPr>
          <p:nvPr>
            <p:ph type="sldNum" sz="quarter" idx="12"/>
          </p:nvPr>
        </p:nvSpPr>
        <p:spPr/>
        <p:txBody>
          <a:bodyPr/>
          <a:lstStyle/>
          <a:p>
            <a:fld id="{44DB9ACD-F676-FC40-8A06-109FC9CDF7BE}" type="slidenum">
              <a:rPr lang="en-US" smtClean="0"/>
              <a:t>‹#›</a:t>
            </a:fld>
            <a:endParaRPr lang="en-US"/>
          </a:p>
        </p:txBody>
      </p:sp>
    </p:spTree>
    <p:extLst>
      <p:ext uri="{BB962C8B-B14F-4D97-AF65-F5344CB8AC3E}">
        <p14:creationId xmlns:p14="http://schemas.microsoft.com/office/powerpoint/2010/main" val="90459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809F83-9E24-975C-3CF2-026DE7F5E8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0E0620-CAB2-AC77-9496-E8B8ADBA2D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145A5-D446-C6E9-C5FB-2BD02AC0C5F7}"/>
              </a:ext>
            </a:extLst>
          </p:cNvPr>
          <p:cNvSpPr>
            <a:spLocks noGrp="1"/>
          </p:cNvSpPr>
          <p:nvPr>
            <p:ph type="dt" sz="half" idx="10"/>
          </p:nvPr>
        </p:nvSpPr>
        <p:spPr/>
        <p:txBody>
          <a:bodyPr/>
          <a:lstStyle/>
          <a:p>
            <a:fld id="{B7E3EABB-1DBE-3F48-A7D6-81FB264B5008}" type="datetimeFigureOut">
              <a:rPr lang="en-US" smtClean="0"/>
              <a:t>1/24/24</a:t>
            </a:fld>
            <a:endParaRPr lang="en-US"/>
          </a:p>
        </p:txBody>
      </p:sp>
      <p:sp>
        <p:nvSpPr>
          <p:cNvPr id="5" name="Footer Placeholder 4">
            <a:extLst>
              <a:ext uri="{FF2B5EF4-FFF2-40B4-BE49-F238E27FC236}">
                <a16:creationId xmlns:a16="http://schemas.microsoft.com/office/drawing/2014/main" id="{1B0C4577-DABA-6040-62A2-F214ADAF5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237B7-99A0-FC6D-8B56-E87C7238955F}"/>
              </a:ext>
            </a:extLst>
          </p:cNvPr>
          <p:cNvSpPr>
            <a:spLocks noGrp="1"/>
          </p:cNvSpPr>
          <p:nvPr>
            <p:ph type="sldNum" sz="quarter" idx="12"/>
          </p:nvPr>
        </p:nvSpPr>
        <p:spPr/>
        <p:txBody>
          <a:bodyPr/>
          <a:lstStyle/>
          <a:p>
            <a:fld id="{44DB9ACD-F676-FC40-8A06-109FC9CDF7BE}" type="slidenum">
              <a:rPr lang="en-US" smtClean="0"/>
              <a:t>‹#›</a:t>
            </a:fld>
            <a:endParaRPr lang="en-US"/>
          </a:p>
        </p:txBody>
      </p:sp>
    </p:spTree>
    <p:extLst>
      <p:ext uri="{BB962C8B-B14F-4D97-AF65-F5344CB8AC3E}">
        <p14:creationId xmlns:p14="http://schemas.microsoft.com/office/powerpoint/2010/main" val="279541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0645-1FFF-7429-0FE4-38EB80FDE1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73F28-D0AE-1A5C-6549-32D8C8FC53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0AF2F-3A29-9130-BADA-3857DB5E066A}"/>
              </a:ext>
            </a:extLst>
          </p:cNvPr>
          <p:cNvSpPr>
            <a:spLocks noGrp="1"/>
          </p:cNvSpPr>
          <p:nvPr>
            <p:ph type="dt" sz="half" idx="10"/>
          </p:nvPr>
        </p:nvSpPr>
        <p:spPr/>
        <p:txBody>
          <a:bodyPr/>
          <a:lstStyle/>
          <a:p>
            <a:fld id="{B7E3EABB-1DBE-3F48-A7D6-81FB264B5008}" type="datetimeFigureOut">
              <a:rPr lang="en-US" smtClean="0"/>
              <a:t>1/24/24</a:t>
            </a:fld>
            <a:endParaRPr lang="en-US"/>
          </a:p>
        </p:txBody>
      </p:sp>
      <p:sp>
        <p:nvSpPr>
          <p:cNvPr id="5" name="Footer Placeholder 4">
            <a:extLst>
              <a:ext uri="{FF2B5EF4-FFF2-40B4-BE49-F238E27FC236}">
                <a16:creationId xmlns:a16="http://schemas.microsoft.com/office/drawing/2014/main" id="{FC262709-A55B-1E00-D832-926963479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D05E3-6149-5178-5F64-AEF067C45194}"/>
              </a:ext>
            </a:extLst>
          </p:cNvPr>
          <p:cNvSpPr>
            <a:spLocks noGrp="1"/>
          </p:cNvSpPr>
          <p:nvPr>
            <p:ph type="sldNum" sz="quarter" idx="12"/>
          </p:nvPr>
        </p:nvSpPr>
        <p:spPr/>
        <p:txBody>
          <a:bodyPr/>
          <a:lstStyle/>
          <a:p>
            <a:fld id="{44DB9ACD-F676-FC40-8A06-109FC9CDF7BE}" type="slidenum">
              <a:rPr lang="en-US" smtClean="0"/>
              <a:t>‹#›</a:t>
            </a:fld>
            <a:endParaRPr lang="en-US"/>
          </a:p>
        </p:txBody>
      </p:sp>
    </p:spTree>
    <p:extLst>
      <p:ext uri="{BB962C8B-B14F-4D97-AF65-F5344CB8AC3E}">
        <p14:creationId xmlns:p14="http://schemas.microsoft.com/office/powerpoint/2010/main" val="38594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D3B3-9F3A-8C62-4E7E-2DC24D96D0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E414C3-B76B-9DD3-7D3A-482DD3D83F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3A35FC-02C4-E15C-A8FE-20DE323C3D07}"/>
              </a:ext>
            </a:extLst>
          </p:cNvPr>
          <p:cNvSpPr>
            <a:spLocks noGrp="1"/>
          </p:cNvSpPr>
          <p:nvPr>
            <p:ph type="dt" sz="half" idx="10"/>
          </p:nvPr>
        </p:nvSpPr>
        <p:spPr/>
        <p:txBody>
          <a:bodyPr/>
          <a:lstStyle/>
          <a:p>
            <a:fld id="{B7E3EABB-1DBE-3F48-A7D6-81FB264B5008}" type="datetimeFigureOut">
              <a:rPr lang="en-US" smtClean="0"/>
              <a:t>1/24/24</a:t>
            </a:fld>
            <a:endParaRPr lang="en-US"/>
          </a:p>
        </p:txBody>
      </p:sp>
      <p:sp>
        <p:nvSpPr>
          <p:cNvPr id="5" name="Footer Placeholder 4">
            <a:extLst>
              <a:ext uri="{FF2B5EF4-FFF2-40B4-BE49-F238E27FC236}">
                <a16:creationId xmlns:a16="http://schemas.microsoft.com/office/drawing/2014/main" id="{4D5011D7-27F3-2BAD-69CF-7FD3B334D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21D20-BF1F-8B10-5C2C-CD844E08A8DE}"/>
              </a:ext>
            </a:extLst>
          </p:cNvPr>
          <p:cNvSpPr>
            <a:spLocks noGrp="1"/>
          </p:cNvSpPr>
          <p:nvPr>
            <p:ph type="sldNum" sz="quarter" idx="12"/>
          </p:nvPr>
        </p:nvSpPr>
        <p:spPr/>
        <p:txBody>
          <a:bodyPr/>
          <a:lstStyle/>
          <a:p>
            <a:fld id="{44DB9ACD-F676-FC40-8A06-109FC9CDF7BE}" type="slidenum">
              <a:rPr lang="en-US" smtClean="0"/>
              <a:t>‹#›</a:t>
            </a:fld>
            <a:endParaRPr lang="en-US"/>
          </a:p>
        </p:txBody>
      </p:sp>
    </p:spTree>
    <p:extLst>
      <p:ext uri="{BB962C8B-B14F-4D97-AF65-F5344CB8AC3E}">
        <p14:creationId xmlns:p14="http://schemas.microsoft.com/office/powerpoint/2010/main" val="341325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F17C-0B3D-9DD4-84E5-A3FE25850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8AFEE-C57F-AB51-BCD0-49F2855285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5B4B84-2296-8CE4-7393-9677E01F84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A4AF0D-854C-C485-DB0C-0158B4C591DC}"/>
              </a:ext>
            </a:extLst>
          </p:cNvPr>
          <p:cNvSpPr>
            <a:spLocks noGrp="1"/>
          </p:cNvSpPr>
          <p:nvPr>
            <p:ph type="dt" sz="half" idx="10"/>
          </p:nvPr>
        </p:nvSpPr>
        <p:spPr/>
        <p:txBody>
          <a:bodyPr/>
          <a:lstStyle/>
          <a:p>
            <a:fld id="{B7E3EABB-1DBE-3F48-A7D6-81FB264B5008}" type="datetimeFigureOut">
              <a:rPr lang="en-US" smtClean="0"/>
              <a:t>1/24/24</a:t>
            </a:fld>
            <a:endParaRPr lang="en-US"/>
          </a:p>
        </p:txBody>
      </p:sp>
      <p:sp>
        <p:nvSpPr>
          <p:cNvPr id="6" name="Footer Placeholder 5">
            <a:extLst>
              <a:ext uri="{FF2B5EF4-FFF2-40B4-BE49-F238E27FC236}">
                <a16:creationId xmlns:a16="http://schemas.microsoft.com/office/drawing/2014/main" id="{C867EBB2-50C0-1E85-AB8F-F1DBD0AA9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B9E2F-19FB-F58B-4F14-6BD85070E723}"/>
              </a:ext>
            </a:extLst>
          </p:cNvPr>
          <p:cNvSpPr>
            <a:spLocks noGrp="1"/>
          </p:cNvSpPr>
          <p:nvPr>
            <p:ph type="sldNum" sz="quarter" idx="12"/>
          </p:nvPr>
        </p:nvSpPr>
        <p:spPr/>
        <p:txBody>
          <a:bodyPr/>
          <a:lstStyle/>
          <a:p>
            <a:fld id="{44DB9ACD-F676-FC40-8A06-109FC9CDF7BE}" type="slidenum">
              <a:rPr lang="en-US" smtClean="0"/>
              <a:t>‹#›</a:t>
            </a:fld>
            <a:endParaRPr lang="en-US"/>
          </a:p>
        </p:txBody>
      </p:sp>
    </p:spTree>
    <p:extLst>
      <p:ext uri="{BB962C8B-B14F-4D97-AF65-F5344CB8AC3E}">
        <p14:creationId xmlns:p14="http://schemas.microsoft.com/office/powerpoint/2010/main" val="161620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58584-1AA0-990C-ECBE-1419DC4C2B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652FF2-2199-24B1-13CF-81ED550807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FF0F47-D35A-8E0A-D922-D1C05389C3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8113FB-B6AE-3556-B0BD-E65E9840A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A9E1A3-D621-F377-1B89-569EB8DD15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C006A2-0B28-9D80-EF36-0E0029417604}"/>
              </a:ext>
            </a:extLst>
          </p:cNvPr>
          <p:cNvSpPr>
            <a:spLocks noGrp="1"/>
          </p:cNvSpPr>
          <p:nvPr>
            <p:ph type="dt" sz="half" idx="10"/>
          </p:nvPr>
        </p:nvSpPr>
        <p:spPr/>
        <p:txBody>
          <a:bodyPr/>
          <a:lstStyle/>
          <a:p>
            <a:fld id="{B7E3EABB-1DBE-3F48-A7D6-81FB264B5008}" type="datetimeFigureOut">
              <a:rPr lang="en-US" smtClean="0"/>
              <a:t>1/24/24</a:t>
            </a:fld>
            <a:endParaRPr lang="en-US"/>
          </a:p>
        </p:txBody>
      </p:sp>
      <p:sp>
        <p:nvSpPr>
          <p:cNvPr id="8" name="Footer Placeholder 7">
            <a:extLst>
              <a:ext uri="{FF2B5EF4-FFF2-40B4-BE49-F238E27FC236}">
                <a16:creationId xmlns:a16="http://schemas.microsoft.com/office/drawing/2014/main" id="{3B9EEBEA-90CA-5B44-2B30-3F7421CCA3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877239-6883-7007-063B-2A86089E8221}"/>
              </a:ext>
            </a:extLst>
          </p:cNvPr>
          <p:cNvSpPr>
            <a:spLocks noGrp="1"/>
          </p:cNvSpPr>
          <p:nvPr>
            <p:ph type="sldNum" sz="quarter" idx="12"/>
          </p:nvPr>
        </p:nvSpPr>
        <p:spPr/>
        <p:txBody>
          <a:bodyPr/>
          <a:lstStyle/>
          <a:p>
            <a:fld id="{44DB9ACD-F676-FC40-8A06-109FC9CDF7BE}" type="slidenum">
              <a:rPr lang="en-US" smtClean="0"/>
              <a:t>‹#›</a:t>
            </a:fld>
            <a:endParaRPr lang="en-US"/>
          </a:p>
        </p:txBody>
      </p:sp>
    </p:spTree>
    <p:extLst>
      <p:ext uri="{BB962C8B-B14F-4D97-AF65-F5344CB8AC3E}">
        <p14:creationId xmlns:p14="http://schemas.microsoft.com/office/powerpoint/2010/main" val="330339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7DF4-D214-9571-0F5A-F1B7C0697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FC96F4-EAF5-5F38-8138-950AA3A3F0EC}"/>
              </a:ext>
            </a:extLst>
          </p:cNvPr>
          <p:cNvSpPr>
            <a:spLocks noGrp="1"/>
          </p:cNvSpPr>
          <p:nvPr>
            <p:ph type="dt" sz="half" idx="10"/>
          </p:nvPr>
        </p:nvSpPr>
        <p:spPr/>
        <p:txBody>
          <a:bodyPr/>
          <a:lstStyle/>
          <a:p>
            <a:fld id="{B7E3EABB-1DBE-3F48-A7D6-81FB264B5008}" type="datetimeFigureOut">
              <a:rPr lang="en-US" smtClean="0"/>
              <a:t>1/24/24</a:t>
            </a:fld>
            <a:endParaRPr lang="en-US"/>
          </a:p>
        </p:txBody>
      </p:sp>
      <p:sp>
        <p:nvSpPr>
          <p:cNvPr id="4" name="Footer Placeholder 3">
            <a:extLst>
              <a:ext uri="{FF2B5EF4-FFF2-40B4-BE49-F238E27FC236}">
                <a16:creationId xmlns:a16="http://schemas.microsoft.com/office/drawing/2014/main" id="{C3301603-BC85-CF6A-93BE-3339C6F66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45A75-50F1-E2CF-E998-B3C213616E1D}"/>
              </a:ext>
            </a:extLst>
          </p:cNvPr>
          <p:cNvSpPr>
            <a:spLocks noGrp="1"/>
          </p:cNvSpPr>
          <p:nvPr>
            <p:ph type="sldNum" sz="quarter" idx="12"/>
          </p:nvPr>
        </p:nvSpPr>
        <p:spPr/>
        <p:txBody>
          <a:bodyPr/>
          <a:lstStyle/>
          <a:p>
            <a:fld id="{44DB9ACD-F676-FC40-8A06-109FC9CDF7BE}" type="slidenum">
              <a:rPr lang="en-US" smtClean="0"/>
              <a:t>‹#›</a:t>
            </a:fld>
            <a:endParaRPr lang="en-US"/>
          </a:p>
        </p:txBody>
      </p:sp>
    </p:spTree>
    <p:extLst>
      <p:ext uri="{BB962C8B-B14F-4D97-AF65-F5344CB8AC3E}">
        <p14:creationId xmlns:p14="http://schemas.microsoft.com/office/powerpoint/2010/main" val="189009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8549E-7C89-B3F8-39E2-83D0944CBDCD}"/>
              </a:ext>
            </a:extLst>
          </p:cNvPr>
          <p:cNvSpPr>
            <a:spLocks noGrp="1"/>
          </p:cNvSpPr>
          <p:nvPr>
            <p:ph type="dt" sz="half" idx="10"/>
          </p:nvPr>
        </p:nvSpPr>
        <p:spPr/>
        <p:txBody>
          <a:bodyPr/>
          <a:lstStyle/>
          <a:p>
            <a:fld id="{B7E3EABB-1DBE-3F48-A7D6-81FB264B5008}" type="datetimeFigureOut">
              <a:rPr lang="en-US" smtClean="0"/>
              <a:t>1/24/24</a:t>
            </a:fld>
            <a:endParaRPr lang="en-US"/>
          </a:p>
        </p:txBody>
      </p:sp>
      <p:sp>
        <p:nvSpPr>
          <p:cNvPr id="3" name="Footer Placeholder 2">
            <a:extLst>
              <a:ext uri="{FF2B5EF4-FFF2-40B4-BE49-F238E27FC236}">
                <a16:creationId xmlns:a16="http://schemas.microsoft.com/office/drawing/2014/main" id="{7D00D108-F8F4-6C31-BC19-317CB13E0D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F95A50-A228-B58A-88A6-3A08007FEBA6}"/>
              </a:ext>
            </a:extLst>
          </p:cNvPr>
          <p:cNvSpPr>
            <a:spLocks noGrp="1"/>
          </p:cNvSpPr>
          <p:nvPr>
            <p:ph type="sldNum" sz="quarter" idx="12"/>
          </p:nvPr>
        </p:nvSpPr>
        <p:spPr/>
        <p:txBody>
          <a:bodyPr/>
          <a:lstStyle/>
          <a:p>
            <a:fld id="{44DB9ACD-F676-FC40-8A06-109FC9CDF7BE}" type="slidenum">
              <a:rPr lang="en-US" smtClean="0"/>
              <a:t>‹#›</a:t>
            </a:fld>
            <a:endParaRPr lang="en-US"/>
          </a:p>
        </p:txBody>
      </p:sp>
    </p:spTree>
    <p:extLst>
      <p:ext uri="{BB962C8B-B14F-4D97-AF65-F5344CB8AC3E}">
        <p14:creationId xmlns:p14="http://schemas.microsoft.com/office/powerpoint/2010/main" val="364527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2401-377F-9763-E856-6350F8E30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2E4BC6-BFDE-FF56-5FDE-DC0A77BB1A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4E2E9-4F97-9E27-6924-19F483963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A17429-EF20-1CDA-BC65-7DF8A634A692}"/>
              </a:ext>
            </a:extLst>
          </p:cNvPr>
          <p:cNvSpPr>
            <a:spLocks noGrp="1"/>
          </p:cNvSpPr>
          <p:nvPr>
            <p:ph type="dt" sz="half" idx="10"/>
          </p:nvPr>
        </p:nvSpPr>
        <p:spPr/>
        <p:txBody>
          <a:bodyPr/>
          <a:lstStyle/>
          <a:p>
            <a:fld id="{B7E3EABB-1DBE-3F48-A7D6-81FB264B5008}" type="datetimeFigureOut">
              <a:rPr lang="en-US" smtClean="0"/>
              <a:t>1/24/24</a:t>
            </a:fld>
            <a:endParaRPr lang="en-US"/>
          </a:p>
        </p:txBody>
      </p:sp>
      <p:sp>
        <p:nvSpPr>
          <p:cNvPr id="6" name="Footer Placeholder 5">
            <a:extLst>
              <a:ext uri="{FF2B5EF4-FFF2-40B4-BE49-F238E27FC236}">
                <a16:creationId xmlns:a16="http://schemas.microsoft.com/office/drawing/2014/main" id="{BA8101DD-1B7D-94D1-6C96-68429273A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8DB55C-F2D2-FA5C-2761-E5DAC475F2E9}"/>
              </a:ext>
            </a:extLst>
          </p:cNvPr>
          <p:cNvSpPr>
            <a:spLocks noGrp="1"/>
          </p:cNvSpPr>
          <p:nvPr>
            <p:ph type="sldNum" sz="quarter" idx="12"/>
          </p:nvPr>
        </p:nvSpPr>
        <p:spPr/>
        <p:txBody>
          <a:bodyPr/>
          <a:lstStyle/>
          <a:p>
            <a:fld id="{44DB9ACD-F676-FC40-8A06-109FC9CDF7BE}" type="slidenum">
              <a:rPr lang="en-US" smtClean="0"/>
              <a:t>‹#›</a:t>
            </a:fld>
            <a:endParaRPr lang="en-US"/>
          </a:p>
        </p:txBody>
      </p:sp>
    </p:spTree>
    <p:extLst>
      <p:ext uri="{BB962C8B-B14F-4D97-AF65-F5344CB8AC3E}">
        <p14:creationId xmlns:p14="http://schemas.microsoft.com/office/powerpoint/2010/main" val="59812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3E8E-777C-2653-957E-540B13F81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37EB93-1638-0101-2D1A-FB93EF837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DE2723-A0CE-E007-F6BB-32DB82F91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EBC1F5-5A2F-2B85-650A-93DC4D877469}"/>
              </a:ext>
            </a:extLst>
          </p:cNvPr>
          <p:cNvSpPr>
            <a:spLocks noGrp="1"/>
          </p:cNvSpPr>
          <p:nvPr>
            <p:ph type="dt" sz="half" idx="10"/>
          </p:nvPr>
        </p:nvSpPr>
        <p:spPr/>
        <p:txBody>
          <a:bodyPr/>
          <a:lstStyle/>
          <a:p>
            <a:fld id="{B7E3EABB-1DBE-3F48-A7D6-81FB264B5008}" type="datetimeFigureOut">
              <a:rPr lang="en-US" smtClean="0"/>
              <a:t>1/24/24</a:t>
            </a:fld>
            <a:endParaRPr lang="en-US"/>
          </a:p>
        </p:txBody>
      </p:sp>
      <p:sp>
        <p:nvSpPr>
          <p:cNvPr id="6" name="Footer Placeholder 5">
            <a:extLst>
              <a:ext uri="{FF2B5EF4-FFF2-40B4-BE49-F238E27FC236}">
                <a16:creationId xmlns:a16="http://schemas.microsoft.com/office/drawing/2014/main" id="{10F391D4-6CF9-270F-8473-44D470C72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3054E-3237-5AA2-5748-A4EEEBF7B7A9}"/>
              </a:ext>
            </a:extLst>
          </p:cNvPr>
          <p:cNvSpPr>
            <a:spLocks noGrp="1"/>
          </p:cNvSpPr>
          <p:nvPr>
            <p:ph type="sldNum" sz="quarter" idx="12"/>
          </p:nvPr>
        </p:nvSpPr>
        <p:spPr/>
        <p:txBody>
          <a:bodyPr/>
          <a:lstStyle/>
          <a:p>
            <a:fld id="{44DB9ACD-F676-FC40-8A06-109FC9CDF7BE}" type="slidenum">
              <a:rPr lang="en-US" smtClean="0"/>
              <a:t>‹#›</a:t>
            </a:fld>
            <a:endParaRPr lang="en-US"/>
          </a:p>
        </p:txBody>
      </p:sp>
    </p:spTree>
    <p:extLst>
      <p:ext uri="{BB962C8B-B14F-4D97-AF65-F5344CB8AC3E}">
        <p14:creationId xmlns:p14="http://schemas.microsoft.com/office/powerpoint/2010/main" val="3401304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05835B-4C0B-14B4-E5EA-76ADD9132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371A56-581A-3895-40DF-806F9DE0A9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F5F9D-4E0A-FD42-1A35-A0659560F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3EABB-1DBE-3F48-A7D6-81FB264B5008}" type="datetimeFigureOut">
              <a:rPr lang="en-US" smtClean="0"/>
              <a:t>1/24/24</a:t>
            </a:fld>
            <a:endParaRPr lang="en-US"/>
          </a:p>
        </p:txBody>
      </p:sp>
      <p:sp>
        <p:nvSpPr>
          <p:cNvPr id="5" name="Footer Placeholder 4">
            <a:extLst>
              <a:ext uri="{FF2B5EF4-FFF2-40B4-BE49-F238E27FC236}">
                <a16:creationId xmlns:a16="http://schemas.microsoft.com/office/drawing/2014/main" id="{479B749E-E3D5-B65B-997C-2F59EE951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61E701-EC3E-8E0E-72AC-56A13F36B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B9ACD-F676-FC40-8A06-109FC9CDF7BE}" type="slidenum">
              <a:rPr lang="en-US" smtClean="0"/>
              <a:t>‹#›</a:t>
            </a:fld>
            <a:endParaRPr lang="en-US"/>
          </a:p>
        </p:txBody>
      </p:sp>
    </p:spTree>
    <p:extLst>
      <p:ext uri="{BB962C8B-B14F-4D97-AF65-F5344CB8AC3E}">
        <p14:creationId xmlns:p14="http://schemas.microsoft.com/office/powerpoint/2010/main" val="467807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file:////Users/robtesch/Library/Group%20Containers/UBF8T346G9.ms/WebArchiveCopyPasteTempFiles/com.microsoft.Word/page1image31655680" TargetMode="External"/><Relationship Id="rId7" Type="http://schemas.openxmlformats.org/officeDocument/2006/relationships/image" Target="file:////Users/robtesch/Library/Group%20Containers/UBF8T346G9.ms/WebArchiveCopyPasteTempFiles/com.microsoft.Word/page1image36291600"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file:////Users/robtesch/Library/Group%20Containers/UBF8T346G9.ms/WebArchiveCopyPasteTempFiles/com.microsoft.Word/page1image36536736" TargetMode="External"/><Relationship Id="rId4" Type="http://schemas.openxmlformats.org/officeDocument/2006/relationships/image" Target="../media/image35.png"/><Relationship Id="rId9" Type="http://schemas.openxmlformats.org/officeDocument/2006/relationships/image" Target="file:////Users/robtesch/Library/Group%20Containers/UBF8T346G9.ms/WebArchiveCopyPasteTempFiles/com.microsoft.Word/page1image3653736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8.xml"/><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customXml" Target="../ink/ink3.xml"/><Relationship Id="rId21" Type="http://schemas.openxmlformats.org/officeDocument/2006/relationships/customXml" Target="../ink/ink12.xml"/><Relationship Id="rId7" Type="http://schemas.openxmlformats.org/officeDocument/2006/relationships/customXml" Target="../ink/ink5.xml"/><Relationship Id="rId12" Type="http://schemas.openxmlformats.org/officeDocument/2006/relationships/image" Target="../media/image13.png"/><Relationship Id="rId17" Type="http://schemas.openxmlformats.org/officeDocument/2006/relationships/customXml" Target="../ink/ink10.xml"/><Relationship Id="rId25" Type="http://schemas.openxmlformats.org/officeDocument/2006/relationships/customXml" Target="../ink/ink14.xml"/><Relationship Id="rId2" Type="http://schemas.openxmlformats.org/officeDocument/2006/relationships/image" Target="../media/image8.jpe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7.xml"/><Relationship Id="rId24" Type="http://schemas.openxmlformats.org/officeDocument/2006/relationships/image" Target="../media/image19.png"/><Relationship Id="rId5" Type="http://schemas.openxmlformats.org/officeDocument/2006/relationships/customXml" Target="../ink/ink4.xml"/><Relationship Id="rId15" Type="http://schemas.openxmlformats.org/officeDocument/2006/relationships/customXml" Target="../ink/ink9.xml"/><Relationship Id="rId23" Type="http://schemas.openxmlformats.org/officeDocument/2006/relationships/customXml" Target="../ink/ink13.xml"/><Relationship Id="rId28" Type="http://schemas.openxmlformats.org/officeDocument/2006/relationships/image" Target="../media/image21.png"/><Relationship Id="rId10" Type="http://schemas.openxmlformats.org/officeDocument/2006/relationships/image" Target="../media/image12.png"/><Relationship Id="rId19" Type="http://schemas.openxmlformats.org/officeDocument/2006/relationships/customXml" Target="../ink/ink11.xml"/><Relationship Id="rId4" Type="http://schemas.openxmlformats.org/officeDocument/2006/relationships/image" Target="../media/image9.png"/><Relationship Id="rId9" Type="http://schemas.openxmlformats.org/officeDocument/2006/relationships/customXml" Target="../ink/ink6.xml"/><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customXml" Target="../ink/ink15.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28.png"/><Relationship Id="rId18" Type="http://schemas.openxmlformats.org/officeDocument/2006/relationships/customXml" Target="../ink/ink23.xml"/><Relationship Id="rId3" Type="http://schemas.openxmlformats.org/officeDocument/2006/relationships/image" Target="../media/image23.jpeg"/><Relationship Id="rId7" Type="http://schemas.openxmlformats.org/officeDocument/2006/relationships/image" Target="../media/image25.png"/><Relationship Id="rId12" Type="http://schemas.openxmlformats.org/officeDocument/2006/relationships/customXml" Target="../ink/ink20.xml"/><Relationship Id="rId17" Type="http://schemas.openxmlformats.org/officeDocument/2006/relationships/image" Target="../media/image30.png"/><Relationship Id="rId2" Type="http://schemas.openxmlformats.org/officeDocument/2006/relationships/image" Target="../media/image8.jpeg"/><Relationship Id="rId16"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26.png"/><Relationship Id="rId14" Type="http://schemas.openxmlformats.org/officeDocument/2006/relationships/customXml" Target="../ink/ink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red text&#10;&#10;Description automatically generated">
            <a:extLst>
              <a:ext uri="{FF2B5EF4-FFF2-40B4-BE49-F238E27FC236}">
                <a16:creationId xmlns:a16="http://schemas.microsoft.com/office/drawing/2014/main" id="{0DDB3A90-E815-CB86-F9C1-D723B2EDB66A}"/>
              </a:ext>
            </a:extLst>
          </p:cNvPr>
          <p:cNvPicPr>
            <a:picLocks noChangeAspect="1"/>
          </p:cNvPicPr>
          <p:nvPr/>
        </p:nvPicPr>
        <p:blipFill>
          <a:blip r:embed="rId2"/>
          <a:stretch>
            <a:fillRect/>
          </a:stretch>
        </p:blipFill>
        <p:spPr>
          <a:xfrm>
            <a:off x="1826984" y="643467"/>
            <a:ext cx="8538032" cy="5571066"/>
          </a:xfrm>
          <a:prstGeom prst="rect">
            <a:avLst/>
          </a:prstGeom>
        </p:spPr>
      </p:pic>
    </p:spTree>
    <p:extLst>
      <p:ext uri="{BB962C8B-B14F-4D97-AF65-F5344CB8AC3E}">
        <p14:creationId xmlns:p14="http://schemas.microsoft.com/office/powerpoint/2010/main" val="417948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referees near the goal signalling touchdown to large stadium">
            <a:extLst>
              <a:ext uri="{FF2B5EF4-FFF2-40B4-BE49-F238E27FC236}">
                <a16:creationId xmlns:a16="http://schemas.microsoft.com/office/drawing/2014/main" id="{156EE9E0-8CF1-FC73-4C71-39CB010B232F}"/>
              </a:ext>
            </a:extLst>
          </p:cNvPr>
          <p:cNvPicPr>
            <a:picLocks noChangeAspect="1"/>
          </p:cNvPicPr>
          <p:nvPr/>
        </p:nvPicPr>
        <p:blipFill rotWithShape="1">
          <a:blip r:embed="rId2"/>
          <a:srcRect l="6236"/>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BD78342-EFB3-FB53-557C-03415F20F99F}"/>
              </a:ext>
            </a:extLst>
          </p:cNvPr>
          <p:cNvSpPr>
            <a:spLocks noGrp="1"/>
          </p:cNvSpPr>
          <p:nvPr>
            <p:ph idx="1"/>
          </p:nvPr>
        </p:nvSpPr>
        <p:spPr>
          <a:xfrm>
            <a:off x="243840" y="1557619"/>
            <a:ext cx="5013960" cy="3742762"/>
          </a:xfrm>
        </p:spPr>
        <p:txBody>
          <a:bodyPr>
            <a:normAutofit/>
          </a:bodyPr>
          <a:lstStyle/>
          <a:p>
            <a:pPr marL="0" indent="0" algn="ctr">
              <a:buNone/>
            </a:pPr>
            <a:r>
              <a:rPr lang="en-US" sz="4000" dirty="0"/>
              <a:t>GOAL IS 25 CONTACTS </a:t>
            </a:r>
          </a:p>
          <a:p>
            <a:pPr marL="0" indent="0" algn="ctr">
              <a:buNone/>
            </a:pPr>
            <a:endParaRPr lang="en-US" sz="4000" dirty="0"/>
          </a:p>
          <a:p>
            <a:pPr marL="0" indent="0" algn="ctr">
              <a:buNone/>
            </a:pPr>
            <a:r>
              <a:rPr lang="en-US" sz="4000" dirty="0"/>
              <a:t>COACH CAN SEE HOW MANY SHARED CONTACTS YOU HAVE</a:t>
            </a:r>
          </a:p>
          <a:p>
            <a:endParaRPr lang="en-US" sz="2000" dirty="0"/>
          </a:p>
        </p:txBody>
      </p:sp>
    </p:spTree>
    <p:extLst>
      <p:ext uri="{BB962C8B-B14F-4D97-AF65-F5344CB8AC3E}">
        <p14:creationId xmlns:p14="http://schemas.microsoft.com/office/powerpoint/2010/main" val="115486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business card&#10;&#10;Description automatically generated">
            <a:extLst>
              <a:ext uri="{FF2B5EF4-FFF2-40B4-BE49-F238E27FC236}">
                <a16:creationId xmlns:a16="http://schemas.microsoft.com/office/drawing/2014/main" id="{465AAC3C-A8B2-54B5-8FC5-B861184C2EAF}"/>
              </a:ext>
            </a:extLst>
          </p:cNvPr>
          <p:cNvPicPr>
            <a:picLocks noChangeAspect="1"/>
          </p:cNvPicPr>
          <p:nvPr/>
        </p:nvPicPr>
        <p:blipFill rotWithShape="1">
          <a:blip r:embed="rId2"/>
          <a:srcRect t="13420"/>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31" name="Group 3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32" name="Freeform: Shape 3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4811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1" descr="page1image31655680">
            <a:extLst>
              <a:ext uri="{FF2B5EF4-FFF2-40B4-BE49-F238E27FC236}">
                <a16:creationId xmlns:a16="http://schemas.microsoft.com/office/drawing/2014/main" id="{019ED1DB-F158-0FEB-CB6C-4500740A499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52504" y="31394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descr="page1image36536736">
            <a:extLst>
              <a:ext uri="{FF2B5EF4-FFF2-40B4-BE49-F238E27FC236}">
                <a16:creationId xmlns:a16="http://schemas.microsoft.com/office/drawing/2014/main" id="{9CE72B70-5B22-1179-E802-C635BABDB0F9}"/>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30752" y="412234"/>
            <a:ext cx="20955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5" descr="page1image36291600">
            <a:extLst>
              <a:ext uri="{FF2B5EF4-FFF2-40B4-BE49-F238E27FC236}">
                <a16:creationId xmlns:a16="http://schemas.microsoft.com/office/drawing/2014/main" id="{EDA2EF44-8D89-D76F-CFFD-1471F95C7BAC}"/>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913630" y="521216"/>
            <a:ext cx="27051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age1image36537360">
            <a:extLst>
              <a:ext uri="{FF2B5EF4-FFF2-40B4-BE49-F238E27FC236}">
                <a16:creationId xmlns:a16="http://schemas.microsoft.com/office/drawing/2014/main" id="{2D026585-0E91-88E2-47DB-6006B0EE2BDD}"/>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4196080" y="4605417"/>
            <a:ext cx="3799840" cy="19811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CDC5ADE0-4AD0-0B00-F35F-6CC64FE2665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a:extLst>
              <a:ext uri="{FF2B5EF4-FFF2-40B4-BE49-F238E27FC236}">
                <a16:creationId xmlns:a16="http://schemas.microsoft.com/office/drawing/2014/main" id="{A0E42DFE-4E50-1E25-7A78-A1B85A67A4A4}"/>
              </a:ext>
            </a:extLst>
          </p:cNvPr>
          <p:cNvSpPr>
            <a:spLocks noChangeArrowheads="1"/>
          </p:cNvSpPr>
          <p:nvPr/>
        </p:nvSpPr>
        <p:spPr bwMode="auto">
          <a:xfrm>
            <a:off x="6096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9">
            <a:extLst>
              <a:ext uri="{FF2B5EF4-FFF2-40B4-BE49-F238E27FC236}">
                <a16:creationId xmlns:a16="http://schemas.microsoft.com/office/drawing/2014/main" id="{D787BC8C-1CF4-17CC-52E8-8B0B823F4E32}"/>
              </a:ext>
            </a:extLst>
          </p:cNvPr>
          <p:cNvSpPr>
            <a:spLocks noChangeArrowheads="1"/>
          </p:cNvSpPr>
          <p:nvPr/>
        </p:nvSpPr>
        <p:spPr bwMode="auto">
          <a:xfrm>
            <a:off x="0" y="1409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a:extLst>
              <a:ext uri="{FF2B5EF4-FFF2-40B4-BE49-F238E27FC236}">
                <a16:creationId xmlns:a16="http://schemas.microsoft.com/office/drawing/2014/main" id="{AB870C6C-439F-AA4B-C339-9846CBADD3EF}"/>
              </a:ext>
            </a:extLst>
          </p:cNvPr>
          <p:cNvSpPr>
            <a:spLocks noChangeArrowheads="1"/>
          </p:cNvSpPr>
          <p:nvPr/>
        </p:nvSpPr>
        <p:spPr bwMode="auto">
          <a:xfrm>
            <a:off x="0" y="2019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11">
            <a:extLst>
              <a:ext uri="{FF2B5EF4-FFF2-40B4-BE49-F238E27FC236}">
                <a16:creationId xmlns:a16="http://schemas.microsoft.com/office/drawing/2014/main" id="{8DBF5432-15E5-6958-70E1-0061FCB9FE7A}"/>
              </a:ext>
            </a:extLst>
          </p:cNvPr>
          <p:cNvSpPr>
            <a:spLocks noChangeArrowheads="1"/>
          </p:cNvSpPr>
          <p:nvPr/>
        </p:nvSpPr>
        <p:spPr bwMode="auto">
          <a:xfrm>
            <a:off x="2480310" y="1466096"/>
            <a:ext cx="723138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Hello Parents,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We will be launching our Adrenaline Raise365 Online Donation Fundraiser in the coming days and wanted to answer any questions you may have to GAIN participation. Fundraising is vital for the success of our program, and we truly need to raise funds. Adrenaline Raise365 Online Donation has an efficient process that helps the students raise money for a successful year.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All we ask is 2 things from you as parents/guardians, the first being that you help your student gather 25 or more cell phone numbers or email address of their biggest supporters i.e., “Parents, Grandparents, Aunts, Uncles, Cousins, Older Siblings, Family friends.” Please have the phone numbers stored in your student’s phone and on the attached call list. </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text message and/or email will be sent with a donation link to each of his/her potential donors. </a:t>
            </a:r>
            <a:r>
              <a:rPr kumimoji="0" lang="en-US" altLang="en-US" sz="1200" b="0" i="0" u="sng"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THOSE CONTACTS ARE STRICTLY PRIVATE, PROTECTED AND WILL NEVER BE REDISTRIBUTED!!!</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Secondly have your student download the RAISE365 APP on their phone. (QR Code at top of page) After they have downloaded it, they will need to “sign up” and create an account (name/number/email and most important add a photo of themselves). This info helps the potential donor in knowing exactly who the link is coming from.</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We are confident there are many people eager to support your student and Adrenaline Raise365 Donation program affords them the opportunity to help. </a:t>
            </a:r>
            <a:r>
              <a:rPr kumimoji="0" lang="en-US" altLang="en-US" sz="12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Fundraiser will be a success if you help develop a quality list.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2">
            <a:extLst>
              <a:ext uri="{FF2B5EF4-FFF2-40B4-BE49-F238E27FC236}">
                <a16:creationId xmlns:a16="http://schemas.microsoft.com/office/drawing/2014/main" id="{385DF38F-6E6A-6767-F1DD-DD5300DF303B}"/>
              </a:ext>
            </a:extLst>
          </p:cNvPr>
          <p:cNvSpPr>
            <a:spLocks noChangeArrowheads="1"/>
          </p:cNvSpPr>
          <p:nvPr/>
        </p:nvSpPr>
        <p:spPr bwMode="auto">
          <a:xfrm>
            <a:off x="0" y="6616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5441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8">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88A6C8B1-1691-6CBF-0928-86B3063D3A0E}"/>
              </a:ext>
            </a:extLst>
          </p:cNvPr>
          <p:cNvPicPr>
            <a:picLocks noGrp="1" noChangeAspect="1"/>
          </p:cNvPicPr>
          <p:nvPr>
            <p:ph idx="1"/>
          </p:nvPr>
        </p:nvPicPr>
        <p:blipFill>
          <a:blip r:embed="rId2"/>
          <a:stretch>
            <a:fillRect/>
          </a:stretch>
        </p:blipFill>
        <p:spPr>
          <a:xfrm>
            <a:off x="4690786" y="786793"/>
            <a:ext cx="3835993" cy="4951067"/>
          </a:xfrm>
          <a:prstGeom prst="rect">
            <a:avLst/>
          </a:prstGeom>
        </p:spPr>
      </p:pic>
    </p:spTree>
    <p:extLst>
      <p:ext uri="{BB962C8B-B14F-4D97-AF65-F5344CB8AC3E}">
        <p14:creationId xmlns:p14="http://schemas.microsoft.com/office/powerpoint/2010/main" val="296948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logo with a arrow pointing up&#10;&#10;Description automatically generated">
            <a:extLst>
              <a:ext uri="{FF2B5EF4-FFF2-40B4-BE49-F238E27FC236}">
                <a16:creationId xmlns:a16="http://schemas.microsoft.com/office/drawing/2014/main" id="{41B58F6B-5CA1-1C57-2D9D-6BB892145928}"/>
              </a:ext>
            </a:extLst>
          </p:cNvPr>
          <p:cNvPicPr>
            <a:picLocks noGrp="1" noChangeAspect="1"/>
          </p:cNvPicPr>
          <p:nvPr>
            <p:ph idx="1"/>
          </p:nvPr>
        </p:nvPicPr>
        <p:blipFill>
          <a:blip r:embed="rId2"/>
          <a:stretch>
            <a:fillRect/>
          </a:stretch>
        </p:blipFill>
        <p:spPr>
          <a:xfrm>
            <a:off x="643467" y="702735"/>
            <a:ext cx="10905066" cy="5452530"/>
          </a:xfrm>
          <a:prstGeom prst="rect">
            <a:avLst/>
          </a:prstGeom>
        </p:spPr>
      </p:pic>
    </p:spTree>
    <p:extLst>
      <p:ext uri="{BB962C8B-B14F-4D97-AF65-F5344CB8AC3E}">
        <p14:creationId xmlns:p14="http://schemas.microsoft.com/office/powerpoint/2010/main" val="224409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Freeform: Shape 3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3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6" name="Content Placeholder 5" descr="A screenshot of a cellphone&#10;&#10;Description automatically generated">
            <a:extLst>
              <a:ext uri="{FF2B5EF4-FFF2-40B4-BE49-F238E27FC236}">
                <a16:creationId xmlns:a16="http://schemas.microsoft.com/office/drawing/2014/main" id="{3F8AFD88-AC7E-20BE-998B-FD2BC2871E6A}"/>
              </a:ext>
            </a:extLst>
          </p:cNvPr>
          <p:cNvPicPr>
            <a:picLocks noGrp="1" noChangeAspect="1"/>
          </p:cNvPicPr>
          <p:nvPr>
            <p:ph idx="1"/>
          </p:nvPr>
        </p:nvPicPr>
        <p:blipFill>
          <a:blip r:embed="rId2"/>
          <a:stretch>
            <a:fillRect/>
          </a:stretch>
        </p:blipFill>
        <p:spPr>
          <a:xfrm>
            <a:off x="1170843" y="210065"/>
            <a:ext cx="5326478" cy="6437869"/>
          </a:xfrm>
        </p:spPr>
      </p:pic>
    </p:spTree>
    <p:extLst>
      <p:ext uri="{BB962C8B-B14F-4D97-AF65-F5344CB8AC3E}">
        <p14:creationId xmlns:p14="http://schemas.microsoft.com/office/powerpoint/2010/main" val="410254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6" name="Content Placeholder 5" descr="A screenshot of a phone&#10;&#10;Description automatically generated">
            <a:extLst>
              <a:ext uri="{FF2B5EF4-FFF2-40B4-BE49-F238E27FC236}">
                <a16:creationId xmlns:a16="http://schemas.microsoft.com/office/drawing/2014/main" id="{787AB194-D2E0-FA87-E9DB-35A516366B5F}"/>
              </a:ext>
            </a:extLst>
          </p:cNvPr>
          <p:cNvPicPr>
            <a:picLocks noGrp="1" noChangeAspect="1"/>
          </p:cNvPicPr>
          <p:nvPr>
            <p:ph idx="1"/>
          </p:nvPr>
        </p:nvPicPr>
        <p:blipFill>
          <a:blip r:embed="rId2"/>
          <a:stretch>
            <a:fillRect/>
          </a:stretch>
        </p:blipFill>
        <p:spPr>
          <a:xfrm>
            <a:off x="1902942" y="342206"/>
            <a:ext cx="5041556" cy="6173588"/>
          </a:xfrm>
        </p:spPr>
      </p:pic>
    </p:spTree>
    <p:extLst>
      <p:ext uri="{BB962C8B-B14F-4D97-AF65-F5344CB8AC3E}">
        <p14:creationId xmlns:p14="http://schemas.microsoft.com/office/powerpoint/2010/main" val="106151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phone&#10;&#10;Description automatically generated">
            <a:extLst>
              <a:ext uri="{FF2B5EF4-FFF2-40B4-BE49-F238E27FC236}">
                <a16:creationId xmlns:a16="http://schemas.microsoft.com/office/drawing/2014/main" id="{D6B03267-6F28-B0A4-A766-82F97D300D80}"/>
              </a:ext>
            </a:extLst>
          </p:cNvPr>
          <p:cNvPicPr>
            <a:picLocks noChangeAspect="1"/>
          </p:cNvPicPr>
          <p:nvPr/>
        </p:nvPicPr>
        <p:blipFill>
          <a:blip r:embed="rId2"/>
          <a:stretch>
            <a:fillRect/>
          </a:stretch>
        </p:blipFill>
        <p:spPr>
          <a:xfrm>
            <a:off x="448952" y="299509"/>
            <a:ext cx="4882007" cy="6258983"/>
          </a:xfrm>
          <a:prstGeom prst="rect">
            <a:avLst/>
          </a:prstGeom>
        </p:spPr>
      </p:pic>
      <p:sp>
        <p:nvSpPr>
          <p:cNvPr id="10" name="Content Placeholder 9">
            <a:extLst>
              <a:ext uri="{FF2B5EF4-FFF2-40B4-BE49-F238E27FC236}">
                <a16:creationId xmlns:a16="http://schemas.microsoft.com/office/drawing/2014/main" id="{9A5B33CC-0EB3-C615-4D6D-F5D731E8FCD2}"/>
              </a:ext>
            </a:extLst>
          </p:cNvPr>
          <p:cNvSpPr>
            <a:spLocks noGrp="1"/>
          </p:cNvSpPr>
          <p:nvPr>
            <p:ph idx="1"/>
          </p:nvPr>
        </p:nvSpPr>
        <p:spPr>
          <a:xfrm>
            <a:off x="6545604" y="1519331"/>
            <a:ext cx="4434721" cy="3710427"/>
          </a:xfrm>
        </p:spPr>
        <p:txBody>
          <a:bodyPr anchor="t">
            <a:normAutofit fontScale="92500" lnSpcReduction="10000"/>
          </a:bodyPr>
          <a:lstStyle/>
          <a:p>
            <a:pPr marL="0" indent="0" algn="ctr">
              <a:buNone/>
            </a:pPr>
            <a:r>
              <a:rPr lang="en-US" sz="3600" b="1" dirty="0">
                <a:solidFill>
                  <a:schemeClr val="tx1">
                    <a:alpha val="80000"/>
                  </a:schemeClr>
                </a:solidFill>
                <a:latin typeface="ACADEMY ENGRAVED LET PLAIN:1.0" panose="02000000000000000000" pitchFamily="2" charset="0"/>
                <a:ea typeface="ADLaM Display" panose="02010000000000000000" pitchFamily="2" charset="77"/>
                <a:cs typeface="Al Bayan" pitchFamily="2" charset="-78"/>
              </a:rPr>
              <a:t>DOWNLOAD A PIC OF YOURSELF!</a:t>
            </a:r>
          </a:p>
          <a:p>
            <a:pPr marL="0" indent="0" algn="ctr">
              <a:buNone/>
            </a:pPr>
            <a:endParaRPr lang="en-US" sz="3600" b="1" dirty="0">
              <a:solidFill>
                <a:schemeClr val="tx1">
                  <a:alpha val="80000"/>
                </a:schemeClr>
              </a:solidFill>
              <a:latin typeface="ACADEMY ENGRAVED LET PLAIN:1.0" panose="02000000000000000000" pitchFamily="2" charset="0"/>
              <a:ea typeface="ADLaM Display" panose="02010000000000000000" pitchFamily="2" charset="77"/>
              <a:cs typeface="Al Bayan" pitchFamily="2" charset="-78"/>
            </a:endParaRPr>
          </a:p>
          <a:p>
            <a:pPr marL="0" indent="0" algn="ctr">
              <a:buNone/>
            </a:pPr>
            <a:r>
              <a:rPr lang="en-US" sz="3600" b="1" dirty="0">
                <a:solidFill>
                  <a:schemeClr val="tx1">
                    <a:alpha val="80000"/>
                  </a:schemeClr>
                </a:solidFill>
                <a:latin typeface="ACADEMY ENGRAVED LET PLAIN:1.0" panose="02000000000000000000" pitchFamily="2" charset="0"/>
                <a:ea typeface="ADLaM Display" panose="02010000000000000000" pitchFamily="2" charset="77"/>
                <a:cs typeface="Al Bayan" pitchFamily="2" charset="-78"/>
              </a:rPr>
              <a:t>TYPE IN CODE!</a:t>
            </a:r>
          </a:p>
          <a:p>
            <a:pPr marL="0" indent="0" algn="ctr">
              <a:buNone/>
            </a:pPr>
            <a:endParaRPr lang="en-US" sz="3600" b="1" dirty="0">
              <a:solidFill>
                <a:schemeClr val="tx1">
                  <a:alpha val="80000"/>
                </a:schemeClr>
              </a:solidFill>
              <a:latin typeface="ACADEMY ENGRAVED LET PLAIN:1.0" panose="02000000000000000000" pitchFamily="2" charset="0"/>
              <a:ea typeface="ADLaM Display" panose="02010000000000000000" pitchFamily="2" charset="77"/>
              <a:cs typeface="Al Bayan" pitchFamily="2" charset="-78"/>
            </a:endParaRPr>
          </a:p>
          <a:p>
            <a:pPr marL="0" indent="0" algn="ctr">
              <a:buNone/>
            </a:pPr>
            <a:r>
              <a:rPr lang="en-US" sz="3600" b="1" dirty="0">
                <a:solidFill>
                  <a:schemeClr val="tx1">
                    <a:alpha val="80000"/>
                  </a:schemeClr>
                </a:solidFill>
                <a:latin typeface="ACADEMY ENGRAVED LET PLAIN:1.0" panose="02000000000000000000" pitchFamily="2" charset="0"/>
                <a:ea typeface="ADLaM Display" panose="02010000000000000000" pitchFamily="2" charset="77"/>
                <a:cs typeface="Al Bayan" pitchFamily="2" charset="-78"/>
              </a:rPr>
              <a:t>SELECT YOUR TEAM!</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5BE68C13-E3ED-420E-87D1-7CF5AB4FD6A7}"/>
                  </a:ext>
                </a:extLst>
              </p14:cNvPr>
              <p14:cNvContentPartPr/>
              <p14:nvPr/>
            </p14:nvContentPartPr>
            <p14:xfrm>
              <a:off x="907414" y="3906292"/>
              <a:ext cx="744120" cy="109080"/>
            </p14:xfrm>
          </p:contentPart>
        </mc:Choice>
        <mc:Fallback>
          <p:pic>
            <p:nvPicPr>
              <p:cNvPr id="7" name="Ink 6">
                <a:extLst>
                  <a:ext uri="{FF2B5EF4-FFF2-40B4-BE49-F238E27FC236}">
                    <a16:creationId xmlns:a16="http://schemas.microsoft.com/office/drawing/2014/main" id="{5BE68C13-E3ED-420E-87D1-7CF5AB4FD6A7}"/>
                  </a:ext>
                </a:extLst>
              </p:cNvPr>
              <p:cNvPicPr/>
              <p:nvPr/>
            </p:nvPicPr>
            <p:blipFill>
              <a:blip r:embed="rId4"/>
              <a:stretch>
                <a:fillRect/>
              </a:stretch>
            </p:blipFill>
            <p:spPr>
              <a:xfrm>
                <a:off x="898414" y="3897652"/>
                <a:ext cx="761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C6E9E11D-5EC5-944D-1871-5CF465A6785D}"/>
                  </a:ext>
                </a:extLst>
              </p14:cNvPr>
              <p14:cNvContentPartPr/>
              <p14:nvPr/>
            </p14:nvContentPartPr>
            <p14:xfrm>
              <a:off x="970774" y="4015012"/>
              <a:ext cx="633960" cy="12600"/>
            </p14:xfrm>
          </p:contentPart>
        </mc:Choice>
        <mc:Fallback>
          <p:pic>
            <p:nvPicPr>
              <p:cNvPr id="8" name="Ink 7">
                <a:extLst>
                  <a:ext uri="{FF2B5EF4-FFF2-40B4-BE49-F238E27FC236}">
                    <a16:creationId xmlns:a16="http://schemas.microsoft.com/office/drawing/2014/main" id="{C6E9E11D-5EC5-944D-1871-5CF465A6785D}"/>
                  </a:ext>
                </a:extLst>
              </p:cNvPr>
              <p:cNvPicPr/>
              <p:nvPr/>
            </p:nvPicPr>
            <p:blipFill>
              <a:blip r:embed="rId6"/>
              <a:stretch>
                <a:fillRect/>
              </a:stretch>
            </p:blipFill>
            <p:spPr>
              <a:xfrm>
                <a:off x="962134" y="4006372"/>
                <a:ext cx="651600" cy="30240"/>
              </a:xfrm>
              <a:prstGeom prst="rect">
                <a:avLst/>
              </a:prstGeom>
            </p:spPr>
          </p:pic>
        </mc:Fallback>
      </mc:AlternateContent>
    </p:spTree>
    <p:extLst>
      <p:ext uri="{BB962C8B-B14F-4D97-AF65-F5344CB8AC3E}">
        <p14:creationId xmlns:p14="http://schemas.microsoft.com/office/powerpoint/2010/main" val="16150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6F2A-EBD4-5D1F-3F20-865AFD8374F0}"/>
              </a:ext>
            </a:extLst>
          </p:cNvPr>
          <p:cNvSpPr>
            <a:spLocks noGrp="1"/>
          </p:cNvSpPr>
          <p:nvPr>
            <p:ph type="title"/>
          </p:nvPr>
        </p:nvSpPr>
        <p:spPr>
          <a:xfrm>
            <a:off x="689919" y="2441060"/>
            <a:ext cx="10515600" cy="1325563"/>
          </a:xfrm>
        </p:spPr>
        <p:txBody>
          <a:bodyPr>
            <a:noAutofit/>
          </a:bodyPr>
          <a:lstStyle/>
          <a:p>
            <a:pPr algn="ctr"/>
            <a:r>
              <a:rPr lang="en-US" sz="9600" dirty="0">
                <a:latin typeface="Arial Rounded MT Bold" panose="020F0704030504030204" pitchFamily="34" charset="77"/>
              </a:rPr>
              <a:t>14710957</a:t>
            </a:r>
          </a:p>
        </p:txBody>
      </p:sp>
    </p:spTree>
    <p:extLst>
      <p:ext uri="{BB962C8B-B14F-4D97-AF65-F5344CB8AC3E}">
        <p14:creationId xmlns:p14="http://schemas.microsoft.com/office/powerpoint/2010/main" val="2892692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phone&#10;&#10;Description automatically generated">
            <a:extLst>
              <a:ext uri="{FF2B5EF4-FFF2-40B4-BE49-F238E27FC236}">
                <a16:creationId xmlns:a16="http://schemas.microsoft.com/office/drawing/2014/main" id="{74A67957-EC42-AAC2-B2D7-9300DCF20AE1}"/>
              </a:ext>
            </a:extLst>
          </p:cNvPr>
          <p:cNvPicPr>
            <a:picLocks noGrp="1" noChangeAspect="1"/>
          </p:cNvPicPr>
          <p:nvPr>
            <p:ph idx="1"/>
          </p:nvPr>
        </p:nvPicPr>
        <p:blipFill>
          <a:blip r:embed="rId2"/>
          <a:stretch>
            <a:fillRect/>
          </a:stretch>
        </p:blipFill>
        <p:spPr>
          <a:xfrm>
            <a:off x="325328" y="456986"/>
            <a:ext cx="4366563" cy="5943600"/>
          </a:xfrm>
          <a:prstGeom prst="rect">
            <a:avLst/>
          </a:prstGeom>
        </p:spPr>
      </p:pic>
      <p:sp>
        <p:nvSpPr>
          <p:cNvPr id="6" name="TextBox 5">
            <a:extLst>
              <a:ext uri="{FF2B5EF4-FFF2-40B4-BE49-F238E27FC236}">
                <a16:creationId xmlns:a16="http://schemas.microsoft.com/office/drawing/2014/main" id="{C69B33F8-E946-4636-6CD1-FBD2D95350A7}"/>
              </a:ext>
            </a:extLst>
          </p:cNvPr>
          <p:cNvSpPr txBox="1"/>
          <p:nvPr/>
        </p:nvSpPr>
        <p:spPr>
          <a:xfrm>
            <a:off x="5542231" y="1120541"/>
            <a:ext cx="6202082" cy="523220"/>
          </a:xfrm>
          <a:prstGeom prst="rect">
            <a:avLst/>
          </a:prstGeom>
          <a:noFill/>
        </p:spPr>
        <p:txBody>
          <a:bodyPr wrap="none" rtlCol="0">
            <a:spAutoFit/>
          </a:bodyPr>
          <a:lstStyle/>
          <a:p>
            <a:r>
              <a:rPr lang="en-US" sz="2800" dirty="0">
                <a:solidFill>
                  <a:schemeClr val="bg1"/>
                </a:solidFill>
              </a:rPr>
              <a:t>CLICK ON THE PARENT/GUARDIAN SHARE</a:t>
            </a:r>
          </a:p>
        </p:txBody>
      </p:sp>
      <p:sp>
        <p:nvSpPr>
          <p:cNvPr id="7" name="TextBox 6">
            <a:extLst>
              <a:ext uri="{FF2B5EF4-FFF2-40B4-BE49-F238E27FC236}">
                <a16:creationId xmlns:a16="http://schemas.microsoft.com/office/drawing/2014/main" id="{14AD7AA9-1B3A-BCF6-7769-60A64E10ACF5}"/>
              </a:ext>
            </a:extLst>
          </p:cNvPr>
          <p:cNvSpPr txBox="1"/>
          <p:nvPr/>
        </p:nvSpPr>
        <p:spPr>
          <a:xfrm>
            <a:off x="4747536" y="2936244"/>
            <a:ext cx="7479483" cy="523220"/>
          </a:xfrm>
          <a:prstGeom prst="rect">
            <a:avLst/>
          </a:prstGeom>
          <a:noFill/>
        </p:spPr>
        <p:txBody>
          <a:bodyPr wrap="none" rtlCol="0">
            <a:spAutoFit/>
          </a:bodyPr>
          <a:lstStyle/>
          <a:p>
            <a:r>
              <a:rPr lang="en-US" sz="2800" dirty="0">
                <a:solidFill>
                  <a:schemeClr val="bg1"/>
                </a:solidFill>
              </a:rPr>
              <a:t>SHARE ON SOCIAL MEDIA W/ THE SHARE BUTTON</a:t>
            </a:r>
          </a:p>
        </p:txBody>
      </p:sp>
      <p:sp>
        <p:nvSpPr>
          <p:cNvPr id="8" name="TextBox 7">
            <a:extLst>
              <a:ext uri="{FF2B5EF4-FFF2-40B4-BE49-F238E27FC236}">
                <a16:creationId xmlns:a16="http://schemas.microsoft.com/office/drawing/2014/main" id="{9D5EA2D1-CCAC-FABB-FA8A-04A097FE6289}"/>
              </a:ext>
            </a:extLst>
          </p:cNvPr>
          <p:cNvSpPr txBox="1"/>
          <p:nvPr/>
        </p:nvSpPr>
        <p:spPr>
          <a:xfrm>
            <a:off x="5687719" y="4468579"/>
            <a:ext cx="5911105" cy="954107"/>
          </a:xfrm>
          <a:prstGeom prst="rect">
            <a:avLst/>
          </a:prstGeom>
          <a:noFill/>
        </p:spPr>
        <p:txBody>
          <a:bodyPr wrap="none" rtlCol="0">
            <a:spAutoFit/>
          </a:bodyPr>
          <a:lstStyle/>
          <a:p>
            <a:r>
              <a:rPr lang="en-US" sz="2800" dirty="0">
                <a:solidFill>
                  <a:schemeClr val="bg1"/>
                </a:solidFill>
              </a:rPr>
              <a:t>ADD CONTACTS BY SYNCING CONTACTS</a:t>
            </a:r>
          </a:p>
          <a:p>
            <a:r>
              <a:rPr lang="en-US" sz="2800" dirty="0">
                <a:solidFill>
                  <a:schemeClr val="bg1"/>
                </a:solidFill>
              </a:rPr>
              <a:t>OR BY MANUALLY ENTERING THEM IN</a:t>
            </a:r>
          </a:p>
        </p:txBody>
      </p:sp>
      <p:grpSp>
        <p:nvGrpSpPr>
          <p:cNvPr id="20" name="Group 19">
            <a:extLst>
              <a:ext uri="{FF2B5EF4-FFF2-40B4-BE49-F238E27FC236}">
                <a16:creationId xmlns:a16="http://schemas.microsoft.com/office/drawing/2014/main" id="{85B11E4C-1EE4-8161-9735-7403C6111756}"/>
              </a:ext>
            </a:extLst>
          </p:cNvPr>
          <p:cNvGrpSpPr/>
          <p:nvPr/>
        </p:nvGrpSpPr>
        <p:grpSpPr>
          <a:xfrm>
            <a:off x="7530334" y="3363412"/>
            <a:ext cx="1876680" cy="1558080"/>
            <a:chOff x="7530334" y="3363412"/>
            <a:chExt cx="1876680" cy="1558080"/>
          </a:xfrm>
        </p:grpSpPr>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AE5459E3-990A-34A1-DFEB-345AC4C3F8BF}"/>
                    </a:ext>
                  </a:extLst>
                </p14:cNvPr>
                <p14:cNvContentPartPr/>
                <p14:nvPr/>
              </p14:nvContentPartPr>
              <p14:xfrm>
                <a:off x="8073934" y="4186372"/>
                <a:ext cx="763560" cy="648000"/>
              </p14:xfrm>
            </p:contentPart>
          </mc:Choice>
          <mc:Fallback>
            <p:pic>
              <p:nvPicPr>
                <p:cNvPr id="9" name="Ink 8">
                  <a:extLst>
                    <a:ext uri="{FF2B5EF4-FFF2-40B4-BE49-F238E27FC236}">
                      <a16:creationId xmlns:a16="http://schemas.microsoft.com/office/drawing/2014/main" id="{AE5459E3-990A-34A1-DFEB-345AC4C3F8BF}"/>
                    </a:ext>
                  </a:extLst>
                </p:cNvPr>
                <p:cNvPicPr/>
                <p:nvPr/>
              </p:nvPicPr>
              <p:blipFill>
                <a:blip r:embed="rId4"/>
                <a:stretch>
                  <a:fillRect/>
                </a:stretch>
              </p:blipFill>
              <p:spPr>
                <a:xfrm>
                  <a:off x="8058814" y="4170892"/>
                  <a:ext cx="79416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B6330FB6-D46E-3CC8-7FE8-1633B50859B6}"/>
                    </a:ext>
                  </a:extLst>
                </p14:cNvPr>
                <p14:cNvContentPartPr/>
                <p14:nvPr/>
              </p14:nvContentPartPr>
              <p14:xfrm>
                <a:off x="8409454" y="4339372"/>
                <a:ext cx="480240" cy="552600"/>
              </p14:xfrm>
            </p:contentPart>
          </mc:Choice>
          <mc:Fallback>
            <p:pic>
              <p:nvPicPr>
                <p:cNvPr id="11" name="Ink 10">
                  <a:extLst>
                    <a:ext uri="{FF2B5EF4-FFF2-40B4-BE49-F238E27FC236}">
                      <a16:creationId xmlns:a16="http://schemas.microsoft.com/office/drawing/2014/main" id="{B6330FB6-D46E-3CC8-7FE8-1633B50859B6}"/>
                    </a:ext>
                  </a:extLst>
                </p:cNvPr>
                <p:cNvPicPr/>
                <p:nvPr/>
              </p:nvPicPr>
              <p:blipFill>
                <a:blip r:embed="rId6"/>
                <a:stretch>
                  <a:fillRect/>
                </a:stretch>
              </p:blipFill>
              <p:spPr>
                <a:xfrm>
                  <a:off x="8394334" y="4324252"/>
                  <a:ext cx="510840" cy="583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Ink 12">
                  <a:extLst>
                    <a:ext uri="{FF2B5EF4-FFF2-40B4-BE49-F238E27FC236}">
                      <a16:creationId xmlns:a16="http://schemas.microsoft.com/office/drawing/2014/main" id="{1033DC9D-8F93-6030-67FF-AB4E1B828EC4}"/>
                    </a:ext>
                  </a:extLst>
                </p14:cNvPr>
                <p14:cNvContentPartPr/>
                <p14:nvPr/>
              </p14:nvContentPartPr>
              <p14:xfrm>
                <a:off x="8345734" y="4220932"/>
                <a:ext cx="882360" cy="98640"/>
              </p14:xfrm>
            </p:contentPart>
          </mc:Choice>
          <mc:Fallback>
            <p:pic>
              <p:nvPicPr>
                <p:cNvPr id="13" name="Ink 12">
                  <a:extLst>
                    <a:ext uri="{FF2B5EF4-FFF2-40B4-BE49-F238E27FC236}">
                      <a16:creationId xmlns:a16="http://schemas.microsoft.com/office/drawing/2014/main" id="{1033DC9D-8F93-6030-67FF-AB4E1B828EC4}"/>
                    </a:ext>
                  </a:extLst>
                </p:cNvPr>
                <p:cNvPicPr/>
                <p:nvPr/>
              </p:nvPicPr>
              <p:blipFill>
                <a:blip r:embed="rId8"/>
                <a:stretch>
                  <a:fillRect/>
                </a:stretch>
              </p:blipFill>
              <p:spPr>
                <a:xfrm>
                  <a:off x="8330614" y="4205812"/>
                  <a:ext cx="912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Ink 14">
                  <a:extLst>
                    <a:ext uri="{FF2B5EF4-FFF2-40B4-BE49-F238E27FC236}">
                      <a16:creationId xmlns:a16="http://schemas.microsoft.com/office/drawing/2014/main" id="{FB13374B-0A6B-AF34-E71F-C2FEF3C44FE6}"/>
                    </a:ext>
                  </a:extLst>
                </p14:cNvPr>
                <p14:cNvContentPartPr/>
                <p14:nvPr/>
              </p14:nvContentPartPr>
              <p14:xfrm>
                <a:off x="8167174" y="3804412"/>
                <a:ext cx="781920" cy="300960"/>
              </p14:xfrm>
            </p:contentPart>
          </mc:Choice>
          <mc:Fallback>
            <p:pic>
              <p:nvPicPr>
                <p:cNvPr id="15" name="Ink 14">
                  <a:extLst>
                    <a:ext uri="{FF2B5EF4-FFF2-40B4-BE49-F238E27FC236}">
                      <a16:creationId xmlns:a16="http://schemas.microsoft.com/office/drawing/2014/main" id="{FB13374B-0A6B-AF34-E71F-C2FEF3C44FE6}"/>
                    </a:ext>
                  </a:extLst>
                </p:cNvPr>
                <p:cNvPicPr/>
                <p:nvPr/>
              </p:nvPicPr>
              <p:blipFill>
                <a:blip r:embed="rId10"/>
                <a:stretch>
                  <a:fillRect/>
                </a:stretch>
              </p:blipFill>
              <p:spPr>
                <a:xfrm>
                  <a:off x="8152054" y="3789292"/>
                  <a:ext cx="81252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Ink 16">
                  <a:extLst>
                    <a:ext uri="{FF2B5EF4-FFF2-40B4-BE49-F238E27FC236}">
                      <a16:creationId xmlns:a16="http://schemas.microsoft.com/office/drawing/2014/main" id="{A2AD9980-7A8C-F49C-5B7C-524586589472}"/>
                    </a:ext>
                  </a:extLst>
                </p14:cNvPr>
                <p14:cNvContentPartPr/>
                <p14:nvPr/>
              </p14:nvContentPartPr>
              <p14:xfrm>
                <a:off x="7767574" y="4284652"/>
                <a:ext cx="1203120" cy="222840"/>
              </p14:xfrm>
            </p:contentPart>
          </mc:Choice>
          <mc:Fallback>
            <p:pic>
              <p:nvPicPr>
                <p:cNvPr id="17" name="Ink 16">
                  <a:extLst>
                    <a:ext uri="{FF2B5EF4-FFF2-40B4-BE49-F238E27FC236}">
                      <a16:creationId xmlns:a16="http://schemas.microsoft.com/office/drawing/2014/main" id="{A2AD9980-7A8C-F49C-5B7C-524586589472}"/>
                    </a:ext>
                  </a:extLst>
                </p:cNvPr>
                <p:cNvPicPr/>
                <p:nvPr/>
              </p:nvPicPr>
              <p:blipFill>
                <a:blip r:embed="rId12"/>
                <a:stretch>
                  <a:fillRect/>
                </a:stretch>
              </p:blipFill>
              <p:spPr>
                <a:xfrm>
                  <a:off x="7752454" y="4269172"/>
                  <a:ext cx="12337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Ink 17">
                  <a:extLst>
                    <a:ext uri="{FF2B5EF4-FFF2-40B4-BE49-F238E27FC236}">
                      <a16:creationId xmlns:a16="http://schemas.microsoft.com/office/drawing/2014/main" id="{DE481749-D6D1-EE17-16AF-0A055ABCA96D}"/>
                    </a:ext>
                  </a:extLst>
                </p14:cNvPr>
                <p14:cNvContentPartPr/>
                <p14:nvPr/>
              </p14:nvContentPartPr>
              <p14:xfrm>
                <a:off x="7530334" y="4183492"/>
                <a:ext cx="627840" cy="66960"/>
              </p14:xfrm>
            </p:contentPart>
          </mc:Choice>
          <mc:Fallback>
            <p:pic>
              <p:nvPicPr>
                <p:cNvPr id="18" name="Ink 17">
                  <a:extLst>
                    <a:ext uri="{FF2B5EF4-FFF2-40B4-BE49-F238E27FC236}">
                      <a16:creationId xmlns:a16="http://schemas.microsoft.com/office/drawing/2014/main" id="{DE481749-D6D1-EE17-16AF-0A055ABCA96D}"/>
                    </a:ext>
                  </a:extLst>
                </p:cNvPr>
                <p:cNvPicPr/>
                <p:nvPr/>
              </p:nvPicPr>
              <p:blipFill>
                <a:blip r:embed="rId14"/>
                <a:stretch>
                  <a:fillRect/>
                </a:stretch>
              </p:blipFill>
              <p:spPr>
                <a:xfrm>
                  <a:off x="7515214" y="4168012"/>
                  <a:ext cx="658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Ink 18">
                  <a:extLst>
                    <a:ext uri="{FF2B5EF4-FFF2-40B4-BE49-F238E27FC236}">
                      <a16:creationId xmlns:a16="http://schemas.microsoft.com/office/drawing/2014/main" id="{B9476EBD-639E-99DF-84D0-D6F2145DEAB4}"/>
                    </a:ext>
                  </a:extLst>
                </p14:cNvPr>
                <p14:cNvContentPartPr/>
                <p14:nvPr/>
              </p14:nvContentPartPr>
              <p14:xfrm>
                <a:off x="7533574" y="3363412"/>
                <a:ext cx="1873440" cy="1558080"/>
              </p14:xfrm>
            </p:contentPart>
          </mc:Choice>
          <mc:Fallback>
            <p:pic>
              <p:nvPicPr>
                <p:cNvPr id="19" name="Ink 18">
                  <a:extLst>
                    <a:ext uri="{FF2B5EF4-FFF2-40B4-BE49-F238E27FC236}">
                      <a16:creationId xmlns:a16="http://schemas.microsoft.com/office/drawing/2014/main" id="{B9476EBD-639E-99DF-84D0-D6F2145DEAB4}"/>
                    </a:ext>
                  </a:extLst>
                </p:cNvPr>
                <p:cNvPicPr/>
                <p:nvPr/>
              </p:nvPicPr>
              <p:blipFill>
                <a:blip r:embed="rId16"/>
                <a:stretch>
                  <a:fillRect/>
                </a:stretch>
              </p:blipFill>
              <p:spPr>
                <a:xfrm>
                  <a:off x="7518454" y="3348292"/>
                  <a:ext cx="1903680" cy="158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21" name="Ink 20">
                <a:extLst>
                  <a:ext uri="{FF2B5EF4-FFF2-40B4-BE49-F238E27FC236}">
                    <a16:creationId xmlns:a16="http://schemas.microsoft.com/office/drawing/2014/main" id="{3B01CF81-8C77-65DA-E4D1-5201B77F6A1E}"/>
                  </a:ext>
                </a:extLst>
              </p14:cNvPr>
              <p14:cNvContentPartPr/>
              <p14:nvPr/>
            </p14:nvContentPartPr>
            <p14:xfrm>
              <a:off x="6561934" y="3683092"/>
              <a:ext cx="2588040" cy="1041480"/>
            </p14:xfrm>
          </p:contentPart>
        </mc:Choice>
        <mc:Fallback>
          <p:pic>
            <p:nvPicPr>
              <p:cNvPr id="21" name="Ink 20">
                <a:extLst>
                  <a:ext uri="{FF2B5EF4-FFF2-40B4-BE49-F238E27FC236}">
                    <a16:creationId xmlns:a16="http://schemas.microsoft.com/office/drawing/2014/main" id="{3B01CF81-8C77-65DA-E4D1-5201B77F6A1E}"/>
                  </a:ext>
                </a:extLst>
              </p:cNvPr>
              <p:cNvPicPr/>
              <p:nvPr/>
            </p:nvPicPr>
            <p:blipFill>
              <a:blip r:embed="rId18"/>
              <a:stretch>
                <a:fillRect/>
              </a:stretch>
            </p:blipFill>
            <p:spPr>
              <a:xfrm>
                <a:off x="6546814" y="3667972"/>
                <a:ext cx="2618280" cy="1071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Ink 21">
                <a:extLst>
                  <a:ext uri="{FF2B5EF4-FFF2-40B4-BE49-F238E27FC236}">
                    <a16:creationId xmlns:a16="http://schemas.microsoft.com/office/drawing/2014/main" id="{469DCC00-677C-2B25-82FA-183FBD7C5F33}"/>
                  </a:ext>
                </a:extLst>
              </p14:cNvPr>
              <p14:cNvContentPartPr/>
              <p14:nvPr/>
            </p14:nvContentPartPr>
            <p14:xfrm>
              <a:off x="8273734" y="4304812"/>
              <a:ext cx="360" cy="360"/>
            </p14:xfrm>
          </p:contentPart>
        </mc:Choice>
        <mc:Fallback>
          <p:pic>
            <p:nvPicPr>
              <p:cNvPr id="22" name="Ink 21">
                <a:extLst>
                  <a:ext uri="{FF2B5EF4-FFF2-40B4-BE49-F238E27FC236}">
                    <a16:creationId xmlns:a16="http://schemas.microsoft.com/office/drawing/2014/main" id="{469DCC00-677C-2B25-82FA-183FBD7C5F33}"/>
                  </a:ext>
                </a:extLst>
              </p:cNvPr>
              <p:cNvPicPr/>
              <p:nvPr/>
            </p:nvPicPr>
            <p:blipFill>
              <a:blip r:embed="rId20"/>
              <a:stretch>
                <a:fillRect/>
              </a:stretch>
            </p:blipFill>
            <p:spPr>
              <a:xfrm>
                <a:off x="8258254" y="4289692"/>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Ink 22">
                <a:extLst>
                  <a:ext uri="{FF2B5EF4-FFF2-40B4-BE49-F238E27FC236}">
                    <a16:creationId xmlns:a16="http://schemas.microsoft.com/office/drawing/2014/main" id="{BCEA2380-0315-1FC1-EC25-91572531EC63}"/>
                  </a:ext>
                </a:extLst>
              </p14:cNvPr>
              <p14:cNvContentPartPr/>
              <p14:nvPr/>
            </p14:nvContentPartPr>
            <p14:xfrm>
              <a:off x="7724374" y="3711892"/>
              <a:ext cx="289440" cy="1316160"/>
            </p14:xfrm>
          </p:contentPart>
        </mc:Choice>
        <mc:Fallback>
          <p:pic>
            <p:nvPicPr>
              <p:cNvPr id="23" name="Ink 22">
                <a:extLst>
                  <a:ext uri="{FF2B5EF4-FFF2-40B4-BE49-F238E27FC236}">
                    <a16:creationId xmlns:a16="http://schemas.microsoft.com/office/drawing/2014/main" id="{BCEA2380-0315-1FC1-EC25-91572531EC63}"/>
                  </a:ext>
                </a:extLst>
              </p:cNvPr>
              <p:cNvPicPr/>
              <p:nvPr/>
            </p:nvPicPr>
            <p:blipFill>
              <a:blip r:embed="rId22"/>
              <a:stretch>
                <a:fillRect/>
              </a:stretch>
            </p:blipFill>
            <p:spPr>
              <a:xfrm>
                <a:off x="7708894" y="3696772"/>
                <a:ext cx="320040" cy="1346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 name="Ink 23">
                <a:extLst>
                  <a:ext uri="{FF2B5EF4-FFF2-40B4-BE49-F238E27FC236}">
                    <a16:creationId xmlns:a16="http://schemas.microsoft.com/office/drawing/2014/main" id="{BA3429BF-12A8-80F1-1109-476C8AFC5F23}"/>
                  </a:ext>
                </a:extLst>
              </p14:cNvPr>
              <p14:cNvContentPartPr/>
              <p14:nvPr/>
            </p14:nvContentPartPr>
            <p14:xfrm>
              <a:off x="7346374" y="4530532"/>
              <a:ext cx="537120" cy="1272600"/>
            </p14:xfrm>
          </p:contentPart>
        </mc:Choice>
        <mc:Fallback>
          <p:pic>
            <p:nvPicPr>
              <p:cNvPr id="24" name="Ink 23">
                <a:extLst>
                  <a:ext uri="{FF2B5EF4-FFF2-40B4-BE49-F238E27FC236}">
                    <a16:creationId xmlns:a16="http://schemas.microsoft.com/office/drawing/2014/main" id="{BA3429BF-12A8-80F1-1109-476C8AFC5F23}"/>
                  </a:ext>
                </a:extLst>
              </p:cNvPr>
              <p:cNvPicPr/>
              <p:nvPr/>
            </p:nvPicPr>
            <p:blipFill>
              <a:blip r:embed="rId24"/>
              <a:stretch>
                <a:fillRect/>
              </a:stretch>
            </p:blipFill>
            <p:spPr>
              <a:xfrm>
                <a:off x="7331254" y="4515052"/>
                <a:ext cx="567720" cy="1303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5" name="Ink 24">
                <a:extLst>
                  <a:ext uri="{FF2B5EF4-FFF2-40B4-BE49-F238E27FC236}">
                    <a16:creationId xmlns:a16="http://schemas.microsoft.com/office/drawing/2014/main" id="{87E4731D-0277-B258-E892-DB749AB6FBBB}"/>
                  </a:ext>
                </a:extLst>
              </p14:cNvPr>
              <p14:cNvContentPartPr/>
              <p14:nvPr/>
            </p14:nvContentPartPr>
            <p14:xfrm>
              <a:off x="8181214" y="4344412"/>
              <a:ext cx="229320" cy="1099080"/>
            </p14:xfrm>
          </p:contentPart>
        </mc:Choice>
        <mc:Fallback>
          <p:pic>
            <p:nvPicPr>
              <p:cNvPr id="25" name="Ink 24">
                <a:extLst>
                  <a:ext uri="{FF2B5EF4-FFF2-40B4-BE49-F238E27FC236}">
                    <a16:creationId xmlns:a16="http://schemas.microsoft.com/office/drawing/2014/main" id="{87E4731D-0277-B258-E892-DB749AB6FBBB}"/>
                  </a:ext>
                </a:extLst>
              </p:cNvPr>
              <p:cNvPicPr/>
              <p:nvPr/>
            </p:nvPicPr>
            <p:blipFill>
              <a:blip r:embed="rId26"/>
              <a:stretch>
                <a:fillRect/>
              </a:stretch>
            </p:blipFill>
            <p:spPr>
              <a:xfrm>
                <a:off x="8166094" y="4329292"/>
                <a:ext cx="259920" cy="1129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6" name="Ink 25">
                <a:extLst>
                  <a:ext uri="{FF2B5EF4-FFF2-40B4-BE49-F238E27FC236}">
                    <a16:creationId xmlns:a16="http://schemas.microsoft.com/office/drawing/2014/main" id="{8AA70AD7-79E4-2BB8-A4FF-084776D9E8A3}"/>
                  </a:ext>
                </a:extLst>
              </p14:cNvPr>
              <p14:cNvContentPartPr/>
              <p14:nvPr/>
            </p14:nvContentPartPr>
            <p14:xfrm>
              <a:off x="8500894" y="2281612"/>
              <a:ext cx="9000" cy="26280"/>
            </p14:xfrm>
          </p:contentPart>
        </mc:Choice>
        <mc:Fallback>
          <p:pic>
            <p:nvPicPr>
              <p:cNvPr id="26" name="Ink 25">
                <a:extLst>
                  <a:ext uri="{FF2B5EF4-FFF2-40B4-BE49-F238E27FC236}">
                    <a16:creationId xmlns:a16="http://schemas.microsoft.com/office/drawing/2014/main" id="{8AA70AD7-79E4-2BB8-A4FF-084776D9E8A3}"/>
                  </a:ext>
                </a:extLst>
              </p:cNvPr>
              <p:cNvPicPr/>
              <p:nvPr/>
            </p:nvPicPr>
            <p:blipFill>
              <a:blip r:embed="rId28"/>
              <a:stretch>
                <a:fillRect/>
              </a:stretch>
            </p:blipFill>
            <p:spPr>
              <a:xfrm>
                <a:off x="8485774" y="2266132"/>
                <a:ext cx="39600" cy="56880"/>
              </a:xfrm>
              <a:prstGeom prst="rect">
                <a:avLst/>
              </a:prstGeom>
            </p:spPr>
          </p:pic>
        </mc:Fallback>
      </mc:AlternateContent>
    </p:spTree>
    <p:extLst>
      <p:ext uri="{BB962C8B-B14F-4D97-AF65-F5344CB8AC3E}">
        <p14:creationId xmlns:p14="http://schemas.microsoft.com/office/powerpoint/2010/main" val="4247364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6" descr="A screenshot of a phone&#10;&#10;Description automatically generated">
            <a:extLst>
              <a:ext uri="{FF2B5EF4-FFF2-40B4-BE49-F238E27FC236}">
                <a16:creationId xmlns:a16="http://schemas.microsoft.com/office/drawing/2014/main" id="{BCC2DD3B-A155-2588-E100-D4D18539B4AE}"/>
              </a:ext>
            </a:extLst>
          </p:cNvPr>
          <p:cNvPicPr>
            <a:picLocks noChangeAspect="1"/>
          </p:cNvPicPr>
          <p:nvPr/>
        </p:nvPicPr>
        <p:blipFill>
          <a:blip r:embed="rId2"/>
          <a:stretch>
            <a:fillRect/>
          </a:stretch>
        </p:blipFill>
        <p:spPr>
          <a:xfrm>
            <a:off x="1372151" y="299509"/>
            <a:ext cx="3035608" cy="6258983"/>
          </a:xfrm>
          <a:prstGeom prst="rect">
            <a:avLst/>
          </a:prstGeom>
        </p:spPr>
      </p:pic>
      <p:sp>
        <p:nvSpPr>
          <p:cNvPr id="9" name="TextBox 8">
            <a:extLst>
              <a:ext uri="{FF2B5EF4-FFF2-40B4-BE49-F238E27FC236}">
                <a16:creationId xmlns:a16="http://schemas.microsoft.com/office/drawing/2014/main" id="{EA9550C5-F785-87B3-9BCF-C24557FDF561}"/>
              </a:ext>
            </a:extLst>
          </p:cNvPr>
          <p:cNvSpPr txBox="1"/>
          <p:nvPr/>
        </p:nvSpPr>
        <p:spPr>
          <a:xfrm>
            <a:off x="6545604" y="1842733"/>
            <a:ext cx="4434721" cy="3710427"/>
          </a:xfrm>
          <a:prstGeom prst="rect">
            <a:avLst/>
          </a:prstGeom>
        </p:spPr>
        <p:txBody>
          <a:bodyPr vert="horz" lIns="91440" tIns="45720" rIns="91440" bIns="45720" rtlCol="0" anchor="t">
            <a:normAutofit/>
          </a:bodyPr>
          <a:lstStyle/>
          <a:p>
            <a:pPr algn="ctr">
              <a:lnSpc>
                <a:spcPct val="90000"/>
              </a:lnSpc>
              <a:spcAft>
                <a:spcPts val="600"/>
              </a:spcAft>
            </a:pPr>
            <a:r>
              <a:rPr lang="en-US" sz="2000" b="1" dirty="0">
                <a:solidFill>
                  <a:schemeClr val="tx1">
                    <a:alpha val="80000"/>
                  </a:schemeClr>
                </a:solidFill>
              </a:rPr>
              <a:t> </a:t>
            </a:r>
            <a:r>
              <a:rPr lang="en-US" sz="3200" b="1" dirty="0">
                <a:solidFill>
                  <a:schemeClr val="tx1">
                    <a:alpha val="80000"/>
                  </a:schemeClr>
                </a:solidFill>
              </a:rPr>
              <a:t>CLICK ON EACH SMS CLOUD</a:t>
            </a:r>
          </a:p>
          <a:p>
            <a:pPr algn="ctr">
              <a:lnSpc>
                <a:spcPct val="90000"/>
              </a:lnSpc>
              <a:spcAft>
                <a:spcPts val="600"/>
              </a:spcAft>
            </a:pPr>
            <a:endParaRPr lang="en-US" sz="3200" b="1" dirty="0">
              <a:solidFill>
                <a:schemeClr val="tx1">
                  <a:alpha val="80000"/>
                </a:schemeClr>
              </a:solidFill>
            </a:endParaRPr>
          </a:p>
          <a:p>
            <a:pPr algn="ctr">
              <a:lnSpc>
                <a:spcPct val="90000"/>
              </a:lnSpc>
              <a:spcAft>
                <a:spcPts val="600"/>
              </a:spcAft>
            </a:pPr>
            <a:r>
              <a:rPr lang="en-US" sz="3200" b="1" dirty="0">
                <a:solidFill>
                  <a:schemeClr val="tx1">
                    <a:alpha val="80000"/>
                  </a:schemeClr>
                </a:solidFill>
              </a:rPr>
              <a:t>SEND THE LINK</a:t>
            </a:r>
          </a:p>
          <a:p>
            <a:pPr algn="ctr">
              <a:lnSpc>
                <a:spcPct val="90000"/>
              </a:lnSpc>
              <a:spcAft>
                <a:spcPts val="600"/>
              </a:spcAft>
            </a:pPr>
            <a:endParaRPr lang="en-US" sz="3200" b="1" dirty="0">
              <a:solidFill>
                <a:schemeClr val="tx1">
                  <a:alpha val="80000"/>
                </a:schemeClr>
              </a:solidFill>
            </a:endParaRPr>
          </a:p>
          <a:p>
            <a:pPr algn="ctr">
              <a:lnSpc>
                <a:spcPct val="90000"/>
              </a:lnSpc>
              <a:spcAft>
                <a:spcPts val="600"/>
              </a:spcAft>
            </a:pPr>
            <a:r>
              <a:rPr lang="en-US" sz="3200" b="1" dirty="0">
                <a:solidFill>
                  <a:schemeClr val="tx1">
                    <a:alpha val="80000"/>
                  </a:schemeClr>
                </a:solidFill>
              </a:rPr>
              <a:t>TURN THEM GREEN </a:t>
            </a:r>
          </a:p>
        </p:txBody>
      </p:sp>
      <p:cxnSp>
        <p:nvCxnSpPr>
          <p:cNvPr id="24" name="Straight Connector 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FE593F-8103-2B06-288C-F616D290D44B}"/>
              </a:ext>
            </a:extLst>
          </p:cNvPr>
          <p:cNvSpPr txBox="1"/>
          <p:nvPr/>
        </p:nvSpPr>
        <p:spPr>
          <a:xfrm>
            <a:off x="4856749" y="2957930"/>
            <a:ext cx="6501061" cy="1631950"/>
          </a:xfrm>
          <a:prstGeom prst="rect">
            <a:avLst/>
          </a:prstGeom>
        </p:spPr>
        <p:txBody>
          <a:bodyPr vert="horz" lIns="91440" tIns="45720" rIns="91440" bIns="45720" rtlCol="0" anchor="b">
            <a:noAutofit/>
          </a:bodyPr>
          <a:lstStyle/>
          <a:p>
            <a:pPr algn="ctr">
              <a:lnSpc>
                <a:spcPct val="90000"/>
              </a:lnSpc>
              <a:spcBef>
                <a:spcPct val="0"/>
              </a:spcBef>
              <a:spcAft>
                <a:spcPts val="600"/>
              </a:spcAft>
            </a:pPr>
            <a:endParaRPr lang="en-US" sz="4400" b="1" kern="1200" dirty="0">
              <a:solidFill>
                <a:srgbClr val="FF0000"/>
              </a:solidFill>
              <a:latin typeface="+mj-lt"/>
              <a:ea typeface="+mj-ea"/>
              <a:cs typeface="+mj-cs"/>
            </a:endParaRPr>
          </a:p>
        </p:txBody>
      </p:sp>
    </p:spTree>
    <p:extLst>
      <p:ext uri="{BB962C8B-B14F-4D97-AF65-F5344CB8AC3E}">
        <p14:creationId xmlns:p14="http://schemas.microsoft.com/office/powerpoint/2010/main" val="239014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169-E0A8-4685-3DDC-AD69C7A0C864}"/>
              </a:ext>
            </a:extLst>
          </p:cNvPr>
          <p:cNvSpPr>
            <a:spLocks noGrp="1"/>
          </p:cNvSpPr>
          <p:nvPr>
            <p:ph type="title"/>
          </p:nvPr>
        </p:nvSpPr>
        <p:spPr>
          <a:xfrm>
            <a:off x="4802660" y="365125"/>
            <a:ext cx="2957384" cy="5677329"/>
          </a:xfrm>
        </p:spPr>
        <p:txBody>
          <a:bodyPr/>
          <a:lstStyle/>
          <a:p>
            <a:pPr algn="ctr"/>
            <a:r>
              <a:rPr lang="en-US" dirty="0"/>
              <a:t>QR-CODE</a:t>
            </a:r>
            <a:br>
              <a:rPr lang="en-US" dirty="0"/>
            </a:br>
            <a:endParaRPr lang="en-US" dirty="0"/>
          </a:p>
        </p:txBody>
      </p:sp>
      <p:pic>
        <p:nvPicPr>
          <p:cNvPr id="5" name="Content Placeholder 4" descr="A screenshot of a phone&#10;&#10;Description automatically generated">
            <a:extLst>
              <a:ext uri="{FF2B5EF4-FFF2-40B4-BE49-F238E27FC236}">
                <a16:creationId xmlns:a16="http://schemas.microsoft.com/office/drawing/2014/main" id="{4AD4B004-D64B-914E-B4FE-7D1D0D44B998}"/>
              </a:ext>
            </a:extLst>
          </p:cNvPr>
          <p:cNvPicPr>
            <a:picLocks noGrp="1" noChangeAspect="1"/>
          </p:cNvPicPr>
          <p:nvPr>
            <p:ph idx="1"/>
          </p:nvPr>
        </p:nvPicPr>
        <p:blipFill>
          <a:blip r:embed="rId2"/>
          <a:stretch>
            <a:fillRect/>
          </a:stretch>
        </p:blipFill>
        <p:spPr>
          <a:xfrm>
            <a:off x="741405" y="259492"/>
            <a:ext cx="4061254" cy="6351652"/>
          </a:xfrm>
        </p:spPr>
      </p:pic>
      <p:pic>
        <p:nvPicPr>
          <p:cNvPr id="7" name="Picture 6" descr="A screenshot of a phone&#10;&#10;Description automatically generated">
            <a:extLst>
              <a:ext uri="{FF2B5EF4-FFF2-40B4-BE49-F238E27FC236}">
                <a16:creationId xmlns:a16="http://schemas.microsoft.com/office/drawing/2014/main" id="{1B788DA5-A126-B15E-70CF-E85911ED5248}"/>
              </a:ext>
            </a:extLst>
          </p:cNvPr>
          <p:cNvPicPr>
            <a:picLocks noChangeAspect="1"/>
          </p:cNvPicPr>
          <p:nvPr/>
        </p:nvPicPr>
        <p:blipFill>
          <a:blip r:embed="rId3"/>
          <a:stretch>
            <a:fillRect/>
          </a:stretch>
        </p:blipFill>
        <p:spPr>
          <a:xfrm>
            <a:off x="8093676" y="259492"/>
            <a:ext cx="3735689" cy="6351652"/>
          </a:xfrm>
          <a:prstGeom prst="rect">
            <a:avLst/>
          </a:prstGeom>
        </p:spPr>
      </p:pic>
      <mc:AlternateContent xmlns:mc="http://schemas.openxmlformats.org/markup-compatibility/2006">
        <mc:Choice xmlns:p14="http://schemas.microsoft.com/office/powerpoint/2010/main" Requires="p14">
          <p:contentPart p14:bwMode="auto" r:id="rId4">
            <p14:nvContentPartPr>
              <p14:cNvPr id="23" name="Ink 22">
                <a:extLst>
                  <a:ext uri="{FF2B5EF4-FFF2-40B4-BE49-F238E27FC236}">
                    <a16:creationId xmlns:a16="http://schemas.microsoft.com/office/drawing/2014/main" id="{66DD5211-3E1B-807B-E135-F41A211E99D7}"/>
                  </a:ext>
                </a:extLst>
              </p14:cNvPr>
              <p14:cNvContentPartPr/>
              <p14:nvPr/>
            </p14:nvContentPartPr>
            <p14:xfrm>
              <a:off x="6269254" y="2118172"/>
              <a:ext cx="360" cy="360"/>
            </p14:xfrm>
          </p:contentPart>
        </mc:Choice>
        <mc:Fallback>
          <p:pic>
            <p:nvPicPr>
              <p:cNvPr id="23" name="Ink 22">
                <a:extLst>
                  <a:ext uri="{FF2B5EF4-FFF2-40B4-BE49-F238E27FC236}">
                    <a16:creationId xmlns:a16="http://schemas.microsoft.com/office/drawing/2014/main" id="{66DD5211-3E1B-807B-E135-F41A211E99D7}"/>
                  </a:ext>
                </a:extLst>
              </p:cNvPr>
              <p:cNvPicPr/>
              <p:nvPr/>
            </p:nvPicPr>
            <p:blipFill>
              <a:blip r:embed="rId5"/>
              <a:stretch>
                <a:fillRect/>
              </a:stretch>
            </p:blipFill>
            <p:spPr>
              <a:xfrm>
                <a:off x="6260614" y="210953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 name="Ink 25">
                <a:extLst>
                  <a:ext uri="{FF2B5EF4-FFF2-40B4-BE49-F238E27FC236}">
                    <a16:creationId xmlns:a16="http://schemas.microsoft.com/office/drawing/2014/main" id="{172D65B7-5CEC-6B49-90D1-9D13F57E2E1F}"/>
                  </a:ext>
                </a:extLst>
              </p14:cNvPr>
              <p14:cNvContentPartPr/>
              <p14:nvPr/>
            </p14:nvContentPartPr>
            <p14:xfrm>
              <a:off x="5047414" y="2116732"/>
              <a:ext cx="2540520" cy="1289520"/>
            </p14:xfrm>
          </p:contentPart>
        </mc:Choice>
        <mc:Fallback>
          <p:pic>
            <p:nvPicPr>
              <p:cNvPr id="26" name="Ink 25">
                <a:extLst>
                  <a:ext uri="{FF2B5EF4-FFF2-40B4-BE49-F238E27FC236}">
                    <a16:creationId xmlns:a16="http://schemas.microsoft.com/office/drawing/2014/main" id="{172D65B7-5CEC-6B49-90D1-9D13F57E2E1F}"/>
                  </a:ext>
                </a:extLst>
              </p:cNvPr>
              <p:cNvPicPr/>
              <p:nvPr/>
            </p:nvPicPr>
            <p:blipFill>
              <a:blip r:embed="rId7"/>
              <a:stretch>
                <a:fillRect/>
              </a:stretch>
            </p:blipFill>
            <p:spPr>
              <a:xfrm>
                <a:off x="5038414" y="2108092"/>
                <a:ext cx="2558160" cy="1307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9" name="Ink 28">
                <a:extLst>
                  <a:ext uri="{FF2B5EF4-FFF2-40B4-BE49-F238E27FC236}">
                    <a16:creationId xmlns:a16="http://schemas.microsoft.com/office/drawing/2014/main" id="{1807E079-E42D-3126-706B-6ADD894EBCDA}"/>
                  </a:ext>
                </a:extLst>
              </p14:cNvPr>
              <p14:cNvContentPartPr/>
              <p14:nvPr/>
            </p14:nvContentPartPr>
            <p14:xfrm>
              <a:off x="1386574" y="594292"/>
              <a:ext cx="4085280" cy="1650240"/>
            </p14:xfrm>
          </p:contentPart>
        </mc:Choice>
        <mc:Fallback>
          <p:pic>
            <p:nvPicPr>
              <p:cNvPr id="29" name="Ink 28">
                <a:extLst>
                  <a:ext uri="{FF2B5EF4-FFF2-40B4-BE49-F238E27FC236}">
                    <a16:creationId xmlns:a16="http://schemas.microsoft.com/office/drawing/2014/main" id="{1807E079-E42D-3126-706B-6ADD894EBCDA}"/>
                  </a:ext>
                </a:extLst>
              </p:cNvPr>
              <p:cNvPicPr/>
              <p:nvPr/>
            </p:nvPicPr>
            <p:blipFill>
              <a:blip r:embed="rId9"/>
              <a:stretch>
                <a:fillRect/>
              </a:stretch>
            </p:blipFill>
            <p:spPr>
              <a:xfrm>
                <a:off x="1377934" y="585292"/>
                <a:ext cx="4102920" cy="1667880"/>
              </a:xfrm>
              <a:prstGeom prst="rect">
                <a:avLst/>
              </a:prstGeom>
            </p:spPr>
          </p:pic>
        </mc:Fallback>
      </mc:AlternateContent>
      <p:grpSp>
        <p:nvGrpSpPr>
          <p:cNvPr id="32" name="Group 31">
            <a:extLst>
              <a:ext uri="{FF2B5EF4-FFF2-40B4-BE49-F238E27FC236}">
                <a16:creationId xmlns:a16="http://schemas.microsoft.com/office/drawing/2014/main" id="{821F7E6B-D488-ABB7-DCD8-8E2DC7117D16}"/>
              </a:ext>
            </a:extLst>
          </p:cNvPr>
          <p:cNvGrpSpPr/>
          <p:nvPr/>
        </p:nvGrpSpPr>
        <p:grpSpPr>
          <a:xfrm>
            <a:off x="1367134" y="547492"/>
            <a:ext cx="172080" cy="147240"/>
            <a:chOff x="1367134" y="547492"/>
            <a:chExt cx="172080" cy="147240"/>
          </a:xfrm>
        </p:grpSpPr>
        <mc:AlternateContent xmlns:mc="http://schemas.openxmlformats.org/markup-compatibility/2006">
          <mc:Choice xmlns:p14="http://schemas.microsoft.com/office/powerpoint/2010/main" Requires="p14">
            <p:contentPart p14:bwMode="auto" r:id="rId10">
              <p14:nvContentPartPr>
                <p14:cNvPr id="30" name="Ink 29">
                  <a:extLst>
                    <a:ext uri="{FF2B5EF4-FFF2-40B4-BE49-F238E27FC236}">
                      <a16:creationId xmlns:a16="http://schemas.microsoft.com/office/drawing/2014/main" id="{20E16D11-8F46-63F8-CA68-29C4E748EAEA}"/>
                    </a:ext>
                  </a:extLst>
                </p14:cNvPr>
                <p14:cNvContentPartPr/>
                <p14:nvPr/>
              </p14:nvContentPartPr>
              <p14:xfrm>
                <a:off x="1400254" y="597172"/>
                <a:ext cx="61560" cy="97560"/>
              </p14:xfrm>
            </p:contentPart>
          </mc:Choice>
          <mc:Fallback>
            <p:pic>
              <p:nvPicPr>
                <p:cNvPr id="30" name="Ink 29">
                  <a:extLst>
                    <a:ext uri="{FF2B5EF4-FFF2-40B4-BE49-F238E27FC236}">
                      <a16:creationId xmlns:a16="http://schemas.microsoft.com/office/drawing/2014/main" id="{20E16D11-8F46-63F8-CA68-29C4E748EAEA}"/>
                    </a:ext>
                  </a:extLst>
                </p:cNvPr>
                <p:cNvPicPr/>
                <p:nvPr/>
              </p:nvPicPr>
              <p:blipFill>
                <a:blip r:embed="rId11"/>
                <a:stretch>
                  <a:fillRect/>
                </a:stretch>
              </p:blipFill>
              <p:spPr>
                <a:xfrm>
                  <a:off x="1391254" y="588172"/>
                  <a:ext cx="79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 name="Ink 30">
                  <a:extLst>
                    <a:ext uri="{FF2B5EF4-FFF2-40B4-BE49-F238E27FC236}">
                      <a16:creationId xmlns:a16="http://schemas.microsoft.com/office/drawing/2014/main" id="{468BB22E-8FF4-7556-4D66-DB86E34207CF}"/>
                    </a:ext>
                  </a:extLst>
                </p14:cNvPr>
                <p14:cNvContentPartPr/>
                <p14:nvPr/>
              </p14:nvContentPartPr>
              <p14:xfrm>
                <a:off x="1367134" y="547492"/>
                <a:ext cx="172080" cy="62640"/>
              </p14:xfrm>
            </p:contentPart>
          </mc:Choice>
          <mc:Fallback>
            <p:pic>
              <p:nvPicPr>
                <p:cNvPr id="31" name="Ink 30">
                  <a:extLst>
                    <a:ext uri="{FF2B5EF4-FFF2-40B4-BE49-F238E27FC236}">
                      <a16:creationId xmlns:a16="http://schemas.microsoft.com/office/drawing/2014/main" id="{468BB22E-8FF4-7556-4D66-DB86E34207CF}"/>
                    </a:ext>
                  </a:extLst>
                </p:cNvPr>
                <p:cNvPicPr/>
                <p:nvPr/>
              </p:nvPicPr>
              <p:blipFill>
                <a:blip r:embed="rId13"/>
                <a:stretch>
                  <a:fillRect/>
                </a:stretch>
              </p:blipFill>
              <p:spPr>
                <a:xfrm>
                  <a:off x="1358134" y="538492"/>
                  <a:ext cx="18972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33" name="Ink 32">
                <a:extLst>
                  <a:ext uri="{FF2B5EF4-FFF2-40B4-BE49-F238E27FC236}">
                    <a16:creationId xmlns:a16="http://schemas.microsoft.com/office/drawing/2014/main" id="{B94B3EB5-B55D-17AF-385B-38365A37434C}"/>
                  </a:ext>
                </a:extLst>
              </p14:cNvPr>
              <p14:cNvContentPartPr/>
              <p14:nvPr/>
            </p14:nvContentPartPr>
            <p14:xfrm>
              <a:off x="6742294" y="3440452"/>
              <a:ext cx="1332720" cy="1346760"/>
            </p14:xfrm>
          </p:contentPart>
        </mc:Choice>
        <mc:Fallback>
          <p:pic>
            <p:nvPicPr>
              <p:cNvPr id="33" name="Ink 32">
                <a:extLst>
                  <a:ext uri="{FF2B5EF4-FFF2-40B4-BE49-F238E27FC236}">
                    <a16:creationId xmlns:a16="http://schemas.microsoft.com/office/drawing/2014/main" id="{B94B3EB5-B55D-17AF-385B-38365A37434C}"/>
                  </a:ext>
                </a:extLst>
              </p:cNvPr>
              <p:cNvPicPr/>
              <p:nvPr/>
            </p:nvPicPr>
            <p:blipFill>
              <a:blip r:embed="rId15"/>
              <a:stretch>
                <a:fillRect/>
              </a:stretch>
            </p:blipFill>
            <p:spPr>
              <a:xfrm>
                <a:off x="6733654" y="3431452"/>
                <a:ext cx="1350360" cy="1364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4" name="Ink 33">
                <a:extLst>
                  <a:ext uri="{FF2B5EF4-FFF2-40B4-BE49-F238E27FC236}">
                    <a16:creationId xmlns:a16="http://schemas.microsoft.com/office/drawing/2014/main" id="{E879D363-BBB9-80A0-8F33-A9879178AF1E}"/>
                  </a:ext>
                </a:extLst>
              </p14:cNvPr>
              <p14:cNvContentPartPr/>
              <p14:nvPr/>
            </p14:nvContentPartPr>
            <p14:xfrm>
              <a:off x="7939654" y="4674172"/>
              <a:ext cx="131760" cy="232920"/>
            </p14:xfrm>
          </p:contentPart>
        </mc:Choice>
        <mc:Fallback>
          <p:pic>
            <p:nvPicPr>
              <p:cNvPr id="34" name="Ink 33">
                <a:extLst>
                  <a:ext uri="{FF2B5EF4-FFF2-40B4-BE49-F238E27FC236}">
                    <a16:creationId xmlns:a16="http://schemas.microsoft.com/office/drawing/2014/main" id="{E879D363-BBB9-80A0-8F33-A9879178AF1E}"/>
                  </a:ext>
                </a:extLst>
              </p:cNvPr>
              <p:cNvPicPr/>
              <p:nvPr/>
            </p:nvPicPr>
            <p:blipFill>
              <a:blip r:embed="rId17"/>
              <a:stretch>
                <a:fillRect/>
              </a:stretch>
            </p:blipFill>
            <p:spPr>
              <a:xfrm>
                <a:off x="7931014" y="4665172"/>
                <a:ext cx="1494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 name="Ink 34">
                <a:extLst>
                  <a:ext uri="{FF2B5EF4-FFF2-40B4-BE49-F238E27FC236}">
                    <a16:creationId xmlns:a16="http://schemas.microsoft.com/office/drawing/2014/main" id="{62114DAB-28F4-161D-3199-B1058844FE0B}"/>
                  </a:ext>
                </a:extLst>
              </p14:cNvPr>
              <p14:cNvContentPartPr/>
              <p14:nvPr/>
            </p14:nvContentPartPr>
            <p14:xfrm>
              <a:off x="4881454" y="-914828"/>
              <a:ext cx="360" cy="360"/>
            </p14:xfrm>
          </p:contentPart>
        </mc:Choice>
        <mc:Fallback>
          <p:pic>
            <p:nvPicPr>
              <p:cNvPr id="35" name="Ink 34">
                <a:extLst>
                  <a:ext uri="{FF2B5EF4-FFF2-40B4-BE49-F238E27FC236}">
                    <a16:creationId xmlns:a16="http://schemas.microsoft.com/office/drawing/2014/main" id="{62114DAB-28F4-161D-3199-B1058844FE0B}"/>
                  </a:ext>
                </a:extLst>
              </p:cNvPr>
              <p:cNvPicPr/>
              <p:nvPr/>
            </p:nvPicPr>
            <p:blipFill>
              <a:blip r:embed="rId5"/>
              <a:stretch>
                <a:fillRect/>
              </a:stretch>
            </p:blipFill>
            <p:spPr>
              <a:xfrm>
                <a:off x="4872814" y="-923468"/>
                <a:ext cx="18000" cy="18000"/>
              </a:xfrm>
              <a:prstGeom prst="rect">
                <a:avLst/>
              </a:prstGeom>
            </p:spPr>
          </p:pic>
        </mc:Fallback>
      </mc:AlternateContent>
    </p:spTree>
    <p:extLst>
      <p:ext uri="{BB962C8B-B14F-4D97-AF65-F5344CB8AC3E}">
        <p14:creationId xmlns:p14="http://schemas.microsoft.com/office/powerpoint/2010/main" val="1042083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353</Words>
  <Application>Microsoft Macintosh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ACADEMY ENGRAVED LET PLAIN:1.0</vt: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14710957</vt:lpstr>
      <vt:lpstr>PowerPoint Presentation</vt:lpstr>
      <vt:lpstr>PowerPoint Presentation</vt:lpstr>
      <vt:lpstr>QR-CODE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TESCH</dc:creator>
  <cp:lastModifiedBy>ROB TESCH</cp:lastModifiedBy>
  <cp:revision>4</cp:revision>
  <dcterms:created xsi:type="dcterms:W3CDTF">2023-10-31T18:11:30Z</dcterms:created>
  <dcterms:modified xsi:type="dcterms:W3CDTF">2024-01-24T20:08:38Z</dcterms:modified>
</cp:coreProperties>
</file>