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Roboto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Roboto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Roboto-italic.fntdata"/><Relationship Id="rId12" Type="http://schemas.openxmlformats.org/officeDocument/2006/relationships/slide" Target="slides/slide7.xml"/><Relationship Id="rId34" Type="http://schemas.openxmlformats.org/officeDocument/2006/relationships/font" Target="fonts/Roboto-bold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Roboto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e3586f7702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e3586f7702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e3586f7702_1_2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e3586f7702_1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e3586f7702_1_2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e3586f7702_1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e3586f7702_1_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e3586f7702_1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e3586f7702_1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e3586f7702_1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e3586f7702_1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e3586f7702_1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e3586f7702_1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e3586f7702_1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e3586f7702_1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e3586f7702_1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e3586f7702_1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e3586f7702_1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e3586f7702_1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e3586f7702_1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3586f7702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3586f770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e3586f7702_1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e3586f7702_1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3586f7702_1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3586f7702_1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e3586f7702_1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e3586f7702_1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e3586f7702_1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e3586f7702_1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e3586f7702_1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e3586f7702_1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e3586f7702_1_3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e3586f7702_1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e3586f7702_1_3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e3586f7702_1_3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e3586f7702_1_3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e3586f7702_1_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3586f770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3586f770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3586f7702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3586f770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e3586f7702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e3586f7702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3586f7702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e3586f7702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3586f7702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e3586f7702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e3586f7702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e3586f7702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3586f7702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e3586f7702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docs.google.com/document/d/1G_-WP1Hcs9WgE_qrpTCzSc8yFxyA07egFz0MG8HmgGI/edit?tab=t.0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spencerh@corvallis.k12.mt.us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the Most out of Every Hurdler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Spencer Huls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Corvallis MT Head Track and Field and Hurdles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110s/100s</a:t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311700" y="12372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Making poor hurdlers into mediocre hurdlers;  making mediocre hurdlers into good hurdlers; and making good hurdlers into great hurdlers</a:t>
            </a:r>
            <a:endParaRPr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Poor Hurdlers into Mediocre hurdlers</a:t>
            </a:r>
            <a:endParaRPr sz="1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are they slow?</a:t>
            </a:r>
            <a:endParaRPr sz="1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46" name="Google Shape;146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Slow in between the hurdles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Are they slow in general?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their form over the hurdle making it impossible to run fast in between?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their take-off point off?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-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Too close?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Char char="-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Too far?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there a mental aspect keeping them from running fast?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2264"/>
              <a:buFont typeface="Arial"/>
              <a:buNone/>
            </a:pPr>
            <a:r>
              <a:rPr lang="en" sz="1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Poor Hurdlers into Mediocre hurdlers</a:t>
            </a:r>
            <a:endParaRPr sz="1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2264"/>
              <a:buFont typeface="Arial"/>
              <a:buNone/>
            </a:pPr>
            <a:r>
              <a:rPr lang="en" sz="1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are they slow?</a:t>
            </a:r>
            <a:endParaRPr sz="1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alpha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Slow over the hurdles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roman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do they approach the hurdle?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Char char="-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 Jumping?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Char char="-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Stuttering?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roman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their form over the hurdle so bad it takes forever to get back onto the ground?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Fix their drills</a:t>
            </a:r>
            <a:endParaRPr sz="24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58" name="Google Shape;158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AutoNum type="alphaLcPeriod"/>
            </a:pPr>
            <a:r>
              <a:rPr lang="en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Whatever their issue is from the list above, they are probably re-enforcing the problem in their drills</a:t>
            </a:r>
            <a:endParaRPr sz="2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AutoNum type="alphaLcPeriod"/>
            </a:pPr>
            <a:r>
              <a:rPr lang="en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Common errors we teach in our drills (refer to list of drills in notes)</a:t>
            </a:r>
            <a:endParaRPr sz="2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Examples</a:t>
            </a:r>
            <a:endParaRPr sz="2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Mediocre hurdlers into good hurdlers</a:t>
            </a:r>
            <a:endParaRPr sz="24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64" name="Google Shape;164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11430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arabi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Fine tuning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alpha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Film study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watch and critique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watch and critique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Usually a fairly large issue that will consistently come up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alpha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Fix the big issue that comes up often before fine tuning anything else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Fix the drill (just like above)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Personalize the drill (make it work for this specific athlete)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Slow down if necessary (even if you have to hold them out of a meet)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0574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20574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Let them run an event that is out of their normal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9759"/>
              <a:buFont typeface="Arial"/>
              <a:buNone/>
            </a:pPr>
            <a:r>
              <a:rPr lang="en" sz="24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Mediocre hurdlers into good hurdlers</a:t>
            </a:r>
            <a:endParaRPr sz="24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Stay positive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roman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These kids get frustrated the easiest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roman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Praise any improvement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roman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Point out how it feels after they’ve done it right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roman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 patient – this is a long process sometimes (years)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Good hurdlers into great hurdlers (The fun part)</a:t>
            </a:r>
            <a:endParaRPr sz="24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76" name="Google Shape;176;p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287972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Limit film study (depending on the kid)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2028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Use film for you, not as much for them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0628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romanLcPeriod"/>
            </a:pP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Sometimes kids critique themselves into a slump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2028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slow down and critique their form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0628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romanLcPeriod"/>
            </a:pP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Show it to them if necessary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0628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romanLcPeriod"/>
            </a:pP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Use it to shape the focus of your practices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0628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romanLcPeriod"/>
            </a:pPr>
            <a:r>
              <a:rPr lang="en" sz="191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Again, fix the drill</a:t>
            </a:r>
            <a:endParaRPr sz="191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9759"/>
              <a:buFont typeface="Arial"/>
              <a:buNone/>
            </a:pPr>
            <a:r>
              <a:rPr lang="en" sz="24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Good hurdlers into great hurdlers (The fun part)</a:t>
            </a:r>
            <a:endParaRPr sz="24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11430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arabi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Don’t be afraid to try aggressive strategies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alpha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practice first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If it works try in the race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13716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alpha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Examples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Seven step to the first hurdle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Cutting your stride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20574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Low hands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20574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Shuffle step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20574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-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Cut step - Grady Bennett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Snap the lead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1828800" rtl="0" algn="l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AutoNum type="romanLcPeriod"/>
            </a:pPr>
            <a:r>
              <a:rPr lang="en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Different hand action over the hurdle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Smile:  You don’t get these kids often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88" name="Google Shape;188;p3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Slater Powell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Paige Squire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Lakyn Connors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Olivia Lewis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Stuart Brennan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94" name="Google Shape;194;p3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298450" lvl="0" marL="914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U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Training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rabi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Two conditioning days during a normal week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One day with the rest of the team (Tuesday)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hurdles-Except for the Good trying to be great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Interval days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Usually 300’s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with 400m Runners and 1600r participants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Start easier to get into shape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Get harder in the middle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Back off toward the end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Suffer together with teammates 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all hate you together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They run for each other and not themselves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CREDENTIALS	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Athletes have won 18 State Titles in Hurdles Races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Athletes have placed in the top six at State 48 times in Hurdles Races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Class “A” Record holder in the Men’s 110m Hurdles- Until Treyton Anderson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Class “A” Record holder in the Women’s 100m Hurdles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Class Record holder in the Women’s 300m Hurdles (Only Girl under 42)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girls tied for third fastest class A time in the Women’s 100m Hurdles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Top Five ever in Class A State meet 110 Hurdles (14.48)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This is the fun stuff, but not the reason I’m a good hurdles coach.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8223"/>
              <a:buFont typeface="Arial"/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298450" lvl="0" marL="914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U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Training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rabi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Two conditioning days during a normal week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One day with just 300 hurdlers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hurdle this day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Change drills slightly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2514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  Less Static- More kinesthetic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2514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  Four step drill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Try to replicate race pace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2514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  Most days we come out of blocks with our spikes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Start with the first three hurdles to establish race pace and rhythm to the first three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Progress to running first three followed by the second three followed by the third three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During the hardest part of the season we run either a 200 or 300 with the last three hurdles in place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2514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 Simulates gutting it out and adjusting when tired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2514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 Can be done on Tuesday regular interval days if necessary (Olivia)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Season Strategy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Rarely race anyone in the 300s until the third meet (even good ones)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lphaLcPeriod"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Being in shape is extremely important before racing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romanLcPeriod"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Blow to confidence can ruin the season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lphaLcPeriod"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Rarely practice 300s until the second or third week of practice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romanLcPeriod"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Usually at least two weeks of practice with the 300s until they race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3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</a:t>
            </a: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Season Strategy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AutoNum type="arabicPeriod"/>
            </a:pPr>
            <a:r>
              <a:rPr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 careful not to break your athletes down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AutoNum type="alphaLcPeriod"/>
            </a:pPr>
            <a:r>
              <a:rPr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Many times they race either the 110s or the 300s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AutoNum type="alphaLcPeriod"/>
            </a:pPr>
            <a:r>
              <a:rPr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Many times they race either the 300s or the mile relay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AutoNum type="alphaLcPeriod"/>
            </a:pPr>
            <a:r>
              <a:rPr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Rarely to they run their full slate of events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B. Season Strategy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rabi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Plan your 300 races based on the best benefit to the athlete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Young athletes (maybe avoid tough competition)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 athletes (maybe only run against tough competition)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Evaluate each athlete and plan your season to their advantage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alpha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Adjust the plan if necessary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Injury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Fall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70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AutoNum type="romanL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Success in another event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Race Strategy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rabicPeriod"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Always have one and always discuss it with athlete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lphaLcPeriod"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Sometimes it has only to do with race pace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lphaLcPeriod"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Sometimes it’s as detailed as where to go from 15 to 16 steps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Race Strategy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rabi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Almost always I prefer to go fast at the beginning and try to hold it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lpha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Nearly impossible to make up ground on good hurdlers in the 300s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lpha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 reasonable as well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42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roman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Until you’re a stud even 90% speed is asking a ton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300s</a:t>
            </a:r>
            <a:r>
              <a:rPr lang="en" sz="25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Making your athletes tough without killing them</a:t>
            </a:r>
            <a:endParaRPr sz="25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45720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 Race Strategy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rabi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Accelerate into and off the hurdle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lpha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Last three steps in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lpha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First three steps off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lpha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Fast and easy for the rest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00"/>
              <a:t>Drills/Weekly Practice Schedule/Loose Conditioning Plan</a:t>
            </a:r>
            <a:endParaRPr sz="2600"/>
          </a:p>
        </p:txBody>
      </p:sp>
      <p:sp>
        <p:nvSpPr>
          <p:cNvPr id="242" name="Google Shape;242;p3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hlinkClick r:id="rId3"/>
              </a:rPr>
              <a:t>https://docs.google.com/document/d/1G_-WP1Hcs9WgE_qrpTCzSc8yFxyA07egFz0MG8HmgGI/edit?tab=t.0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 Goals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really only one Goal: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Help every hurdler reach his or her potential regardless of ability or pre-conceived ideas.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Rejoicing over sixth place at a divisional meet is the indicator of a good coach.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you are as happy about a kid running under 20 seconds for the first time as you are for the State Record, you know you’re a coach.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Monique Daffin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Make bad hurdlers into mediocre hurdlers and mediocre hurdlers into good hurdlers (Sometimes we get to make good hurdlers into great hurdlers)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50"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Set realistic goals often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roman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Set daily goals – Don’t necessarily tell your kids what these are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roman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Set weekly goals – Have your kids HELP to determine these (be specific)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roman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Set season goals – Tell your kids where you realistically see them at the end of the season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-Three season goals (should get, could get, everything goes right)</a:t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Calibri"/>
              <a:buAutoNum type="romanLcPeriod"/>
            </a:pPr>
            <a:r>
              <a:rPr lang="en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Set career goals – It’s ok to shoot high here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56125" y="4248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1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 every hurdler can be coached the same way or do the same things</a:t>
            </a:r>
            <a:endParaRPr sz="21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Coach your kids to their abilities and specialized skill sets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42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roman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 every kid is going to three step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-Jennifer Walter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42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roman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 every kid is going to have a pretty trail leg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-Lakyn Connors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842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romanLcPeriod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 every drill is going to work for every kid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-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Adjust drills when necessary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20574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-"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Omit a drill for a kid if it builds bad habits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Stick with what works</a:t>
            </a:r>
            <a:endParaRPr sz="28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Determine a set of drills that will work and use them over and over again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doesn’t mean you can’t alter them or change them for specific kids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Beg, borrow, steal and invent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Beg – if you’re stuck; ask someone (406)531-0750  </a:t>
            </a:r>
            <a:r>
              <a:rPr lang="en" sz="15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spencerh@corvallis.k12.mt.us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Borrow – watch what other coaches are doing and use what makes sense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Steal – Ask former athletes what they do in college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Invent – Don’t be afraid to do what makes sense even if no one else is doing it.  If it doesn’t work, don't do it.  You haven’t lost much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Don’t do different drills every week (In fact, very rarely do different drills and only after doing the ones you do every week)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Drills only work under repetition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can supplement, but make sure you do your base drills every hurdles practice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Alter drills if necessary, but stick with them if they work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Become an expert</a:t>
            </a:r>
            <a:endParaRPr sz="26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Watch every athlete in every drill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Watch every race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Watch film on every race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Watch film on good high school hurdlers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alpha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Watch film on good college and pro hurdlers: Youtube  (Sydney McLaughlin, Dalilah Muhammed, Femke Bol, Rai Benjamin, Any American woman in the 100 hurdles, Grant Holloway)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5245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libri"/>
              <a:buAutoNum type="romanL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idea is to be able to see issues at full speed in every rep and know how to correct the issue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Number Two	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Hurdlers must be good teammates and leaders</a:t>
            </a:r>
            <a:endParaRPr/>
          </a:p>
          <a:p>
            <a:pPr indent="-277494" lvl="0" marL="1143000" rtl="0" algn="l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 are coaches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Older hurdlers should watch and coach younger hurdlers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 are students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Younger hurdlers must go with older hurdlers to warm up and prepare for races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 are more than hurdlers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Sometimes other events (especially relays) must take precedence over the hurdles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1430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Most can’t, and shouldn’t hurdle every day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8505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79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 to normal week schedule (attached)</a:t>
            </a:r>
            <a:endParaRPr sz="1797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497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9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 in the offseason</a:t>
            </a:r>
            <a:endParaRPr sz="289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700"/>
          </a:p>
        </p:txBody>
      </p:sp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In-season practices are compressed to meet a final goal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Off-season allows you to pick apart your athletes and slow down to get every drill right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13716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lpha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Don’t set a specific agenda or goal for offseason training. 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roman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Allow more creativity with drills to see if they work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18288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romanL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 as slow as is necessary to work athletes through specific problems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