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Comfortaa" panose="020B0604020202020204" charset="0"/>
      <p:regular r:id="rId35"/>
      <p:bold r:id="rId36"/>
    </p:embeddedFont>
    <p:embeddedFont>
      <p:font typeface="Playfair Display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521f4f55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e521f4f55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521f4f550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521f4f550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521f4f550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521f4f550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5fbf60adb_0_3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5fbf60adb_0_3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521f4f55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521f4f55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521f4f550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521f4f550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45d76cce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45d76cce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45d76cc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45d76cce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45d76ccef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45d76ccef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45d76ccef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45d76ccef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521f4f55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521f4f55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45d76ccef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45d76ccef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45d76ccef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45d76ccef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45d76ccef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45d76ccef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45d76cce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45d76ccef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45d76ccef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45d76ccef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5fbf60ad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e5fbf60ad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45d76ccef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45d76ccef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45d76ccef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45d76ccef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5fbf60adb_0_2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5fbf60adb_0_2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45d76cce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45d76cce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521f4f5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e521f4f5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5fbf60adb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5fbf60adb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5fbf60adb_0_2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5fbf60adb_0_2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5fbf60adb_0_4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e5fbf60adb_0_4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521f4f55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521f4f55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521f4f55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e521f4f55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521f4f55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e521f4f55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521f4f55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521f4f55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521f4f55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521f4f55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521f4f55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521f4f55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3175" y="2797175"/>
            <a:ext cx="8520600" cy="18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>
                <a:solidFill>
                  <a:srgbClr val="0000FF"/>
                </a:solidFill>
              </a:rPr>
              <a:t>We Are…. Eagle Football</a:t>
            </a:r>
            <a:endParaRPr b="1" i="1" u="sng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FF"/>
                </a:solidFill>
              </a:rPr>
              <a:t>Greg Misner</a:t>
            </a:r>
            <a:endParaRPr sz="24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Head Football Coach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Fairfield High School (MT)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00"/>
                </a:solidFill>
              </a:rPr>
              <a:t>“Connecting with your players”</a:t>
            </a:r>
            <a:endParaRPr sz="2400" b="1">
              <a:solidFill>
                <a:srgbClr val="FFFF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275" y="123450"/>
            <a:ext cx="4869175" cy="254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5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/>
              <a:t>         </a:t>
            </a:r>
            <a:r>
              <a:rPr lang="en" sz="3780" b="1" u="sng">
                <a:latin typeface="Comfortaa"/>
                <a:ea typeface="Comfortaa"/>
                <a:cs typeface="Comfortaa"/>
                <a:sym typeface="Comfortaa"/>
              </a:rPr>
              <a:t>Starting the connection</a:t>
            </a:r>
            <a:endParaRPr sz="3780"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311700" y="1330475"/>
            <a:ext cx="85206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00"/>
                </a:solidFill>
              </a:rPr>
              <a:t>How do you start to connect with players? </a:t>
            </a:r>
            <a:endParaRPr b="1" u="sng">
              <a:solidFill>
                <a:srgbClr val="FFFF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AutoNum type="arabicParenR"/>
            </a:pPr>
            <a:r>
              <a:rPr lang="en" b="1">
                <a:solidFill>
                  <a:srgbClr val="FFFF00"/>
                </a:solidFill>
              </a:rPr>
              <a:t>Care outside of football</a:t>
            </a:r>
            <a:endParaRPr b="1">
              <a:solidFill>
                <a:srgbClr val="FFFF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AutoNum type="arabicParenR"/>
            </a:pPr>
            <a:r>
              <a:rPr lang="en" b="1">
                <a:solidFill>
                  <a:srgbClr val="FFFF00"/>
                </a:solidFill>
              </a:rPr>
              <a:t>Make the personal connection </a:t>
            </a:r>
            <a:endParaRPr b="1">
              <a:solidFill>
                <a:srgbClr val="FFFF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AutoNum type="arabicParenR"/>
            </a:pPr>
            <a:r>
              <a:rPr lang="en" b="1">
                <a:solidFill>
                  <a:srgbClr val="FFFF00"/>
                </a:solidFill>
              </a:rPr>
              <a:t>What are your player’s motivations?</a:t>
            </a:r>
            <a:endParaRPr b="1">
              <a:solidFill>
                <a:srgbClr val="FFFF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AutoNum type="arabicParenR"/>
            </a:pPr>
            <a:r>
              <a:rPr lang="en" b="1">
                <a:solidFill>
                  <a:srgbClr val="FFFF00"/>
                </a:solidFill>
              </a:rPr>
              <a:t>Show them “Love”</a:t>
            </a:r>
            <a:endParaRPr b="1">
              <a:solidFill>
                <a:srgbClr val="FFFF00"/>
              </a:solidFill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50" y="0"/>
            <a:ext cx="1741950" cy="11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Connection: </a:t>
            </a:r>
            <a:r>
              <a:rPr lang="en" b="1">
                <a:solidFill>
                  <a:srgbClr val="FFFF00"/>
                </a:solidFill>
              </a:rPr>
              <a:t>Care outside of football</a:t>
            </a:r>
            <a:endParaRPr b="1"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8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en" sz="2000" b="1">
                <a:solidFill>
                  <a:srgbClr val="FFFFFF"/>
                </a:solidFill>
              </a:rPr>
              <a:t>Care what your players are interested in outside of football</a:t>
            </a:r>
            <a:endParaRPr sz="2000" b="1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-hunting, gaming, ranching, rodeo</a:t>
            </a:r>
            <a:endParaRPr sz="2000" b="1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en" sz="2000" b="1">
                <a:solidFill>
                  <a:srgbClr val="FFFFFF"/>
                </a:solidFill>
              </a:rPr>
              <a:t>Show them that you want them to succeed</a:t>
            </a:r>
            <a:endParaRPr sz="2000" b="1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en" sz="2000" b="1">
                <a:solidFill>
                  <a:srgbClr val="FFFFFF"/>
                </a:solidFill>
              </a:rPr>
              <a:t>Personal goals</a:t>
            </a:r>
            <a:endParaRPr sz="2000" b="1">
              <a:solidFill>
                <a:srgbClr val="FFFFFF"/>
              </a:solidFill>
            </a:endParaRPr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en" sz="2000" b="1">
                <a:solidFill>
                  <a:srgbClr val="FFFFFF"/>
                </a:solidFill>
              </a:rPr>
              <a:t>Player profile sheet</a:t>
            </a:r>
            <a:endParaRPr sz="2000" b="1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en" sz="2000" b="1">
                <a:solidFill>
                  <a:srgbClr val="FFFFFF"/>
                </a:solidFill>
              </a:rPr>
              <a:t>Demand of them</a:t>
            </a:r>
            <a:endParaRPr sz="2000" b="1">
              <a:solidFill>
                <a:srgbClr val="FFFFFF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en" sz="2000" b="1">
                <a:solidFill>
                  <a:srgbClr val="FFFFFF"/>
                </a:solidFill>
              </a:rPr>
              <a:t>You will find success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450" y="1433500"/>
            <a:ext cx="2703900" cy="31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Connection: </a:t>
            </a:r>
            <a:r>
              <a:rPr lang="en" b="1">
                <a:solidFill>
                  <a:srgbClr val="FFFF00"/>
                </a:solidFill>
              </a:rPr>
              <a:t>Make Connection </a:t>
            </a: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311700" y="891550"/>
            <a:ext cx="3999900" cy="4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65" b="1">
                <a:solidFill>
                  <a:schemeClr val="dk1"/>
                </a:solidFill>
              </a:rPr>
              <a:t>Connecting People &amp;  Players</a:t>
            </a:r>
            <a:endParaRPr sz="4365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65" b="1"/>
              <a:t>	</a:t>
            </a:r>
            <a:r>
              <a:rPr lang="en" sz="4365" b="1">
                <a:solidFill>
                  <a:schemeClr val="dk1"/>
                </a:solidFill>
              </a:rPr>
              <a:t>-Connection statements</a:t>
            </a:r>
            <a:endParaRPr sz="4365" b="1">
              <a:solidFill>
                <a:schemeClr val="dk1"/>
              </a:solidFill>
            </a:endParaRPr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65" b="1">
                <a:solidFill>
                  <a:schemeClr val="dk1"/>
                </a:solidFill>
              </a:rPr>
              <a:t>- “BE ELITE” </a:t>
            </a:r>
            <a:endParaRPr sz="4365" b="1">
              <a:solidFill>
                <a:schemeClr val="dk1"/>
              </a:solidFill>
            </a:endParaRPr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65" b="1">
                <a:solidFill>
                  <a:schemeClr val="dk1"/>
                </a:solidFill>
              </a:rPr>
              <a:t>- “We Are…..”</a:t>
            </a:r>
            <a:endParaRPr sz="4365" b="1">
              <a:solidFill>
                <a:schemeClr val="dk1"/>
              </a:solidFill>
            </a:endParaRPr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65" b="1">
                <a:solidFill>
                  <a:schemeClr val="dk1"/>
                </a:solidFill>
              </a:rPr>
              <a:t>- “Compete”</a:t>
            </a:r>
            <a:endParaRPr sz="4365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673" b="1">
                <a:solidFill>
                  <a:schemeClr val="dk1"/>
                </a:solidFill>
              </a:rPr>
              <a:t>Best players are now the hardest workers on the team</a:t>
            </a:r>
            <a:endParaRPr sz="4673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673" b="1">
                <a:solidFill>
                  <a:schemeClr val="dk1"/>
                </a:solidFill>
              </a:rPr>
              <a:t>- 3 positives for every 1 negative</a:t>
            </a:r>
            <a:endParaRPr sz="4673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975" y="1714525"/>
            <a:ext cx="3778750" cy="25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4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/>
              <a:t>Connection: </a:t>
            </a:r>
            <a:r>
              <a:rPr lang="en" sz="4400" b="1">
                <a:solidFill>
                  <a:srgbClr val="FFFF00"/>
                </a:solidFill>
              </a:rPr>
              <a:t>Make Connection </a:t>
            </a:r>
            <a:endParaRPr sz="4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“I told him 100 times” </a:t>
            </a:r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550" y="2222075"/>
            <a:ext cx="5033775" cy="256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Connection:</a:t>
            </a:r>
            <a:r>
              <a:rPr lang="en" b="1">
                <a:solidFill>
                  <a:srgbClr val="FFFF00"/>
                </a:solidFill>
              </a:rPr>
              <a:t> What are your players motivations?</a:t>
            </a: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</a:rPr>
              <a:t>-</a:t>
            </a:r>
            <a:r>
              <a:rPr lang="en" sz="4094" b="1">
                <a:solidFill>
                  <a:schemeClr val="dk1"/>
                </a:solidFill>
              </a:rPr>
              <a:t>Generic statements:</a:t>
            </a:r>
            <a:endParaRPr sz="4094" b="1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94" b="1">
                <a:solidFill>
                  <a:schemeClr val="dk1"/>
                </a:solidFill>
              </a:rPr>
              <a:t> -“win state”</a:t>
            </a:r>
            <a:endParaRPr sz="4094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94" b="1">
                <a:solidFill>
                  <a:schemeClr val="dk1"/>
                </a:solidFill>
              </a:rPr>
              <a:t>-“win our conference” </a:t>
            </a:r>
            <a:endParaRPr sz="4094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865" b="1">
                <a:solidFill>
                  <a:schemeClr val="dk1"/>
                </a:solidFill>
              </a:rPr>
              <a:t>- BUT HOW???</a:t>
            </a:r>
            <a:endParaRPr sz="3865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865" b="1">
                <a:solidFill>
                  <a:schemeClr val="dk1"/>
                </a:solidFill>
              </a:rPr>
              <a:t>- What's your process in your program?</a:t>
            </a:r>
            <a:endParaRPr sz="3865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25" y="1357875"/>
            <a:ext cx="3515100" cy="31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</a:rPr>
              <a:t>Show them “Love”</a:t>
            </a: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Our program is built on Love for each other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Love is shown in many ways</a:t>
            </a:r>
            <a:endParaRPr sz="20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b="1">
                <a:solidFill>
                  <a:schemeClr val="dk1"/>
                </a:solidFill>
              </a:rPr>
              <a:t>Being Elite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b="1">
                <a:solidFill>
                  <a:schemeClr val="dk1"/>
                </a:solidFill>
              </a:rPr>
              <a:t>Toughness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b="1">
                <a:solidFill>
                  <a:schemeClr val="dk1"/>
                </a:solidFill>
              </a:rPr>
              <a:t>Demanding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b="1">
                <a:solidFill>
                  <a:schemeClr val="dk1"/>
                </a:solidFill>
              </a:rPr>
              <a:t>Understanding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b="1">
                <a:solidFill>
                  <a:schemeClr val="dk1"/>
                </a:solidFill>
              </a:rPr>
              <a:t>Competitive </a:t>
            </a:r>
            <a:endParaRPr sz="1800" b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 b="1">
                <a:solidFill>
                  <a:schemeClr val="dk1"/>
                </a:solidFill>
              </a:rPr>
              <a:t>Respect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725" y="576075"/>
            <a:ext cx="3566150" cy="41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50" y="589800"/>
            <a:ext cx="7283976" cy="444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800" b="1">
              <a:solidFill>
                <a:schemeClr val="dk1"/>
              </a:solidFill>
            </a:endParaRPr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2"/>
          </p:nvPr>
        </p:nvSpPr>
        <p:spPr>
          <a:xfrm>
            <a:off x="603500" y="1604775"/>
            <a:ext cx="8228700" cy="29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00"/>
                </a:solidFill>
              </a:rPr>
              <a:t>“They don't care how much you know until they know how much you care.”</a:t>
            </a:r>
            <a:endParaRPr sz="27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 b="1">
                <a:solidFill>
                  <a:srgbClr val="FFFF00"/>
                </a:solidFill>
              </a:rPr>
              <a:t>					-Jim Tressel, Ohio State</a:t>
            </a:r>
            <a:endParaRPr sz="2700" b="1">
              <a:solidFill>
                <a:srgbClr val="FFFF00"/>
              </a:solidFill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75" y="68575"/>
            <a:ext cx="1741950" cy="11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 Player: Keys to success</a:t>
            </a:r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311700" y="10976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FFFF00"/>
                </a:solidFill>
              </a:rPr>
              <a:t>Every player is as equally important</a:t>
            </a:r>
            <a:endParaRPr sz="2600" b="1" u="sng"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-95 lb. Freshman to the starting QB…. Equal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2"/>
          </p:nvPr>
        </p:nvSpPr>
        <p:spPr>
          <a:xfrm>
            <a:off x="3785700" y="1097600"/>
            <a:ext cx="504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-Allows each player to feel a part of the tradition and the program.</a:t>
            </a:r>
            <a:endParaRPr sz="23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-Each day clean up: starts with the seniors</a:t>
            </a:r>
            <a:endParaRPr sz="23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	-“Leaders Lead”</a:t>
            </a:r>
            <a:endParaRPr sz="2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 b="1">
                <a:solidFill>
                  <a:srgbClr val="FF0000"/>
                </a:solidFill>
              </a:rPr>
              <a:t>Value Your People</a:t>
            </a:r>
            <a:endParaRPr sz="4020" b="1">
              <a:solidFill>
                <a:srgbClr val="FF0000"/>
              </a:solidFill>
            </a:endParaRPr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220725"/>
            <a:ext cx="3999901" cy="356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20725"/>
            <a:ext cx="3775677" cy="356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-Married 16 years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-Wife Nikki 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     and 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son Easton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0" y="125725"/>
            <a:ext cx="2046150" cy="114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3650" y="219450"/>
            <a:ext cx="4128526" cy="477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 i="1" u="sng"/>
              <a:t>Find something unique in your program: </a:t>
            </a:r>
            <a:endParaRPr sz="2820" b="1" i="1" u="sng"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dk1"/>
                </a:solidFill>
              </a:rPr>
              <a:t>“Earn your wings”</a:t>
            </a:r>
            <a:endParaRPr sz="34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4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3400" b="1">
              <a:solidFill>
                <a:schemeClr val="dk1"/>
              </a:solidFill>
            </a:endParaRPr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400" y="1961375"/>
            <a:ext cx="4727250" cy="290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44" b="1">
                <a:solidFill>
                  <a:srgbClr val="00FF00"/>
                </a:solidFill>
              </a:rPr>
              <a:t>Word pyramid</a:t>
            </a:r>
            <a:r>
              <a:rPr lang="en"/>
              <a:t> </a:t>
            </a:r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Connection with their teammates 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Puts players in a uncomfortable position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 b="1">
                <a:solidFill>
                  <a:schemeClr val="dk1"/>
                </a:solidFill>
              </a:rPr>
              <a:t>Walk by it everyday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825" y="316900"/>
            <a:ext cx="4429475" cy="425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Grading system</a:t>
            </a:r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“Striving for perfection”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We grade our practices:    -#1-10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-Practice based on effort 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 Chart posted </a:t>
            </a: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- Players love it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450" y="1224350"/>
            <a:ext cx="3302500" cy="33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50" y="71875"/>
            <a:ext cx="1741950" cy="11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20" b="1" u="sng">
                <a:solidFill>
                  <a:srgbClr val="0000FF"/>
                </a:solidFill>
              </a:rPr>
              <a:t>WE ARE…. Eagle Footbal</a:t>
            </a:r>
            <a:r>
              <a:rPr lang="en" sz="4120" b="1">
                <a:solidFill>
                  <a:srgbClr val="0000FF"/>
                </a:solidFill>
              </a:rPr>
              <a:t>l</a:t>
            </a:r>
            <a:endParaRPr sz="4120" b="1">
              <a:solidFill>
                <a:srgbClr val="0000FF"/>
              </a:solidFill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>
            <a:off x="946400" y="1152475"/>
            <a:ext cx="768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</a:rPr>
              <a:t>We Are…. Strong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</a:rPr>
              <a:t>We Are…. Solid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600" b="1">
                <a:solidFill>
                  <a:schemeClr val="dk1"/>
                </a:solidFill>
              </a:rPr>
              <a:t>We Are…. Eagle Football</a:t>
            </a:r>
            <a:endParaRPr sz="2600" b="1">
              <a:solidFill>
                <a:schemeClr val="dk1"/>
              </a:solidFill>
            </a:endParaRPr>
          </a:p>
        </p:txBody>
      </p:sp>
      <p:sp>
        <p:nvSpPr>
          <p:cNvPr id="231" name="Google Shape;231;p35"/>
          <p:cNvSpPr txBox="1">
            <a:spLocks noGrp="1"/>
          </p:cNvSpPr>
          <p:nvPr>
            <p:ph type="body" idx="2"/>
          </p:nvPr>
        </p:nvSpPr>
        <p:spPr>
          <a:xfrm>
            <a:off x="2071125" y="1152475"/>
            <a:ext cx="622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Buy in with our players and community…. Connecting People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 i="1">
                <a:solidFill>
                  <a:srgbClr val="FF0000"/>
                </a:solidFill>
              </a:rPr>
              <a:t>Strong:</a:t>
            </a:r>
            <a:endParaRPr sz="5200" b="1" i="1">
              <a:solidFill>
                <a:srgbClr val="FF0000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 b="1"/>
              <a:t>Mentally</a:t>
            </a:r>
            <a:endParaRPr b="1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/>
              <a:t>Ability to act in a championship manner</a:t>
            </a:r>
            <a:endParaRPr/>
          </a:p>
          <a:p>
            <a:pPr marL="1371600" lvl="2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/>
              <a:t>In the classroom and on the field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 b="1"/>
              <a:t>Physically</a:t>
            </a:r>
            <a:endParaRPr b="1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/>
              <a:t>Give your best effort during your rep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/>
              <a:t>Improve for yourself everyday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"/>
              <a:t>Outwork our competitor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ctrTitle"/>
          </p:nvPr>
        </p:nvSpPr>
        <p:spPr>
          <a:xfrm>
            <a:off x="311700" y="164600"/>
            <a:ext cx="85206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>
                <a:solidFill>
                  <a:srgbClr val="FF0000"/>
                </a:solidFill>
              </a:rPr>
              <a:t>Solid:</a:t>
            </a:r>
            <a:endParaRPr b="1" i="1" u="sng">
              <a:solidFill>
                <a:srgbClr val="FF0000"/>
              </a:solidFill>
            </a:endParaRPr>
          </a:p>
        </p:txBody>
      </p:sp>
      <p:sp>
        <p:nvSpPr>
          <p:cNvPr id="242" name="Google Shape;242;p37"/>
          <p:cNvSpPr txBox="1">
            <a:spLocks noGrp="1"/>
          </p:cNvSpPr>
          <p:nvPr>
            <p:ph type="subTitle" idx="1"/>
          </p:nvPr>
        </p:nvSpPr>
        <p:spPr>
          <a:xfrm>
            <a:off x="311700" y="1248150"/>
            <a:ext cx="8520600" cy="3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-Give to others</a:t>
            </a:r>
            <a:endParaRPr sz="3200" b="1">
              <a:solidFill>
                <a:schemeClr val="dk1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-"/>
            </a:pPr>
            <a:r>
              <a:rPr lang="en" sz="3200">
                <a:solidFill>
                  <a:schemeClr val="dk1"/>
                </a:solidFill>
              </a:rPr>
              <a:t>Give to your teammates</a:t>
            </a:r>
            <a:endParaRPr sz="3200">
              <a:solidFill>
                <a:schemeClr val="dk1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-"/>
            </a:pPr>
            <a:r>
              <a:rPr lang="en" sz="3200">
                <a:solidFill>
                  <a:schemeClr val="dk1"/>
                </a:solidFill>
              </a:rPr>
              <a:t>Not about your success, TEAM success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-One team, one goal</a:t>
            </a:r>
            <a:endParaRPr sz="32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-one fails we all fail, one succeeds we all succeed. 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311700" y="1165850"/>
            <a:ext cx="8520600" cy="3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20" b="1">
                <a:solidFill>
                  <a:srgbClr val="0000FF"/>
                </a:solidFill>
              </a:rPr>
              <a:t>WE ARE…. Eagle Football</a:t>
            </a:r>
            <a:endParaRPr sz="422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22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20" b="1">
                <a:solidFill>
                  <a:srgbClr val="FF0000"/>
                </a:solidFill>
              </a:rPr>
              <a:t>“Refuse to lose rather than wanting to win”</a:t>
            </a:r>
            <a:endParaRPr sz="422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 u="sng">
                <a:solidFill>
                  <a:srgbClr val="00FF00"/>
                </a:solidFill>
              </a:rPr>
              <a:t>Setting Clear Expectations: Vision</a:t>
            </a:r>
            <a:endParaRPr sz="3900" b="1" i="1" u="sng">
              <a:solidFill>
                <a:srgbClr val="00FF00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1) </a:t>
            </a:r>
            <a:r>
              <a:rPr lang="en" sz="3200" b="1">
                <a:solidFill>
                  <a:srgbClr val="FFFF00"/>
                </a:solidFill>
              </a:rPr>
              <a:t>Committed to the process of success</a:t>
            </a:r>
            <a:endParaRPr sz="3200" b="1">
              <a:solidFill>
                <a:srgbClr val="FFFF00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	-show that you care</a:t>
            </a:r>
            <a:endParaRPr sz="3200"/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2) </a:t>
            </a:r>
            <a:r>
              <a:rPr lang="en" sz="3200" b="1">
                <a:solidFill>
                  <a:srgbClr val="FFFF00"/>
                </a:solidFill>
              </a:rPr>
              <a:t>Kids can tell you what it takes….</a:t>
            </a:r>
            <a:endParaRPr sz="3200" b="1">
              <a:solidFill>
                <a:srgbClr val="FFFF00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	- …. but do they really know</a:t>
            </a:r>
            <a:endParaRPr sz="3200"/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3) </a:t>
            </a:r>
            <a:r>
              <a:rPr lang="en" sz="3200" b="1">
                <a:solidFill>
                  <a:srgbClr val="FFFF00"/>
                </a:solidFill>
              </a:rPr>
              <a:t>Discipline to obtain the vision</a:t>
            </a:r>
            <a:endParaRPr sz="3200" b="1">
              <a:solidFill>
                <a:srgbClr val="FFFF00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	-Daily grind</a:t>
            </a:r>
            <a:endParaRPr sz="3200"/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	-Make yourself uncomfortable</a:t>
            </a:r>
            <a:endParaRPr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>
            <a:spLocks noGrp="1"/>
          </p:cNvSpPr>
          <p:nvPr>
            <p:ph type="ctrTitle"/>
          </p:nvPr>
        </p:nvSpPr>
        <p:spPr>
          <a:xfrm>
            <a:off x="311700" y="2167125"/>
            <a:ext cx="8520600" cy="6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 b="1" i="1" u="sng">
                <a:solidFill>
                  <a:srgbClr val="0000FF"/>
                </a:solidFill>
              </a:rPr>
              <a:t>Be Elite: Navy Seal Mentality </a:t>
            </a:r>
            <a:endParaRPr sz="4280" b="1" i="1" u="sng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/>
              <a:t>-Best of the best</a:t>
            </a:r>
            <a:endParaRPr sz="328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/>
              <a:t>-Control what we do</a:t>
            </a:r>
            <a:endParaRPr sz="328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/>
              <a:t>-Cannot control our opponents preparation</a:t>
            </a:r>
            <a:endParaRPr sz="3280"/>
          </a:p>
        </p:txBody>
      </p:sp>
      <p:sp>
        <p:nvSpPr>
          <p:cNvPr id="258" name="Google Shape;258;p40"/>
          <p:cNvSpPr txBox="1">
            <a:spLocks noGrp="1"/>
          </p:cNvSpPr>
          <p:nvPr>
            <p:ph type="subTitle" idx="1"/>
          </p:nvPr>
        </p:nvSpPr>
        <p:spPr>
          <a:xfrm>
            <a:off x="311700" y="2797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025" y="2797125"/>
            <a:ext cx="3523475" cy="22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 and Demand: Be ELITE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185" b="1">
                <a:solidFill>
                  <a:schemeClr val="dk1"/>
                </a:solidFill>
              </a:rPr>
              <a:t>Demand of myself and my coaches</a:t>
            </a:r>
            <a:endParaRPr sz="2185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85" b="1">
                <a:solidFill>
                  <a:schemeClr val="dk1"/>
                </a:solidFill>
              </a:rPr>
              <a:t>-Be teachers not screamers</a:t>
            </a:r>
            <a:endParaRPr sz="2185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85" b="1">
                <a:solidFill>
                  <a:schemeClr val="dk1"/>
                </a:solidFill>
              </a:rPr>
              <a:t>-Coaching is teaching</a:t>
            </a:r>
            <a:endParaRPr sz="2185" b="1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85" b="1">
                <a:solidFill>
                  <a:schemeClr val="dk1"/>
                </a:solidFill>
              </a:rPr>
              <a:t>-set clear expectations for the drill</a:t>
            </a:r>
            <a:endParaRPr sz="2185" b="1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85" b="1">
                <a:solidFill>
                  <a:schemeClr val="dk1"/>
                </a:solidFill>
              </a:rPr>
              <a:t>- make it your best rep  </a:t>
            </a:r>
            <a:endParaRPr sz="2185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85" b="1">
                <a:solidFill>
                  <a:schemeClr val="dk1"/>
                </a:solidFill>
              </a:rPr>
              <a:t>- Coaching is not criticism  </a:t>
            </a:r>
            <a:endParaRPr sz="2185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190"/>
          </a:p>
        </p:txBody>
      </p:sp>
      <p:sp>
        <p:nvSpPr>
          <p:cNvPr id="266" name="Google Shape;266;p4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FFF00"/>
                </a:solidFill>
              </a:rPr>
              <a:t>We need to look past the best athletes abilities and focus on each player becoming their best. </a:t>
            </a:r>
            <a:endParaRPr sz="29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900" b="1">
              <a:solidFill>
                <a:schemeClr val="dk1"/>
              </a:solidFill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75" y="68575"/>
            <a:ext cx="1741950" cy="11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445025"/>
            <a:ext cx="8520600" cy="4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</a:t>
            </a:r>
            <a:r>
              <a:rPr lang="en" b="1" u="sng"/>
              <a:t>Coaching experience</a:t>
            </a:r>
            <a:r>
              <a:rPr lang="en" sz="3000" b="1" u="sng"/>
              <a:t>: </a:t>
            </a:r>
            <a:r>
              <a:rPr lang="en" sz="8703" b="1" u="sng">
                <a:solidFill>
                  <a:schemeClr val="dk1"/>
                </a:solidFill>
              </a:rPr>
              <a:t>+19 years of coaching at the high school level</a:t>
            </a:r>
            <a:endParaRPr sz="3000" b="1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 u="sng">
                <a:solidFill>
                  <a:srgbClr val="FFFF00"/>
                </a:solidFill>
              </a:rPr>
              <a:t>Football:</a:t>
            </a:r>
            <a:r>
              <a:rPr lang="en" sz="6800" b="1">
                <a:solidFill>
                  <a:srgbClr val="FFFF00"/>
                </a:solidFill>
              </a:rPr>
              <a:t> </a:t>
            </a:r>
            <a:endParaRPr sz="68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chemeClr val="dk1"/>
                </a:solidFill>
              </a:rPr>
              <a:t>Head Football Coach: Noxon (MT), Fort Benton (MT), Fairfield (MT)</a:t>
            </a:r>
            <a:endParaRPr sz="6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chemeClr val="dk1"/>
                </a:solidFill>
              </a:rPr>
              <a:t>Football Defensive Coordinator/ Special Teams Coordinator: White Cloud (MI), Carsonville- Port Sanilac (MI), Houghton Lake (MI)</a:t>
            </a:r>
            <a:endParaRPr sz="6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 u="sng">
                <a:solidFill>
                  <a:srgbClr val="FFFF00"/>
                </a:solidFill>
              </a:rPr>
              <a:t>Track and Field:</a:t>
            </a:r>
            <a:endParaRPr sz="6800" b="1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chemeClr val="dk1"/>
                </a:solidFill>
              </a:rPr>
              <a:t>Head Coach: Noxon (MT), Carsonville-Port Sanilac (MI)</a:t>
            </a:r>
            <a:endParaRPr sz="6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 u="sng">
                <a:solidFill>
                  <a:srgbClr val="FFFF00"/>
                </a:solidFill>
              </a:rPr>
              <a:t>Girls Basketball:</a:t>
            </a:r>
            <a:endParaRPr sz="6800" b="1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chemeClr val="dk1"/>
                </a:solidFill>
              </a:rPr>
              <a:t>Assistant Coach: Noxon (MT), Fort Benton (MT)</a:t>
            </a:r>
            <a:endParaRPr sz="6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 u="sng">
                <a:solidFill>
                  <a:srgbClr val="FFFF00"/>
                </a:solidFill>
              </a:rPr>
              <a:t>Softball:</a:t>
            </a:r>
            <a:endParaRPr sz="6800" b="1" u="sng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chemeClr val="dk1"/>
                </a:solidFill>
              </a:rPr>
              <a:t>Head Coach: Houghton Lake (MI)</a:t>
            </a:r>
            <a:endParaRPr sz="6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200" b="1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64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935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0" y="125725"/>
            <a:ext cx="1648400" cy="8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>
            <a:spLocks noGrp="1"/>
          </p:cNvSpPr>
          <p:nvPr>
            <p:ph type="ctrTitle"/>
          </p:nvPr>
        </p:nvSpPr>
        <p:spPr>
          <a:xfrm>
            <a:off x="311700" y="82300"/>
            <a:ext cx="8520600" cy="175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00FF00"/>
                </a:solidFill>
              </a:rPr>
              <a:t>Effort doesn't take athletic ability</a:t>
            </a:r>
            <a:endParaRPr b="1" u="sng">
              <a:solidFill>
                <a:srgbClr val="00FF00"/>
              </a:solidFill>
            </a:endParaRPr>
          </a:p>
        </p:txBody>
      </p:sp>
      <p:sp>
        <p:nvSpPr>
          <p:cNvPr id="273" name="Google Shape;273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075" y="1838200"/>
            <a:ext cx="4073650" cy="32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9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680" b="1">
                <a:solidFill>
                  <a:srgbClr val="00FF00"/>
                </a:solidFill>
              </a:rPr>
              <a:t>   </a:t>
            </a:r>
            <a:r>
              <a:rPr lang="en" sz="4680" b="1" i="1" u="sng">
                <a:solidFill>
                  <a:srgbClr val="00FF00"/>
                </a:solidFill>
              </a:rPr>
              <a:t>New age of communication:</a:t>
            </a:r>
            <a:endParaRPr sz="4680" b="1" i="1" u="sng">
              <a:solidFill>
                <a:srgbClr val="00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/>
              <a:t>-kids want information now</a:t>
            </a:r>
            <a:endParaRPr sz="248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/>
              <a:t>-my kid watches kids play video games on Youtube</a:t>
            </a:r>
            <a:endParaRPr sz="248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/>
              <a:t>-Twitter/ Facebook/ Instagram</a:t>
            </a:r>
            <a:endParaRPr sz="2480" b="1"/>
          </a:p>
        </p:txBody>
      </p:sp>
      <p:sp>
        <p:nvSpPr>
          <p:cNvPr id="280" name="Google Shape;280;p43"/>
          <p:cNvSpPr txBox="1">
            <a:spLocks noGrp="1"/>
          </p:cNvSpPr>
          <p:nvPr>
            <p:ph type="subTitle" idx="1"/>
          </p:nvPr>
        </p:nvSpPr>
        <p:spPr>
          <a:xfrm>
            <a:off x="311700" y="2571750"/>
            <a:ext cx="8520600" cy="21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50" b="1">
                <a:solidFill>
                  <a:srgbClr val="FFFF00"/>
                </a:solidFill>
              </a:rPr>
              <a:t>“Can’t use Jordan and Bird”</a:t>
            </a:r>
            <a:endParaRPr sz="545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50" b="1">
                <a:solidFill>
                  <a:srgbClr val="FFFF00"/>
                </a:solidFill>
              </a:rPr>
              <a:t>-James vs. Curry</a:t>
            </a:r>
            <a:endParaRPr sz="545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5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50" b="1">
                <a:solidFill>
                  <a:srgbClr val="FFFF00"/>
                </a:solidFill>
              </a:rPr>
              <a:t>Team video before film session</a:t>
            </a:r>
            <a:endParaRPr sz="545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50" b="1">
                <a:solidFill>
                  <a:srgbClr val="FFFF00"/>
                </a:solidFill>
              </a:rPr>
              <a:t>-5-7 minutes</a:t>
            </a:r>
            <a:endParaRPr sz="545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5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title"/>
          </p:nvPr>
        </p:nvSpPr>
        <p:spPr>
          <a:xfrm>
            <a:off x="265500" y="411475"/>
            <a:ext cx="4045200" cy="22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Thank You</a:t>
            </a:r>
            <a:endParaRPr b="1" u="sng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 great season</a:t>
            </a:r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i="1" u="sng">
                <a:solidFill>
                  <a:srgbClr val="FF0000"/>
                </a:solidFill>
              </a:rPr>
              <a:t>Refuse to lose mentality</a:t>
            </a:r>
            <a:endParaRPr sz="2700" b="1" i="1" u="sng">
              <a:solidFill>
                <a:srgbClr val="FF0000"/>
              </a:solidFill>
            </a:endParaRPr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2"/>
          </p:nvPr>
        </p:nvSpPr>
        <p:spPr>
          <a:xfrm>
            <a:off x="4572000" y="724200"/>
            <a:ext cx="44943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/>
              <a:t>gmisner@fairfield.mt.k12.us</a:t>
            </a:r>
            <a:endParaRPr sz="2500" b="1"/>
          </a:p>
        </p:txBody>
      </p:sp>
      <p:pic>
        <p:nvPicPr>
          <p:cNvPr id="288" name="Google Shape;2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475" y="222750"/>
            <a:ext cx="3977625" cy="1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288025"/>
            <a:ext cx="8520600" cy="43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Olivet College (MI)</a:t>
            </a:r>
            <a:endParaRPr sz="3800" b="1" i="1" u="sng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100" b="1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0" y="125725"/>
            <a:ext cx="1648400" cy="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2450" y="1911675"/>
            <a:ext cx="2808900" cy="24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728225"/>
            <a:ext cx="3849625" cy="243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Impact: </a:t>
            </a:r>
            <a:r>
              <a:rPr lang="en" b="1" i="1" u="sng"/>
              <a:t>Positive Coaches</a:t>
            </a:r>
            <a:endParaRPr b="1" i="1" u="sng"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2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Positive Influencers: </a:t>
            </a:r>
            <a:endParaRPr sz="2200" b="1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Coach Dallas Hillar</a:t>
            </a:r>
            <a:endParaRPr sz="2200" b="1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-Head Coach Olivet College</a:t>
            </a:r>
            <a:endParaRPr sz="20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Coach Barry Seabrook</a:t>
            </a:r>
            <a:endParaRPr sz="2200" b="1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-Head Coach White Cloud HS</a:t>
            </a:r>
            <a:endParaRPr sz="20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Coach Eric Tunney</a:t>
            </a:r>
            <a:endParaRPr sz="2000" b="1" u="sng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-Head Coach Grayling HS</a:t>
            </a:r>
            <a:endParaRPr sz="20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50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Elite Level: </a:t>
            </a:r>
            <a:endParaRPr sz="4350" b="1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-One on one time</a:t>
            </a:r>
            <a:endParaRPr sz="305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-Approachable</a:t>
            </a:r>
            <a:endParaRPr sz="305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Consistent</a:t>
            </a:r>
            <a:endParaRPr sz="305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-Demanding</a:t>
            </a:r>
            <a:endParaRPr sz="305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-Respectful</a:t>
            </a:r>
            <a:endParaRPr sz="305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5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-Non-football related</a:t>
            </a:r>
            <a:endParaRPr sz="305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33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25" y="314175"/>
            <a:ext cx="1648400" cy="8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" sz="4200">
                <a:solidFill>
                  <a:schemeClr val="dk2"/>
                </a:solidFill>
              </a:rPr>
              <a:t>                  </a:t>
            </a:r>
            <a:r>
              <a:rPr lang="en" sz="4200"/>
              <a:t> </a:t>
            </a:r>
            <a:r>
              <a:rPr lang="en" sz="4422"/>
              <a:t> “Big shoes to fill”</a:t>
            </a:r>
            <a:endParaRPr sz="3022"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42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00" y="144100"/>
            <a:ext cx="1648400" cy="11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250" y="1444875"/>
            <a:ext cx="4549350" cy="25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Honor the tradition:</a:t>
            </a:r>
            <a:endParaRPr b="1"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443800" y="2775625"/>
            <a:ext cx="4045200" cy="22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00"/>
                </a:solidFill>
              </a:rPr>
              <a:t>-No negatives about previous staff</a:t>
            </a:r>
            <a:endParaRPr b="1" u="sng">
              <a:solidFill>
                <a:srgbClr val="FFFF00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FFFF00"/>
                </a:solidFill>
              </a:rPr>
              <a:t>-No comparisons</a:t>
            </a:r>
            <a:endParaRPr b="1" u="sng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</a:rPr>
              <a:t>** </a:t>
            </a:r>
            <a:r>
              <a:rPr lang="en" b="1" u="sng">
                <a:solidFill>
                  <a:srgbClr val="FFFF00"/>
                </a:solidFill>
              </a:rPr>
              <a:t>Every school has tradition somewhere</a:t>
            </a:r>
            <a:r>
              <a:rPr lang="en" b="1">
                <a:solidFill>
                  <a:srgbClr val="FFFF00"/>
                </a:solidFill>
              </a:rPr>
              <a:t>**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25" y="0"/>
            <a:ext cx="1741950" cy="13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350" y="938800"/>
            <a:ext cx="3770150" cy="32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   </a:t>
            </a:r>
            <a:r>
              <a:rPr lang="en" sz="4022" b="1"/>
              <a:t> </a:t>
            </a:r>
            <a:r>
              <a:rPr lang="en" sz="4022" b="1" i="1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4022" b="1" i="1" u="sng">
                <a:latin typeface="Comfortaa"/>
                <a:ea typeface="Comfortaa"/>
                <a:cs typeface="Comfortaa"/>
                <a:sym typeface="Comfortaa"/>
              </a:rPr>
              <a:t>Transition </a:t>
            </a:r>
            <a:endParaRPr sz="4022" b="1" i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1179575" y="1152475"/>
            <a:ext cx="702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“I picked you, you didn't pick me”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-Phone call to the players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-Ask what their expectations are? 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-Start to build trust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50" y="0"/>
            <a:ext cx="1741950" cy="11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22" b="1" i="1" u="sng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4022" b="1" i="1">
                <a:latin typeface="Comfortaa"/>
                <a:ea typeface="Comfortaa"/>
                <a:cs typeface="Comfortaa"/>
                <a:sym typeface="Comfortaa"/>
              </a:rPr>
              <a:t>                        </a:t>
            </a:r>
            <a:r>
              <a:rPr lang="en" sz="4022" b="1" i="1" u="sng">
                <a:latin typeface="Comfortaa"/>
                <a:ea typeface="Comfortaa"/>
                <a:cs typeface="Comfortaa"/>
                <a:sym typeface="Comfortaa"/>
              </a:rPr>
              <a:t>Transition 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-New Coaching staff 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-Adjusting to new terminology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-Change 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- Understanding the loyalty to the previous staff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-Buy in 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75" y="75100"/>
            <a:ext cx="1741950" cy="11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549350"/>
            <a:ext cx="3890975" cy="290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912</Words>
  <Application>Microsoft Office PowerPoint</Application>
  <PresentationFormat>On-screen Show (16:9)</PresentationFormat>
  <Paragraphs>182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Comfortaa</vt:lpstr>
      <vt:lpstr>Playfair Display</vt:lpstr>
      <vt:lpstr>Simple Dark</vt:lpstr>
      <vt:lpstr>PowerPoint Presentation</vt:lpstr>
      <vt:lpstr>PowerPoint Presentation</vt:lpstr>
      <vt:lpstr>PowerPoint Presentation</vt:lpstr>
      <vt:lpstr>PowerPoint Presentation</vt:lpstr>
      <vt:lpstr>                               Impact: Positive Coaches</vt:lpstr>
      <vt:lpstr>                    “Big shoes to fill”</vt:lpstr>
      <vt:lpstr>Honor the tradition:</vt:lpstr>
      <vt:lpstr>                                        Transition </vt:lpstr>
      <vt:lpstr>                         Transition </vt:lpstr>
      <vt:lpstr>         Starting the connection</vt:lpstr>
      <vt:lpstr>Connection: Care outside of football</vt:lpstr>
      <vt:lpstr>Connection: Make Connection </vt:lpstr>
      <vt:lpstr>Connection: Make Connection     “I told him 100 times” </vt:lpstr>
      <vt:lpstr>Connection: What are your players motivations?</vt:lpstr>
      <vt:lpstr>Show them “Love”</vt:lpstr>
      <vt:lpstr>PowerPoint Presentation</vt:lpstr>
      <vt:lpstr>PowerPoint Presentation</vt:lpstr>
      <vt:lpstr>Every Player: Keys to success</vt:lpstr>
      <vt:lpstr>Value Your People</vt:lpstr>
      <vt:lpstr>Find something unique in your program: </vt:lpstr>
      <vt:lpstr>Word pyramid </vt:lpstr>
      <vt:lpstr>Grading system</vt:lpstr>
      <vt:lpstr>WE ARE…. Eagle Football</vt:lpstr>
      <vt:lpstr>Strong: Mentally Ability to act in a championship manner In the classroom and on the field Physically Give your best effort during your rep Improve for yourself everyday Outwork our competitor </vt:lpstr>
      <vt:lpstr>Solid:</vt:lpstr>
      <vt:lpstr>WE ARE…. Eagle Football  “Refuse to lose rather than wanting to win”</vt:lpstr>
      <vt:lpstr>Setting Clear Expectations: Vision  1) Committed to the process of success  -show that you care 2) Kids can tell you what it takes….  - …. but do they really know 3) Discipline to obtain the vision  -Daily grind  -Make yourself uncomfortable</vt:lpstr>
      <vt:lpstr>Be Elite: Navy Seal Mentality  -Best of the best -Control what we do -Cannot control our opponents preparation</vt:lpstr>
      <vt:lpstr>Teach and Demand: Be ELITE </vt:lpstr>
      <vt:lpstr>Effort doesn't take athletic ability</vt:lpstr>
      <vt:lpstr>   New age of communication: -kids want information now -my kid watches kids play video games on Youtube -Twitter/ Facebook/ Instagram</vt:lpstr>
      <vt:lpstr>Thank You Have a great season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 Olsen</dc:creator>
  <cp:lastModifiedBy>Marian Olsen</cp:lastModifiedBy>
  <cp:revision>1</cp:revision>
  <dcterms:modified xsi:type="dcterms:W3CDTF">2021-07-25T01:13:33Z</dcterms:modified>
</cp:coreProperties>
</file>