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46"/>
  </p:handoutMasterIdLst>
  <p:sldIdLst>
    <p:sldId id="257" r:id="rId2"/>
    <p:sldId id="265" r:id="rId3"/>
    <p:sldId id="300" r:id="rId4"/>
    <p:sldId id="262" r:id="rId5"/>
    <p:sldId id="272" r:id="rId6"/>
    <p:sldId id="258" r:id="rId7"/>
    <p:sldId id="263" r:id="rId8"/>
    <p:sldId id="303" r:id="rId9"/>
    <p:sldId id="304" r:id="rId10"/>
    <p:sldId id="267" r:id="rId11"/>
    <p:sldId id="268" r:id="rId12"/>
    <p:sldId id="274" r:id="rId13"/>
    <p:sldId id="264" r:id="rId14"/>
    <p:sldId id="276" r:id="rId15"/>
    <p:sldId id="275" r:id="rId16"/>
    <p:sldId id="279" r:id="rId17"/>
    <p:sldId id="294" r:id="rId18"/>
    <p:sldId id="271" r:id="rId19"/>
    <p:sldId id="269" r:id="rId20"/>
    <p:sldId id="299" r:id="rId21"/>
    <p:sldId id="266" r:id="rId22"/>
    <p:sldId id="282" r:id="rId23"/>
    <p:sldId id="273" r:id="rId24"/>
    <p:sldId id="277" r:id="rId25"/>
    <p:sldId id="280" r:id="rId26"/>
    <p:sldId id="301" r:id="rId27"/>
    <p:sldId id="298" r:id="rId28"/>
    <p:sldId id="281" r:id="rId29"/>
    <p:sldId id="283" r:id="rId30"/>
    <p:sldId id="295" r:id="rId31"/>
    <p:sldId id="278" r:id="rId32"/>
    <p:sldId id="296" r:id="rId33"/>
    <p:sldId id="284" r:id="rId34"/>
    <p:sldId id="285" r:id="rId35"/>
    <p:sldId id="286" r:id="rId36"/>
    <p:sldId id="297" r:id="rId37"/>
    <p:sldId id="293" r:id="rId38"/>
    <p:sldId id="302" r:id="rId39"/>
    <p:sldId id="287" r:id="rId40"/>
    <p:sldId id="288" r:id="rId41"/>
    <p:sldId id="289" r:id="rId42"/>
    <p:sldId id="290" r:id="rId43"/>
    <p:sldId id="292" r:id="rId44"/>
    <p:sldId id="291" r:id="rId4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04293-0E47-4ED8-BCC8-D4F74987627B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F08C7-1138-4499-A5F8-780E8D8A6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5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68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9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7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7DAD834-409C-4879-A68C-1BA8EE948AE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B8DD224-A5FC-4150-BEFD-E4D88F27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ddisb@bcsc.k12.in.u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“Win With Organization”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Bob Gaddis – Head Football Coach – Columbus East HS </a:t>
            </a:r>
          </a:p>
          <a:p>
            <a:r>
              <a:rPr lang="en-US" dirty="0" smtClean="0"/>
              <a:t>Indiana Football Coaches Association – Executive Director</a:t>
            </a:r>
          </a:p>
          <a:p>
            <a:r>
              <a:rPr lang="en-US" dirty="0" smtClean="0"/>
              <a:t>230 S. Marr Rd.</a:t>
            </a:r>
          </a:p>
          <a:p>
            <a:r>
              <a:rPr lang="en-US" dirty="0" smtClean="0"/>
              <a:t>Columbus, IN   47201</a:t>
            </a:r>
          </a:p>
          <a:p>
            <a:r>
              <a:rPr lang="en-US" dirty="0" smtClean="0"/>
              <a:t>812-343-4225</a:t>
            </a:r>
          </a:p>
          <a:p>
            <a:r>
              <a:rPr lang="en-US" dirty="0" smtClean="0">
                <a:hlinkClick r:id="rId2"/>
              </a:rPr>
              <a:t>gaddisb@bcsc.k12.in.us</a:t>
            </a:r>
            <a:endParaRPr lang="en-US" dirty="0" smtClean="0"/>
          </a:p>
          <a:p>
            <a:r>
              <a:rPr lang="en-US" dirty="0" err="1" smtClean="0"/>
              <a:t>Twitter@bkgaddis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0891"/>
            <a:ext cx="10396882" cy="3451820"/>
          </a:xfrm>
        </p:spPr>
        <p:txBody>
          <a:bodyPr/>
          <a:lstStyle/>
          <a:p>
            <a:pPr algn="ctr"/>
            <a:r>
              <a:rPr lang="en-US" dirty="0" smtClean="0"/>
              <a:t>Be Great at the things that take no talent!</a:t>
            </a:r>
            <a:br>
              <a:rPr lang="en-US" dirty="0" smtClean="0"/>
            </a:br>
            <a:r>
              <a:rPr lang="en-US" dirty="0" smtClean="0"/>
              <a:t>(This is on the coaches)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no talent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on time</a:t>
            </a:r>
          </a:p>
          <a:p>
            <a:r>
              <a:rPr lang="en-US" dirty="0" smtClean="0"/>
              <a:t>Be in shape</a:t>
            </a:r>
          </a:p>
          <a:p>
            <a:r>
              <a:rPr lang="en-US" dirty="0" smtClean="0"/>
              <a:t>Dress properly, tie your shoes, take care of your equipment</a:t>
            </a:r>
          </a:p>
          <a:p>
            <a:r>
              <a:rPr lang="en-US" dirty="0" smtClean="0"/>
              <a:t>Pre-snap – play, communication, </a:t>
            </a:r>
            <a:r>
              <a:rPr lang="en-US" smtClean="0"/>
              <a:t>snap count</a:t>
            </a:r>
            <a:endParaRPr lang="en-US" dirty="0" smtClean="0"/>
          </a:p>
          <a:p>
            <a:r>
              <a:rPr lang="en-US" dirty="0" smtClean="0"/>
              <a:t>Know where to line up and your responsibility</a:t>
            </a:r>
          </a:p>
          <a:p>
            <a:r>
              <a:rPr lang="en-US" dirty="0" smtClean="0"/>
              <a:t>Many other things that are important to your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34840"/>
          </a:xfrm>
        </p:spPr>
        <p:txBody>
          <a:bodyPr/>
          <a:lstStyle/>
          <a:p>
            <a:pPr algn="ctr"/>
            <a:r>
              <a:rPr lang="en-US" dirty="0" smtClean="0"/>
              <a:t>Team Goal: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Get better every day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The coaching staff must evaluate what we have and build on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904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Great Teams Get better every rep, Every day!</a:t>
            </a:r>
            <a:br>
              <a:rPr lang="en-US" dirty="0" smtClean="0"/>
            </a:br>
            <a:r>
              <a:rPr lang="en-US" dirty="0" smtClean="0"/>
              <a:t>You either get better, worse</a:t>
            </a:r>
            <a:r>
              <a:rPr lang="en-US" smtClean="0"/>
              <a:t>, you don’t </a:t>
            </a:r>
            <a:r>
              <a:rPr lang="en-US" dirty="0" smtClean="0"/>
              <a:t>stay the same!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3692"/>
            <a:ext cx="10396882" cy="50161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Evaluate: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this team good at and</a:t>
            </a:r>
            <a:br>
              <a:rPr lang="en-US" dirty="0" smtClean="0"/>
            </a:br>
            <a:r>
              <a:rPr lang="en-US" dirty="0" smtClean="0"/>
              <a:t>build on it!</a:t>
            </a:r>
            <a:br>
              <a:rPr lang="en-US" dirty="0" smtClean="0"/>
            </a:br>
            <a:r>
              <a:rPr lang="en-US" dirty="0" smtClean="0"/>
              <a:t>Coach to your strengths!</a:t>
            </a:r>
            <a:br>
              <a:rPr lang="en-US" dirty="0" smtClean="0"/>
            </a:br>
            <a:r>
              <a:rPr lang="en-US" sz="3200" dirty="0" smtClean="0"/>
              <a:t>(What can they do?, not what you know!)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173583"/>
          </a:xfrm>
        </p:spPr>
        <p:txBody>
          <a:bodyPr/>
          <a:lstStyle/>
          <a:p>
            <a:pPr algn="ctr"/>
            <a:r>
              <a:rPr lang="en-US" dirty="0" smtClean="0"/>
              <a:t>High School Football!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Coach them!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 can’t trade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001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Execution beats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“Potential”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“Potential” will get you fired!</a:t>
            </a:r>
          </a:p>
          <a:p>
            <a:r>
              <a:rPr lang="en-US" dirty="0" smtClean="0"/>
              <a:t>Build your team based on “Performance, not potential”</a:t>
            </a:r>
          </a:p>
          <a:p>
            <a:r>
              <a:rPr lang="en-US" dirty="0" smtClean="0"/>
              <a:t>The most gratifying teams to coach are the ones that reach their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965222"/>
          </a:xfrm>
        </p:spPr>
        <p:txBody>
          <a:bodyPr/>
          <a:lstStyle/>
          <a:p>
            <a:pPr algn="ctr"/>
            <a:r>
              <a:rPr lang="en-US" dirty="0" smtClean="0"/>
              <a:t>The less time we spend on the negative; the more time we spend on the positive.</a:t>
            </a:r>
            <a:br>
              <a:rPr lang="en-US" dirty="0" smtClean="0"/>
            </a:br>
            <a:r>
              <a:rPr lang="en-US" dirty="0" smtClean="0"/>
              <a:t>We will have a chance to get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603978"/>
          </a:xfrm>
        </p:spPr>
        <p:txBody>
          <a:bodyPr/>
          <a:lstStyle/>
          <a:p>
            <a:pPr algn="ctr"/>
            <a:r>
              <a:rPr lang="en-US" dirty="0" smtClean="0"/>
              <a:t>Be accountable to your team!</a:t>
            </a:r>
            <a:br>
              <a:rPr lang="en-US" dirty="0" smtClean="0"/>
            </a:br>
            <a:r>
              <a:rPr lang="en-US" sz="4400" dirty="0" smtClean="0"/>
              <a:t>(our game may be the last)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commitment?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6265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My goal is to share with you ideas and Philosophies you can use now!</a:t>
            </a:r>
            <a:br>
              <a:rPr lang="en-US" dirty="0" smtClean="0"/>
            </a:br>
            <a:r>
              <a:rPr lang="en-US" dirty="0" smtClean="0"/>
              <a:t>(not x’s and o’s)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18664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“you either can’t do it,</a:t>
            </a:r>
            <a:br>
              <a:rPr lang="en-US" sz="4800" dirty="0" smtClean="0"/>
            </a:br>
            <a:r>
              <a:rPr lang="en-US" sz="4800" dirty="0" smtClean="0"/>
              <a:t>or you won’t do it,</a:t>
            </a:r>
            <a:br>
              <a:rPr lang="en-US" sz="4800" dirty="0" smtClean="0"/>
            </a:br>
            <a:r>
              <a:rPr lang="en-US" sz="4800" dirty="0" smtClean="0"/>
              <a:t>and the results are the same.”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1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820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Test for your Program: </a:t>
            </a:r>
            <a:br>
              <a:rPr lang="en-US" dirty="0" smtClean="0"/>
            </a:br>
            <a:r>
              <a:rPr lang="en-US" dirty="0" smtClean="0"/>
              <a:t>What would your players say?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050333"/>
            <a:ext cx="10394707" cy="3311189"/>
          </a:xfrm>
        </p:spPr>
        <p:txBody>
          <a:bodyPr/>
          <a:lstStyle/>
          <a:p>
            <a:r>
              <a:rPr lang="en-US" dirty="0" smtClean="0"/>
              <a:t>Program philosophy?</a:t>
            </a:r>
          </a:p>
          <a:p>
            <a:r>
              <a:rPr lang="en-US" dirty="0" smtClean="0"/>
              <a:t>Our winning plan? What do you hang your hat on?</a:t>
            </a:r>
          </a:p>
          <a:p>
            <a:r>
              <a:rPr lang="en-US" dirty="0" smtClean="0"/>
              <a:t>Offensive ?</a:t>
            </a:r>
          </a:p>
          <a:p>
            <a:r>
              <a:rPr lang="en-US" dirty="0" smtClean="0"/>
              <a:t>Defensive ?</a:t>
            </a:r>
          </a:p>
          <a:p>
            <a:r>
              <a:rPr lang="en-US" dirty="0" smtClean="0"/>
              <a:t>Special Teams?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Our Philosophy (how to win)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Run the ball when we have to and need to / Stop the Run</a:t>
            </a:r>
          </a:p>
          <a:p>
            <a:r>
              <a:rPr lang="en-US" dirty="0" smtClean="0"/>
              <a:t>High % Pass / Get them off the field</a:t>
            </a:r>
          </a:p>
          <a:p>
            <a:r>
              <a:rPr lang="en-US" dirty="0" smtClean="0"/>
              <a:t>No turnovers / create 3 turnovers</a:t>
            </a:r>
          </a:p>
          <a:p>
            <a:r>
              <a:rPr lang="en-US" dirty="0" smtClean="0"/>
              <a:t>No pre-snap penalties or personal fouls</a:t>
            </a:r>
          </a:p>
          <a:p>
            <a:r>
              <a:rPr lang="en-US" dirty="0" smtClean="0"/>
              <a:t>Play great special teams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97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4" y="561703"/>
            <a:ext cx="10396882" cy="42454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Teams improve the most between</a:t>
            </a:r>
            <a:br>
              <a:rPr lang="en-US" dirty="0" smtClean="0"/>
            </a:br>
            <a:r>
              <a:rPr lang="en-US" dirty="0" smtClean="0"/>
              <a:t>weeks #1 and #2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Weeks #2 and #3</a:t>
            </a:r>
            <a:br>
              <a:rPr lang="en-US" dirty="0" smtClean="0"/>
            </a:br>
            <a:r>
              <a:rPr lang="en-US" sz="3600" dirty="0" smtClean="0"/>
              <a:t>Why and how?</a:t>
            </a:r>
            <a:br>
              <a:rPr lang="en-US" sz="3600" dirty="0" smtClean="0"/>
            </a:br>
            <a:r>
              <a:rPr lang="en-US" sz="3600" dirty="0" smtClean="0"/>
              <a:t>Develop a plan that builds on you strength!</a:t>
            </a:r>
            <a:br>
              <a:rPr lang="en-US" sz="36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60966"/>
          </a:xfrm>
        </p:spPr>
        <p:txBody>
          <a:bodyPr/>
          <a:lstStyle/>
          <a:p>
            <a:pPr algn="ctr"/>
            <a:r>
              <a:rPr lang="en-US" dirty="0" smtClean="0"/>
              <a:t>Look at:</a:t>
            </a:r>
            <a:br>
              <a:rPr lang="en-US" dirty="0" smtClean="0"/>
            </a:br>
            <a:r>
              <a:rPr lang="en-US" dirty="0" smtClean="0"/>
              <a:t>What do we do between those</a:t>
            </a:r>
            <a:br>
              <a:rPr lang="en-US" dirty="0" smtClean="0"/>
            </a:br>
            <a:r>
              <a:rPr lang="en-US" dirty="0" smtClean="0"/>
              <a:t>weeks to set the tone for the season?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1321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Fundamentals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 smtClean="0"/>
              <a:t>If you don’t leave, you will not have to go back!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29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8470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Fundamentals will show up</a:t>
            </a:r>
            <a:br>
              <a:rPr lang="en-US" dirty="0" smtClean="0"/>
            </a:br>
            <a:r>
              <a:rPr lang="en-US" dirty="0" smtClean="0"/>
              <a:t>Against quality opponents,</a:t>
            </a:r>
            <a:br>
              <a:rPr lang="en-US" dirty="0" smtClean="0"/>
            </a:br>
            <a:r>
              <a:rPr lang="en-US" dirty="0" smtClean="0"/>
              <a:t>in big games!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You will beat bad teams on talent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212771"/>
          </a:xfrm>
        </p:spPr>
        <p:txBody>
          <a:bodyPr/>
          <a:lstStyle/>
          <a:p>
            <a:pPr algn="ctr"/>
            <a:r>
              <a:rPr lang="en-US" dirty="0" smtClean="0"/>
              <a:t>Evaluate</a:t>
            </a:r>
            <a:br>
              <a:rPr lang="en-US" dirty="0" smtClean="0"/>
            </a:br>
            <a:r>
              <a:rPr lang="en-US" sz="4400" dirty="0" smtClean="0"/>
              <a:t>the terminology and communication your staff uses with players!</a:t>
            </a:r>
            <a:br>
              <a:rPr lang="en-US" sz="4400" dirty="0" smtClean="0"/>
            </a:br>
            <a:r>
              <a:rPr lang="en-US" sz="4400" dirty="0" smtClean="0"/>
              <a:t>Examples: blocking, tackling, gaps, alignment, coverages, all</a:t>
            </a:r>
            <a:br>
              <a:rPr lang="en-US" sz="4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to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</a:p>
          <a:p>
            <a:r>
              <a:rPr lang="en-US" dirty="0" smtClean="0"/>
              <a:t>Tackling</a:t>
            </a:r>
          </a:p>
          <a:p>
            <a:r>
              <a:rPr lang="en-US" dirty="0" smtClean="0"/>
              <a:t>Giveaway/takeaway (ball security)</a:t>
            </a:r>
          </a:p>
          <a:p>
            <a:r>
              <a:rPr lang="en-US" dirty="0" smtClean="0"/>
              <a:t>Penalties (what are you allowing and or emphasizing?)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Coordinators (Win or lose)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Are you running on game night what you practice? (Look at your scripts)</a:t>
            </a:r>
          </a:p>
          <a:p>
            <a:r>
              <a:rPr lang="en-US" dirty="0" smtClean="0"/>
              <a:t>Remember: off-season is when you build your playbooks, not now</a:t>
            </a:r>
          </a:p>
          <a:p>
            <a:r>
              <a:rPr lang="en-US" dirty="0" smtClean="0"/>
              <a:t>Don’t add or wholesale change – build on what you are doing well</a:t>
            </a:r>
          </a:p>
          <a:p>
            <a:r>
              <a:rPr lang="en-US" dirty="0" smtClean="0"/>
              <a:t>List 3 things you did well</a:t>
            </a:r>
          </a:p>
          <a:p>
            <a:r>
              <a:rPr lang="en-US" dirty="0" smtClean="0"/>
              <a:t>List 3 things you need to emphasize</a:t>
            </a:r>
          </a:p>
          <a:p>
            <a:r>
              <a:rPr lang="en-US" dirty="0" smtClean="0"/>
              <a:t>Get this to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Promote Multi-sport athletes</a:t>
            </a:r>
          </a:p>
          <a:p>
            <a:r>
              <a:rPr lang="en-US" dirty="0" smtClean="0"/>
              <a:t>The reality is: players will “ focus” when they are with the team, a small % spend a lot of time “studying” when they are away from the team</a:t>
            </a:r>
          </a:p>
          <a:p>
            <a:r>
              <a:rPr lang="en-US" dirty="0" smtClean="0"/>
              <a:t>Find a way to maximize their Focus and effort during the time that the team is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Don’t get mad and/or upset with performance if you are not coaching </a:t>
            </a:r>
          </a:p>
          <a:p>
            <a:r>
              <a:rPr lang="en-US" dirty="0" smtClean="0"/>
              <a:t>Evaluate if the team is performing up to their potential in all areas</a:t>
            </a:r>
          </a:p>
          <a:p>
            <a:r>
              <a:rPr lang="en-US" dirty="0" smtClean="0"/>
              <a:t>Evaluate: mental, physical and emotional (will they turn it loose and play?)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Evaluate what you are spending time on in practice (technique), and how their performance reflects the time spent</a:t>
            </a:r>
          </a:p>
          <a:p>
            <a:r>
              <a:rPr lang="en-US" dirty="0" smtClean="0"/>
              <a:t>Make a list of 3 things you did well </a:t>
            </a:r>
          </a:p>
          <a:p>
            <a:r>
              <a:rPr lang="en-US" dirty="0" smtClean="0"/>
              <a:t>Make a list of 3 things that you will focus on this week (positive feedback)</a:t>
            </a:r>
          </a:p>
          <a:p>
            <a:r>
              <a:rPr lang="en-US" dirty="0" smtClean="0"/>
              <a:t>Communicate (electronically, paper, signs, note cards, whatever) these 3 things</a:t>
            </a:r>
          </a:p>
          <a:p>
            <a:r>
              <a:rPr lang="en-US" dirty="0" smtClean="0"/>
              <a:t>Script in subs for your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9645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Weekly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Starts after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Watch tape before player video @ 9:30 (we do not grade, we evaluate)</a:t>
            </a:r>
          </a:p>
          <a:p>
            <a:r>
              <a:rPr lang="en-US" dirty="0" smtClean="0"/>
              <a:t>Staff doesn’t watch together after game; each coach watches</a:t>
            </a:r>
          </a:p>
          <a:p>
            <a:r>
              <a:rPr lang="en-US" dirty="0" smtClean="0"/>
              <a:t>9 AM – Players swim</a:t>
            </a:r>
          </a:p>
          <a:p>
            <a:r>
              <a:rPr lang="en-US" dirty="0" smtClean="0"/>
              <a:t>9:30 – players sit with position coach during video (evaluate)</a:t>
            </a:r>
          </a:p>
          <a:p>
            <a:r>
              <a:rPr lang="en-US" dirty="0" smtClean="0"/>
              <a:t>11:00 – Players leave (O-line/d-line stay w/coaches to watch </a:t>
            </a:r>
            <a:r>
              <a:rPr lang="en-US" dirty="0" err="1" smtClean="0"/>
              <a:t>endzone</a:t>
            </a:r>
            <a:r>
              <a:rPr lang="en-US" dirty="0" smtClean="0"/>
              <a:t> shot)</a:t>
            </a:r>
          </a:p>
          <a:p>
            <a:r>
              <a:rPr lang="en-US" dirty="0" smtClean="0"/>
              <a:t>Frosh and JV Play on Saturday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– 5 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4 PM – Head Coach meets with O/D coordinators</a:t>
            </a:r>
          </a:p>
          <a:p>
            <a:r>
              <a:rPr lang="en-US" dirty="0" smtClean="0"/>
              <a:t>Coaches should have tapes broken down and team goal charts done (Their own time)</a:t>
            </a:r>
          </a:p>
          <a:p>
            <a:r>
              <a:rPr lang="en-US" dirty="0" smtClean="0"/>
              <a:t>5 Pm – Full staff meeting – I have a full agenda to cover</a:t>
            </a:r>
          </a:p>
          <a:p>
            <a:r>
              <a:rPr lang="en-US" dirty="0" smtClean="0"/>
              <a:t>Emphasis on what we did well and the specific areas we will emphasize this week</a:t>
            </a:r>
          </a:p>
          <a:p>
            <a:r>
              <a:rPr lang="en-US" dirty="0" smtClean="0"/>
              <a:t>We will build our practice plans accordingly</a:t>
            </a:r>
          </a:p>
          <a:p>
            <a:r>
              <a:rPr lang="en-US" dirty="0" smtClean="0"/>
              <a:t>Scouting report is finished and shared electronically w/players before we leave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– Coordinators and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Share scouting report via HUDL w/players</a:t>
            </a:r>
          </a:p>
          <a:p>
            <a:r>
              <a:rPr lang="en-US" dirty="0" smtClean="0"/>
              <a:t>Next is done by Monday practice (delegate responsibility)</a:t>
            </a:r>
          </a:p>
          <a:p>
            <a:r>
              <a:rPr lang="en-US" dirty="0" smtClean="0"/>
              <a:t>put together game plan and basic call sheets</a:t>
            </a:r>
          </a:p>
          <a:p>
            <a:r>
              <a:rPr lang="en-US" dirty="0" smtClean="0"/>
              <a:t>Build scripts (Tuesday, Wednesday, Thursday)</a:t>
            </a:r>
          </a:p>
          <a:p>
            <a:r>
              <a:rPr lang="en-US" dirty="0" smtClean="0"/>
              <a:t>Draw up scout cards</a:t>
            </a:r>
          </a:p>
          <a:p>
            <a:r>
              <a:rPr lang="en-US" dirty="0" smtClean="0"/>
              <a:t>Position coaches script in subs and reps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tape w/players (cut-ups)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Defense – 15-20 plays – their best plays this year and last year vs. us</a:t>
            </a:r>
          </a:p>
          <a:p>
            <a:r>
              <a:rPr lang="en-US" dirty="0" smtClean="0"/>
              <a:t>Offense – same – add 10-12 blitz plays</a:t>
            </a:r>
          </a:p>
          <a:p>
            <a:r>
              <a:rPr lang="en-US" dirty="0" smtClean="0"/>
              <a:t>Special teams – 3-4 plays of every – </a:t>
            </a:r>
            <a:r>
              <a:rPr lang="en-US" dirty="0" err="1" smtClean="0"/>
              <a:t>ko</a:t>
            </a:r>
            <a:r>
              <a:rPr lang="en-US" dirty="0" smtClean="0"/>
              <a:t>/</a:t>
            </a:r>
            <a:r>
              <a:rPr lang="en-US" dirty="0" err="1" smtClean="0"/>
              <a:t>kor</a:t>
            </a:r>
            <a:r>
              <a:rPr lang="en-US" dirty="0" smtClean="0"/>
              <a:t>, punt/</a:t>
            </a:r>
            <a:r>
              <a:rPr lang="en-US" dirty="0" err="1" smtClean="0"/>
              <a:t>pr</a:t>
            </a:r>
            <a:r>
              <a:rPr lang="en-US" dirty="0" smtClean="0"/>
              <a:t>, ep/ep block – tricks by team or coach</a:t>
            </a:r>
          </a:p>
          <a:p>
            <a:r>
              <a:rPr lang="en-US" dirty="0" smtClean="0"/>
              <a:t>Wednesday – lunch video</a:t>
            </a:r>
          </a:p>
          <a:p>
            <a:r>
              <a:rPr lang="en-US" dirty="0" smtClean="0"/>
              <a:t>Daily after practice – team and/or groups watch 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2177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We never go live in practice, everything is thud and above the waist. </a:t>
            </a:r>
            <a:br>
              <a:rPr lang="en-US" sz="4400" dirty="0" smtClean="0"/>
            </a:br>
            <a:r>
              <a:rPr lang="en-US" sz="4400" dirty="0" smtClean="0"/>
              <a:t>August to thanksgiving is a long time. </a:t>
            </a:r>
            <a:br>
              <a:rPr lang="en-US" sz="4400" dirty="0" smtClean="0"/>
            </a:br>
            <a:r>
              <a:rPr lang="en-US" sz="4400" dirty="0" smtClean="0"/>
              <a:t>We do talk about great teams play when it is 95 degrees and in the snow.</a:t>
            </a:r>
            <a:br>
              <a:rPr lang="en-US" sz="4400" dirty="0" smtClean="0"/>
            </a:br>
            <a:r>
              <a:rPr lang="en-US" sz="4400" dirty="0" smtClean="0"/>
              <a:t>great teams get to see the seasons change! Only Football!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0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your practice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Don’t do it because you always did it that way, or someone else does</a:t>
            </a:r>
          </a:p>
          <a:p>
            <a:r>
              <a:rPr lang="en-US" dirty="0" smtClean="0"/>
              <a:t>Quality, not quantity</a:t>
            </a:r>
          </a:p>
          <a:p>
            <a:r>
              <a:rPr lang="en-US" dirty="0" smtClean="0"/>
              <a:t>How much time is really quality time</a:t>
            </a:r>
          </a:p>
          <a:p>
            <a:r>
              <a:rPr lang="en-US" dirty="0" smtClean="0"/>
              <a:t>Are they practicing to get better, or just making it through practice?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– start with team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Awards from Varsity and </a:t>
            </a:r>
            <a:r>
              <a:rPr lang="en-US" dirty="0" err="1" smtClean="0"/>
              <a:t>Jv</a:t>
            </a:r>
            <a:r>
              <a:rPr lang="en-US" dirty="0" smtClean="0"/>
              <a:t> games (all Team awards)</a:t>
            </a:r>
          </a:p>
          <a:p>
            <a:r>
              <a:rPr lang="en-US" dirty="0" smtClean="0"/>
              <a:t>Go over off/</a:t>
            </a:r>
            <a:r>
              <a:rPr lang="en-US" dirty="0" err="1" smtClean="0"/>
              <a:t>def</a:t>
            </a:r>
            <a:r>
              <a:rPr lang="en-US" dirty="0" smtClean="0"/>
              <a:t> scouting reports and video (</a:t>
            </a:r>
            <a:r>
              <a:rPr lang="en-US" dirty="0" err="1" smtClean="0"/>
              <a:t>hudl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field – shoulder pads/helmets – no contact</a:t>
            </a:r>
          </a:p>
          <a:p>
            <a:r>
              <a:rPr lang="en-US" dirty="0" smtClean="0"/>
              <a:t>Start with fundamental movement circuit (block, tackle, turnover, coverage)</a:t>
            </a:r>
          </a:p>
          <a:p>
            <a:r>
              <a:rPr lang="en-US" dirty="0" err="1" smtClean="0"/>
              <a:t>Ind</a:t>
            </a:r>
            <a:r>
              <a:rPr lang="en-US" dirty="0" smtClean="0"/>
              <a:t> special teams</a:t>
            </a:r>
          </a:p>
          <a:p>
            <a:r>
              <a:rPr lang="en-US" dirty="0" smtClean="0"/>
              <a:t>Special teams scouting report</a:t>
            </a:r>
          </a:p>
          <a:p>
            <a:r>
              <a:rPr lang="en-US" dirty="0" smtClean="0"/>
              <a:t>Split o/d – scouting report and team drills (off – screens, tricks included)</a:t>
            </a:r>
          </a:p>
          <a:p>
            <a:r>
              <a:rPr lang="en-US" dirty="0" smtClean="0"/>
              <a:t>Conditioning – in</a:t>
            </a:r>
          </a:p>
          <a:p>
            <a:r>
              <a:rPr lang="en-US" dirty="0" smtClean="0"/>
              <a:t>Special teams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Round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Season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Wrap up the season</a:t>
            </a:r>
          </a:p>
          <a:p>
            <a:pPr marL="342900" indent="-342900">
              <a:buAutoNum type="arabicPeriod"/>
            </a:pPr>
            <a:r>
              <a:rPr lang="en-US" dirty="0" smtClean="0"/>
              <a:t>Equipment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Banquets</a:t>
            </a:r>
          </a:p>
          <a:p>
            <a:pPr marL="342900" indent="-342900">
              <a:buAutoNum type="arabicPeriod"/>
            </a:pPr>
            <a:r>
              <a:rPr lang="en-US" dirty="0" smtClean="0"/>
              <a:t>College Players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(Ends after Christmas)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Off-Season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Individual Player Meeting</a:t>
            </a:r>
          </a:p>
          <a:p>
            <a:pPr marL="342900" indent="-342900">
              <a:buAutoNum type="arabicPeriod"/>
            </a:pPr>
            <a:r>
              <a:rPr lang="en-US" dirty="0" smtClean="0"/>
              <a:t>Coaches development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Multi-Sports Athletes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Strength and Speed</a:t>
            </a:r>
          </a:p>
          <a:p>
            <a:pPr marL="342900" indent="-342900">
              <a:buAutoNum type="arabicPeriod"/>
            </a:pPr>
            <a:r>
              <a:rPr lang="en-US" dirty="0" smtClean="0"/>
              <a:t>X’s and O’s (Clinics)</a:t>
            </a:r>
          </a:p>
          <a:p>
            <a:pPr marL="342900" indent="-342900">
              <a:buAutoNum type="arabicPeriod"/>
            </a:pPr>
            <a:r>
              <a:rPr lang="en-US" dirty="0" smtClean="0"/>
              <a:t>Winter-Spring-Summer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In-Season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Goal #1 is to be playing your best at tournament Time.</a:t>
            </a:r>
          </a:p>
          <a:p>
            <a:pPr marL="342900" indent="-342900">
              <a:buAutoNum type="arabicPeriod"/>
            </a:pPr>
            <a:r>
              <a:rPr lang="en-US" dirty="0" smtClean="0"/>
              <a:t>Whole Season</a:t>
            </a:r>
          </a:p>
          <a:p>
            <a:pPr marL="342900" indent="-342900">
              <a:buAutoNum type="arabicPeriod"/>
            </a:pPr>
            <a:r>
              <a:rPr lang="en-US" dirty="0" smtClean="0"/>
              <a:t>Weekly</a:t>
            </a:r>
          </a:p>
          <a:p>
            <a:pPr marL="342900" indent="-342900">
              <a:buAutoNum type="arabicPeriod"/>
            </a:pPr>
            <a:r>
              <a:rPr lang="en-US" dirty="0" smtClean="0"/>
              <a:t>Daily</a:t>
            </a:r>
          </a:p>
          <a:p>
            <a:pPr marL="342900" indent="-342900">
              <a:buAutoNum type="arabicPeriod"/>
            </a:pPr>
            <a:r>
              <a:rPr lang="en-US" dirty="0" smtClean="0"/>
              <a:t>Players and Staff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Off/</a:t>
            </a:r>
            <a:r>
              <a:rPr lang="en-US" dirty="0" err="1" smtClean="0"/>
              <a:t>def</a:t>
            </a:r>
            <a:r>
              <a:rPr lang="en-US" dirty="0" smtClean="0"/>
              <a:t> meetings – go over goals for the day – video opponent</a:t>
            </a:r>
          </a:p>
          <a:p>
            <a:r>
              <a:rPr lang="en-US" dirty="0" smtClean="0"/>
              <a:t>On field – full gear </a:t>
            </a:r>
          </a:p>
          <a:p>
            <a:r>
              <a:rPr lang="en-US" dirty="0" err="1" smtClean="0"/>
              <a:t>Ko</a:t>
            </a:r>
            <a:r>
              <a:rPr lang="en-US" dirty="0" smtClean="0"/>
              <a:t>/KOR</a:t>
            </a:r>
          </a:p>
          <a:p>
            <a:r>
              <a:rPr lang="en-US" dirty="0" smtClean="0"/>
              <a:t>OFF/Def groups</a:t>
            </a:r>
          </a:p>
          <a:p>
            <a:r>
              <a:rPr lang="en-US" dirty="0" smtClean="0"/>
              <a:t>Inside drill (script)</a:t>
            </a:r>
          </a:p>
          <a:p>
            <a:r>
              <a:rPr lang="en-US" dirty="0" err="1" smtClean="0"/>
              <a:t>Skely</a:t>
            </a:r>
            <a:r>
              <a:rPr lang="en-US" dirty="0" smtClean="0"/>
              <a:t> (script)</a:t>
            </a:r>
          </a:p>
          <a:p>
            <a:r>
              <a:rPr lang="en-US" dirty="0" smtClean="0"/>
              <a:t>Team (script) always start in red zone (Ep and ep block is live above waist)</a:t>
            </a:r>
          </a:p>
          <a:p>
            <a:r>
              <a:rPr lang="en-US" dirty="0" smtClean="0"/>
              <a:t>No conditioning on Tuesday and Wednesday unless we thought we were not in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54480"/>
            <a:ext cx="10394707" cy="407561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Lunch Video</a:t>
            </a:r>
          </a:p>
          <a:p>
            <a:r>
              <a:rPr lang="en-US" dirty="0" smtClean="0"/>
              <a:t>Off/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/>
              <a:t>meetings – go over goals for the day – </a:t>
            </a:r>
            <a:r>
              <a:rPr lang="en-US" dirty="0" smtClean="0"/>
              <a:t>video of practice</a:t>
            </a:r>
            <a:endParaRPr lang="en-US" dirty="0"/>
          </a:p>
          <a:p>
            <a:r>
              <a:rPr lang="en-US" dirty="0"/>
              <a:t>On field – full gear (thud – we never go live during the year)</a:t>
            </a:r>
          </a:p>
          <a:p>
            <a:r>
              <a:rPr lang="en-US" dirty="0" smtClean="0"/>
              <a:t>Punt/punt Ret</a:t>
            </a:r>
            <a:endParaRPr lang="en-US" dirty="0"/>
          </a:p>
          <a:p>
            <a:r>
              <a:rPr lang="en-US" dirty="0"/>
              <a:t>OFF/Def groups</a:t>
            </a:r>
          </a:p>
          <a:p>
            <a:r>
              <a:rPr lang="en-US" dirty="0"/>
              <a:t>Inside drill (script)</a:t>
            </a:r>
          </a:p>
          <a:p>
            <a:r>
              <a:rPr lang="en-US" dirty="0" err="1"/>
              <a:t>Skely</a:t>
            </a:r>
            <a:r>
              <a:rPr lang="en-US" dirty="0"/>
              <a:t> (script)</a:t>
            </a:r>
          </a:p>
          <a:p>
            <a:r>
              <a:rPr lang="en-US" dirty="0"/>
              <a:t>Team (script) always start in red </a:t>
            </a:r>
            <a:r>
              <a:rPr lang="en-US" dirty="0" smtClean="0"/>
              <a:t>zone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– pre-game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 with meeting – we go over the same scouting report we looked at Monday – we should know</a:t>
            </a:r>
          </a:p>
          <a:p>
            <a:r>
              <a:rPr lang="en-US" dirty="0" smtClean="0"/>
              <a:t>On field – helmets </a:t>
            </a:r>
          </a:p>
          <a:p>
            <a:r>
              <a:rPr lang="en-US" dirty="0" smtClean="0"/>
              <a:t>Movement fundamentals – blocking, tackling, coverage, turnover</a:t>
            </a:r>
          </a:p>
          <a:p>
            <a:r>
              <a:rPr lang="en-US" dirty="0" smtClean="0"/>
              <a:t>Pre-game script</a:t>
            </a:r>
          </a:p>
          <a:p>
            <a:r>
              <a:rPr lang="en-US" dirty="0" smtClean="0"/>
              <a:t>Meet – go over specific goals </a:t>
            </a:r>
          </a:p>
          <a:p>
            <a:r>
              <a:rPr lang="en-US" dirty="0" smtClean="0"/>
              <a:t>Team meal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8709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As the season progresses, on field practice time should get shorter. We believe mental is to physical as </a:t>
            </a:r>
            <a:br>
              <a:rPr lang="en-US" sz="4800" dirty="0" smtClean="0"/>
            </a:br>
            <a:r>
              <a:rPr lang="en-US" sz="4800" dirty="0" smtClean="0"/>
              <a:t>3 is to 1.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17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087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I will send you any of the things you have an interest in.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Thanks!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68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– goal is to be playing your best at tournament time</a:t>
            </a:r>
          </a:p>
          <a:p>
            <a:pPr marL="0" indent="0">
              <a:buNone/>
            </a:pPr>
            <a:r>
              <a:rPr lang="en-US" dirty="0" smtClean="0"/>
              <a:t>2 – whole season</a:t>
            </a:r>
          </a:p>
          <a:p>
            <a:pPr marL="0" indent="0">
              <a:buNone/>
            </a:pPr>
            <a:r>
              <a:rPr lang="en-US" dirty="0" smtClean="0"/>
              <a:t>3 – weekly</a:t>
            </a:r>
          </a:p>
          <a:p>
            <a:pPr marL="0" indent="0">
              <a:buNone/>
            </a:pPr>
            <a:r>
              <a:rPr lang="en-US" dirty="0" smtClean="0"/>
              <a:t>4 – daily</a:t>
            </a:r>
          </a:p>
          <a:p>
            <a:pPr marL="0" indent="0">
              <a:buNone/>
            </a:pPr>
            <a:r>
              <a:rPr lang="en-US" dirty="0" smtClean="0"/>
              <a:t>5 – Players and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Meticulous attention to detail</a:t>
            </a:r>
          </a:p>
          <a:p>
            <a:r>
              <a:rPr lang="en-US" dirty="0" smtClean="0"/>
              <a:t>Don’t be a “Jack of all trades, and a master of none”</a:t>
            </a:r>
          </a:p>
          <a:p>
            <a:r>
              <a:rPr lang="en-US" dirty="0" smtClean="0"/>
              <a:t>“Do the Little Things Right”</a:t>
            </a:r>
          </a:p>
          <a:p>
            <a:r>
              <a:rPr lang="en-US" dirty="0" smtClean="0"/>
              <a:t>What is your program Philosophy in all areas?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8184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 will get what you expect!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“Do What Champions Do!”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46964"/>
              </p:ext>
            </p:extLst>
          </p:nvPr>
        </p:nvGraphicFramePr>
        <p:xfrm>
          <a:off x="2025650" y="719138"/>
          <a:ext cx="8142288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8141849" imgH="5416667" progId="Word.Document.12">
                  <p:embed/>
                </p:oleObj>
              </mc:Choice>
              <mc:Fallback>
                <p:oleObj name="Document" r:id="rId3" imgW="8141849" imgH="54166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5650" y="719138"/>
                        <a:ext cx="8142288" cy="541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 do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be part of the team (they play for each other!)</a:t>
            </a:r>
          </a:p>
          <a:p>
            <a:r>
              <a:rPr lang="en-US" dirty="0" smtClean="0"/>
              <a:t>To Work hard</a:t>
            </a:r>
          </a:p>
          <a:p>
            <a:r>
              <a:rPr lang="en-US" dirty="0" smtClean="0"/>
              <a:t>To be disciplined and accountable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5857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 Demanding,</a:t>
            </a:r>
            <a:br>
              <a:rPr lang="en-US" dirty="0" smtClean="0"/>
            </a:br>
            <a:r>
              <a:rPr lang="en-US" dirty="0" smtClean="0"/>
              <a:t>Not Demeaning!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335</TotalTime>
  <Words>1280</Words>
  <Application>Microsoft Office PowerPoint</Application>
  <PresentationFormat>Widescreen</PresentationFormat>
  <Paragraphs>182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Impact</vt:lpstr>
      <vt:lpstr>Main Event</vt:lpstr>
      <vt:lpstr>Document</vt:lpstr>
      <vt:lpstr>“Win With Organization”</vt:lpstr>
      <vt:lpstr>My goal is to share with you ideas and Philosophies you can use now! (not x’s and o’s)</vt:lpstr>
      <vt:lpstr>High School Football</vt:lpstr>
      <vt:lpstr>Year Round Organization</vt:lpstr>
      <vt:lpstr>In-season</vt:lpstr>
      <vt:lpstr>Have a Plan</vt:lpstr>
      <vt:lpstr>You will get what you expect!  “Do What Champions Do!” </vt:lpstr>
      <vt:lpstr>Players do Want</vt:lpstr>
      <vt:lpstr>Be Demanding, Not Demeaning! </vt:lpstr>
      <vt:lpstr>Be Great at the things that take no talent! (This is on the coaches)</vt:lpstr>
      <vt:lpstr>It takes no talent to:</vt:lpstr>
      <vt:lpstr>Team Goal:  Get better every day  The coaching staff must evaluate what we have and build on it.</vt:lpstr>
      <vt:lpstr>Great Teams Get better every rep, Every day! You either get better, worse, you don’t stay the same!</vt:lpstr>
      <vt:lpstr> Evaluate:  What is this team good at and build on it! Coach to your strengths! (What can they do?, not what you know!)  </vt:lpstr>
      <vt:lpstr>High School Football!  Coach them!  You can’t trade them!</vt:lpstr>
      <vt:lpstr> Execution beats scheme</vt:lpstr>
      <vt:lpstr>Evaluate “Potential”</vt:lpstr>
      <vt:lpstr>The less time we spend on the negative; the more time we spend on the positive. We will have a chance to get better!</vt:lpstr>
      <vt:lpstr>Be accountable to your team! (our game may be the last) commitment?</vt:lpstr>
      <vt:lpstr>“you either can’t do it, or you won’t do it, and the results are the same.”</vt:lpstr>
      <vt:lpstr>Great Test for your Program:  What would your players say? </vt:lpstr>
      <vt:lpstr>Example: Our Philosophy (how to win)</vt:lpstr>
      <vt:lpstr> Teams improve the most between weeks #1 and #2 and Weeks #2 and #3 Why and how? Develop a plan that builds on you strength!   </vt:lpstr>
      <vt:lpstr>Look at: What do we do between those weeks to set the tone for the season?</vt:lpstr>
      <vt:lpstr>Fundamentals  If you don’t leave, you will not have to go back!  </vt:lpstr>
      <vt:lpstr>Fundamentals will show up Against quality opponents, in big games!  You will beat bad teams on talent </vt:lpstr>
      <vt:lpstr>Evaluate the terminology and communication your staff uses with players! Examples: blocking, tackling, gaps, alignment, coverages, all </vt:lpstr>
      <vt:lpstr>Make sure to evaluate</vt:lpstr>
      <vt:lpstr>Coordinators (Win or lose)</vt:lpstr>
      <vt:lpstr>staff</vt:lpstr>
      <vt:lpstr>Each Coach</vt:lpstr>
      <vt:lpstr>Weekly preparation</vt:lpstr>
      <vt:lpstr>Preparation Starts after game</vt:lpstr>
      <vt:lpstr>Sunday – 5 PM</vt:lpstr>
      <vt:lpstr>Sunday – Coordinators and staff</vt:lpstr>
      <vt:lpstr>Game tape w/players (cut-ups)</vt:lpstr>
      <vt:lpstr>We never go live in practice, everything is thud and above the waist.  August to thanksgiving is a long time.  We do talk about great teams play when it is 95 degrees and in the snow. great teams get to see the seasons change! Only Football!</vt:lpstr>
      <vt:lpstr>Evaluate your practice time</vt:lpstr>
      <vt:lpstr>Monday – start with team meeting</vt:lpstr>
      <vt:lpstr>tuesday</vt:lpstr>
      <vt:lpstr>wednesday</vt:lpstr>
      <vt:lpstr>Thursday – pre-game</vt:lpstr>
      <vt:lpstr>As the season progresses, on field practice time should get shorter. We believe mental is to physical as  3 is to 1.</vt:lpstr>
      <vt:lpstr>I will send you any of the things you have an interest in.  Thanks!</vt:lpstr>
    </vt:vector>
  </TitlesOfParts>
  <Company>Bartholomew Consolidated School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“Win With Organization”</dc:title>
  <dc:creator>Bob Gaddis</dc:creator>
  <cp:lastModifiedBy>Bob Gaddis</cp:lastModifiedBy>
  <cp:revision>39</cp:revision>
  <cp:lastPrinted>2017-07-19T18:40:01Z</cp:lastPrinted>
  <dcterms:created xsi:type="dcterms:W3CDTF">2017-06-24T23:14:17Z</dcterms:created>
  <dcterms:modified xsi:type="dcterms:W3CDTF">2019-06-22T13:56:00Z</dcterms:modified>
</cp:coreProperties>
</file>