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348" r:id="rId2"/>
    <p:sldId id="366" r:id="rId3"/>
    <p:sldId id="257" r:id="rId4"/>
    <p:sldId id="379" r:id="rId5"/>
    <p:sldId id="372" r:id="rId6"/>
    <p:sldId id="373" r:id="rId7"/>
    <p:sldId id="374" r:id="rId8"/>
    <p:sldId id="349" r:id="rId9"/>
    <p:sldId id="375" r:id="rId10"/>
    <p:sldId id="368" r:id="rId11"/>
    <p:sldId id="370" r:id="rId12"/>
    <p:sldId id="367" r:id="rId13"/>
    <p:sldId id="258" r:id="rId14"/>
    <p:sldId id="376" r:id="rId15"/>
    <p:sldId id="360" r:id="rId16"/>
    <p:sldId id="351" r:id="rId17"/>
    <p:sldId id="361" r:id="rId18"/>
    <p:sldId id="355" r:id="rId19"/>
    <p:sldId id="356" r:id="rId20"/>
    <p:sldId id="353" r:id="rId21"/>
    <p:sldId id="350" r:id="rId22"/>
    <p:sldId id="352" r:id="rId23"/>
    <p:sldId id="371" r:id="rId24"/>
    <p:sldId id="369" r:id="rId25"/>
    <p:sldId id="357" r:id="rId26"/>
    <p:sldId id="362" r:id="rId27"/>
    <p:sldId id="358" r:id="rId28"/>
    <p:sldId id="359" r:id="rId29"/>
    <p:sldId id="364" r:id="rId30"/>
    <p:sldId id="363" r:id="rId31"/>
    <p:sldId id="365" r:id="rId32"/>
    <p:sldId id="377" r:id="rId33"/>
    <p:sldId id="378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7865E-7BBC-4D46-AF19-B8FC8BB90C8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7227-B62E-43F4-80E5-688A3900E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4F53F3-77F1-4031-9348-54799B26399B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96FF29-34A6-4D81-A70A-528BC9C6F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1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1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2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8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2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B520-06B3-4B1F-AA26-6B50ABF06AA9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4E6E-7043-4F54-82EB-CB9878305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7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addisb@bcsc.k12.in.us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Playing and Practicing</a:t>
            </a:r>
            <a:br>
              <a:rPr lang="en-US" dirty="0" smtClean="0"/>
            </a:br>
            <a:r>
              <a:rPr lang="en-US" dirty="0" smtClean="0"/>
              <a:t>No Huddle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Gaddis</a:t>
            </a:r>
          </a:p>
          <a:p>
            <a:r>
              <a:rPr lang="en-US" dirty="0"/>
              <a:t> </a:t>
            </a:r>
            <a:r>
              <a:rPr lang="en-US" dirty="0" smtClean="0"/>
              <a:t>    Columbus East High School	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1282"/>
            <a:ext cx="158977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“Up Tempo!”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meeting daily</a:t>
            </a:r>
          </a:p>
          <a:p>
            <a:r>
              <a:rPr lang="en-US" dirty="0" smtClean="0"/>
              <a:t>Hit the field running!</a:t>
            </a:r>
          </a:p>
          <a:p>
            <a:r>
              <a:rPr lang="en-US" dirty="0" smtClean="0"/>
              <a:t>Promotes: Intensity and focus</a:t>
            </a:r>
          </a:p>
          <a:p>
            <a:r>
              <a:rPr lang="en-US" dirty="0" smtClean="0"/>
              <a:t>Conditioning happens during practice (not after)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“Attention to Detail”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Coaches</a:t>
            </a:r>
          </a:p>
          <a:p>
            <a:r>
              <a:rPr lang="en-US" dirty="0" smtClean="0"/>
              <a:t>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8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football “</a:t>
            </a:r>
            <a:r>
              <a:rPr lang="en-US" dirty="0" err="1" smtClean="0"/>
              <a:t>Verbage</a:t>
            </a:r>
            <a:r>
              <a:rPr lang="en-US" dirty="0" smtClean="0"/>
              <a:t>” in all drills and communication</a:t>
            </a:r>
          </a:p>
          <a:p>
            <a:r>
              <a:rPr lang="en-US" dirty="0" smtClean="0"/>
              <a:t>Alignment, Gaps, Player names, Formations</a:t>
            </a:r>
          </a:p>
          <a:p>
            <a:r>
              <a:rPr lang="en-US" dirty="0" smtClean="0"/>
              <a:t>Defense must commit to playing fast well – they never huddle</a:t>
            </a:r>
          </a:p>
          <a:p>
            <a:r>
              <a:rPr lang="en-US" dirty="0" smtClean="0"/>
              <a:t>Special Teams (harder to do)    </a:t>
            </a:r>
          </a:p>
          <a:p>
            <a:pPr marL="0" indent="0">
              <a:buNone/>
            </a:pPr>
            <a:r>
              <a:rPr lang="en-US" dirty="0" smtClean="0"/>
              <a:t>    Punt/Punt Return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KO/KOR Huddle on sideline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Multiple, Simple</a:t>
            </a:r>
          </a:p>
          <a:p>
            <a:r>
              <a:rPr lang="en-US" dirty="0" smtClean="0"/>
              <a:t>We want to play fast</a:t>
            </a:r>
          </a:p>
          <a:p>
            <a:r>
              <a:rPr lang="en-US" dirty="0" smtClean="0"/>
              <a:t>Run the Ball, High % Pass, Eliminate mistakes</a:t>
            </a:r>
          </a:p>
          <a:p>
            <a:r>
              <a:rPr lang="en-US" dirty="0" smtClean="0"/>
              <a:t>Fundamentals – If you don’t leave, you don’t have to go back</a:t>
            </a:r>
          </a:p>
          <a:p>
            <a:r>
              <a:rPr lang="en-US" dirty="0" smtClean="0"/>
              <a:t>Execution beats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 Goals Reflect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on Offense, Defense and Special Teams</a:t>
            </a:r>
          </a:p>
          <a:p>
            <a:r>
              <a:rPr lang="en-US" dirty="0" smtClean="0"/>
              <a:t>The philosophy of the goal is the same</a:t>
            </a:r>
          </a:p>
          <a:p>
            <a:r>
              <a:rPr lang="en-US" dirty="0" smtClean="0"/>
              <a:t>All Team awards (Only if we win)</a:t>
            </a:r>
          </a:p>
          <a:p>
            <a:r>
              <a:rPr lang="en-US" dirty="0" smtClean="0"/>
              <a:t>The most important thing is that our players know them, and work to attain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0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Day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 Fast</a:t>
            </a:r>
          </a:p>
          <a:p>
            <a:r>
              <a:rPr lang="en-US" dirty="0" smtClean="0"/>
              <a:t>Put the pressure on the defense (get them to line up in base)</a:t>
            </a:r>
          </a:p>
          <a:p>
            <a:r>
              <a:rPr lang="en-US" dirty="0" smtClean="0"/>
              <a:t>Wear them down (Find the guy with hands on his knees and go at him)</a:t>
            </a:r>
          </a:p>
          <a:p>
            <a:r>
              <a:rPr lang="en-US" dirty="0" smtClean="0"/>
              <a:t>Execute (Execution beats scheme)</a:t>
            </a:r>
          </a:p>
          <a:p>
            <a:r>
              <a:rPr lang="en-US" dirty="0" smtClean="0"/>
              <a:t>Be Efficient (move the ball)</a:t>
            </a:r>
          </a:p>
          <a:p>
            <a:r>
              <a:rPr lang="en-US" dirty="0" smtClean="0"/>
              <a:t>Score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>There are some things that we believe you need to commit to:</a:t>
            </a:r>
            <a:br>
              <a:rPr lang="en-US" dirty="0" smtClean="0"/>
            </a:br>
            <a:r>
              <a:rPr lang="en-US" dirty="0" smtClean="0"/>
              <a:t>Practice and Play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Fast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Pre-snap communication (Formation, Play, and snap count)</a:t>
            </a:r>
          </a:p>
          <a:p>
            <a:r>
              <a:rPr lang="en-US" dirty="0" smtClean="0"/>
              <a:t>LOS communication – who are we blocking?</a:t>
            </a:r>
          </a:p>
          <a:p>
            <a:r>
              <a:rPr lang="en-US" dirty="0" smtClean="0"/>
              <a:t>Play every play like the one that is going to win the game</a:t>
            </a:r>
          </a:p>
          <a:p>
            <a:r>
              <a:rPr lang="en-US" dirty="0" smtClean="0"/>
              <a:t>Finish, get the ball back to the official, go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7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The player with the ball is responsible to get the ball to the referee.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251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It takes No Talent to</a:t>
            </a:r>
            <a:br>
              <a:rPr lang="en-US" sz="6000" dirty="0" smtClean="0"/>
            </a:br>
            <a:r>
              <a:rPr lang="en-US" sz="6000" dirty="0" smtClean="0"/>
              <a:t>Hustle!</a:t>
            </a:r>
            <a:br>
              <a:rPr lang="en-US" sz="6000" dirty="0" smtClean="0"/>
            </a:br>
            <a:r>
              <a:rPr lang="en-US" sz="6000" dirty="0" smtClean="0"/>
              <a:t>Get back to your</a:t>
            </a:r>
            <a:br>
              <a:rPr lang="en-US" sz="6000" dirty="0" smtClean="0"/>
            </a:br>
            <a:r>
              <a:rPr lang="en-US" sz="6000" dirty="0" smtClean="0"/>
              <a:t>position – Run!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42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East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1485 Students </a:t>
            </a:r>
            <a:r>
              <a:rPr lang="en-US" smtClean="0"/>
              <a:t>– 5A </a:t>
            </a:r>
            <a:r>
              <a:rPr lang="en-US" dirty="0" smtClean="0"/>
              <a:t>Classification</a:t>
            </a:r>
          </a:p>
          <a:p>
            <a:r>
              <a:rPr lang="en-US" dirty="0" smtClean="0"/>
              <a:t>45 Minutes South of Indianapolis</a:t>
            </a:r>
          </a:p>
          <a:p>
            <a:pPr marL="0" indent="0" algn="ctr">
              <a:buNone/>
            </a:pPr>
            <a:r>
              <a:rPr lang="en-US" dirty="0" smtClean="0"/>
              <a:t>Last 10 Years</a:t>
            </a:r>
          </a:p>
          <a:p>
            <a:pPr marL="0" indent="0" algn="ctr">
              <a:buNone/>
            </a:pPr>
            <a:r>
              <a:rPr lang="en-US" dirty="0" smtClean="0"/>
              <a:t>123-12</a:t>
            </a:r>
          </a:p>
          <a:p>
            <a:pPr marL="0" indent="0" algn="ctr">
              <a:buNone/>
            </a:pPr>
            <a:r>
              <a:rPr lang="en-US" dirty="0" smtClean="0"/>
              <a:t>2013 (4A), 2017 5A State Champions </a:t>
            </a:r>
          </a:p>
          <a:p>
            <a:pPr marL="0" indent="0" algn="ctr">
              <a:buNone/>
            </a:pPr>
            <a:r>
              <a:rPr lang="en-US" dirty="0"/>
              <a:t>2016 5A State Runner-up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Verbalize Snap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use the snap count to our advantage</a:t>
            </a:r>
          </a:p>
          <a:p>
            <a:r>
              <a:rPr lang="en-US" dirty="0" smtClean="0"/>
              <a:t>Colors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Names</a:t>
            </a:r>
          </a:p>
          <a:p>
            <a:r>
              <a:rPr lang="en-US" dirty="0" smtClean="0"/>
              <a:t>Vary the snap count from day one!</a:t>
            </a:r>
          </a:p>
        </p:txBody>
      </p:sp>
    </p:spTree>
    <p:extLst>
      <p:ext uri="{BB962C8B-B14F-4D97-AF65-F5344CB8AC3E}">
        <p14:creationId xmlns:p14="http://schemas.microsoft.com/office/powerpoint/2010/main" val="9563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name our personnel groupings</a:t>
            </a:r>
          </a:p>
          <a:p>
            <a:r>
              <a:rPr lang="en-US" dirty="0" smtClean="0"/>
              <a:t>Basically a 2 TE Group, 1 TE Group, No TE Group</a:t>
            </a:r>
          </a:p>
          <a:p>
            <a:r>
              <a:rPr lang="en-US" dirty="0" smtClean="0"/>
              <a:t>Our back-up QB signals</a:t>
            </a:r>
          </a:p>
          <a:p>
            <a:r>
              <a:rPr lang="en-US" dirty="0" smtClean="0"/>
              <a:t>It is the players responsibility to see the signal and get in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5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Calling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trick yourself – Make sure we know the play</a:t>
            </a:r>
          </a:p>
          <a:p>
            <a:r>
              <a:rPr lang="en-US" dirty="0" smtClean="0"/>
              <a:t>We do it every day, every snap in practice</a:t>
            </a:r>
          </a:p>
          <a:p>
            <a:r>
              <a:rPr lang="en-US" dirty="0" smtClean="0"/>
              <a:t>Closest player to sideline echoes from OC, to LOS, to far sideline</a:t>
            </a:r>
          </a:p>
          <a:p>
            <a:r>
              <a:rPr lang="en-US" dirty="0" smtClean="0"/>
              <a:t>We use numbers, colors, College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Call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is Inside Zone to the right, 3 left</a:t>
            </a:r>
          </a:p>
          <a:p>
            <a:r>
              <a:rPr lang="en-US" dirty="0" smtClean="0"/>
              <a:t>6 is Outside Zone to the right, 7 left</a:t>
            </a:r>
          </a:p>
          <a:p>
            <a:r>
              <a:rPr lang="en-US" dirty="0" smtClean="0"/>
              <a:t>We teach passing game concepts that can be applied to all formations</a:t>
            </a:r>
          </a:p>
          <a:p>
            <a:r>
              <a:rPr lang="en-US" dirty="0" smtClean="0"/>
              <a:t>Several passes are 1 color or one word</a:t>
            </a:r>
          </a:p>
          <a:p>
            <a:r>
              <a:rPr lang="en-US" dirty="0" smtClean="0"/>
              <a:t>We use lots of college names to call plays</a:t>
            </a:r>
          </a:p>
          <a:p>
            <a:r>
              <a:rPr lang="en-US" dirty="0" smtClean="0"/>
              <a:t>Our players say lots of college names that mean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5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Offense is always responsible to get the ball</a:t>
            </a:r>
          </a:p>
          <a:p>
            <a:r>
              <a:rPr lang="en-US" dirty="0" smtClean="0"/>
              <a:t>Each group getting reps is responsible to have a ball with them.</a:t>
            </a:r>
          </a:p>
          <a:p>
            <a:r>
              <a:rPr lang="en-US" dirty="0" smtClean="0"/>
              <a:t>Skill guys run all day!</a:t>
            </a:r>
          </a:p>
          <a:p>
            <a:r>
              <a:rPr lang="en-US" dirty="0" smtClean="0"/>
              <a:t>O-line – Gain ground (10 yds. on all runs)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</a:p>
          <a:p>
            <a:r>
              <a:rPr lang="en-US" dirty="0" smtClean="0"/>
              <a:t>Inside Run</a:t>
            </a:r>
          </a:p>
          <a:p>
            <a:r>
              <a:rPr lang="en-US" dirty="0" smtClean="0"/>
              <a:t>Pass Skely</a:t>
            </a:r>
          </a:p>
          <a:p>
            <a:r>
              <a:rPr lang="en-US" dirty="0" smtClean="0"/>
              <a:t>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Coaches coach between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Coaches are assigned to each groups</a:t>
            </a:r>
          </a:p>
          <a:p>
            <a:r>
              <a:rPr lang="en-US" dirty="0" smtClean="0"/>
              <a:t>Coach them during the play</a:t>
            </a:r>
          </a:p>
          <a:p>
            <a:r>
              <a:rPr lang="en-US" dirty="0" smtClean="0"/>
              <a:t>Coach them to get set, communicate, go and finish</a:t>
            </a:r>
          </a:p>
          <a:p>
            <a:r>
              <a:rPr lang="en-US" dirty="0" smtClean="0"/>
              <a:t>Coach them between series (Simulates game)</a:t>
            </a:r>
          </a:p>
          <a:p>
            <a:r>
              <a:rPr lang="en-US" dirty="0" smtClean="0"/>
              <a:t>Coaches script substitutions before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0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Offense Inside, Skely, Team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633" y="1524001"/>
            <a:ext cx="8037367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Inside, Skely, Team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752600"/>
            <a:ext cx="68580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0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Run and Skely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series</a:t>
            </a:r>
          </a:p>
          <a:p>
            <a:r>
              <a:rPr lang="en-US" dirty="0" smtClean="0"/>
              <a:t>We always run 4 series of 3 plays</a:t>
            </a:r>
          </a:p>
          <a:p>
            <a:r>
              <a:rPr lang="en-US" dirty="0" smtClean="0"/>
              <a:t>We rotate the same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/>
              <a:t>Bob Gaddis</a:t>
            </a:r>
            <a:br>
              <a:rPr lang="en-US" dirty="0" smtClean="0"/>
            </a:br>
            <a:r>
              <a:rPr lang="en-US" dirty="0" smtClean="0"/>
              <a:t>Columbus East High School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gaddisb@bcsc.k12.in.us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812-343-4225</a:t>
            </a:r>
            <a:br>
              <a:rPr lang="en-US" dirty="0" smtClean="0"/>
            </a:br>
            <a:r>
              <a:rPr lang="en-US" sz="2000" dirty="0" smtClean="0"/>
              <a:t>Indiana Football Coaches Association</a:t>
            </a:r>
            <a:br>
              <a:rPr lang="en-US" sz="2000" dirty="0" smtClean="0"/>
            </a:br>
            <a:r>
              <a:rPr lang="en-US" sz="2000" dirty="0" smtClean="0"/>
              <a:t>Executive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run short series; 4 to 6 plays and rotate the defense in for their series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series is always on 10 </a:t>
            </a:r>
            <a:r>
              <a:rPr lang="en-US" dirty="0" err="1" smtClean="0"/>
              <a:t>yd</a:t>
            </a:r>
            <a:r>
              <a:rPr lang="en-US" dirty="0" smtClean="0"/>
              <a:t> line, 5, 3, 1 – We coach every snap finishing in end zone</a:t>
            </a:r>
          </a:p>
          <a:p>
            <a:r>
              <a:rPr lang="en-US" dirty="0" smtClean="0"/>
              <a:t>Next series, we flip the ball and move it down the field (4 series of 5 to 6 plays)</a:t>
            </a:r>
          </a:p>
          <a:p>
            <a:r>
              <a:rPr lang="en-US" dirty="0" smtClean="0"/>
              <a:t>Last series -$$$- is D/D – 3</a:t>
            </a:r>
            <a:r>
              <a:rPr lang="en-US" baseline="30000" dirty="0" smtClean="0"/>
              <a:t>rd</a:t>
            </a:r>
            <a:r>
              <a:rPr lang="en-US" dirty="0" smtClean="0"/>
              <a:t> -10, 3</a:t>
            </a:r>
            <a:r>
              <a:rPr lang="en-US" baseline="30000" dirty="0" smtClean="0"/>
              <a:t>rd</a:t>
            </a:r>
            <a:r>
              <a:rPr lang="en-US" dirty="0" smtClean="0"/>
              <a:t> – 7, 3</a:t>
            </a:r>
            <a:r>
              <a:rPr lang="en-US" baseline="30000" dirty="0" smtClean="0"/>
              <a:t>rd</a:t>
            </a:r>
            <a:r>
              <a:rPr lang="en-US" dirty="0" smtClean="0"/>
              <a:t> – 5, 4</a:t>
            </a:r>
            <a:r>
              <a:rPr lang="en-US" baseline="30000" dirty="0" smtClean="0"/>
              <a:t>th</a:t>
            </a:r>
            <a:r>
              <a:rPr lang="en-US" dirty="0" smtClean="0"/>
              <a:t> -2, Last play is always 4</a:t>
            </a:r>
            <a:r>
              <a:rPr lang="en-US" baseline="30000" dirty="0" smtClean="0"/>
              <a:t>th</a:t>
            </a:r>
            <a:r>
              <a:rPr lang="en-US" dirty="0" smtClean="0"/>
              <a:t> -5 (Same play all year)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0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play the way we practice</a:t>
            </a:r>
          </a:p>
          <a:p>
            <a:r>
              <a:rPr lang="en-US" dirty="0" smtClean="0"/>
              <a:t>Going fast is not an issue, because we do it every practice</a:t>
            </a:r>
          </a:p>
          <a:p>
            <a:r>
              <a:rPr lang="en-US" dirty="0" smtClean="0"/>
              <a:t>Slowing down is an issue – If we want to use clock – our QB holds them up until 8 seconds</a:t>
            </a:r>
          </a:p>
          <a:p>
            <a:r>
              <a:rPr lang="en-US" dirty="0" smtClean="0"/>
              <a:t>We practice slowing down on the last series, every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7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look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plays do you run in a game?</a:t>
            </a:r>
          </a:p>
          <a:p>
            <a:r>
              <a:rPr lang="en-US" dirty="0" smtClean="0"/>
              <a:t>How efficient are you?</a:t>
            </a:r>
          </a:p>
          <a:p>
            <a:r>
              <a:rPr lang="en-US" dirty="0" smtClean="0"/>
              <a:t>Can you get more snaps?</a:t>
            </a:r>
          </a:p>
          <a:p>
            <a:r>
              <a:rPr lang="en-US" dirty="0" smtClean="0"/>
              <a:t>Do your practice play scripts reflect what you run on game 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Thanks!</a:t>
            </a:r>
            <a:br>
              <a:rPr lang="en-US" sz="7200" dirty="0" smtClean="0"/>
            </a:br>
            <a:r>
              <a:rPr lang="en-US" sz="7200" dirty="0" smtClean="0"/>
              <a:t>Good Luck this</a:t>
            </a:r>
            <a:br>
              <a:rPr lang="en-US" sz="7200" dirty="0" smtClean="0"/>
            </a:br>
            <a:r>
              <a:rPr lang="en-US" sz="7200" dirty="0" smtClean="0"/>
              <a:t>Season!</a:t>
            </a:r>
            <a:br>
              <a:rPr lang="en-US" sz="7200" dirty="0" smtClean="0"/>
            </a:br>
            <a:r>
              <a:rPr lang="en-US" sz="7200" dirty="0" smtClean="0"/>
              <a:t>Call </a:t>
            </a:r>
            <a:r>
              <a:rPr lang="en-US" sz="7200" smtClean="0"/>
              <a:t>or email!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634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My Goal is to share with</a:t>
            </a:r>
            <a:br>
              <a:rPr lang="en-US" sz="5400" dirty="0" smtClean="0"/>
            </a:br>
            <a:r>
              <a:rPr lang="en-US" sz="5400" dirty="0" smtClean="0"/>
              <a:t>you real information, not</a:t>
            </a:r>
            <a:br>
              <a:rPr lang="en-US" sz="5400" dirty="0" smtClean="0"/>
            </a:br>
            <a:r>
              <a:rPr lang="en-US" sz="5400" dirty="0" smtClean="0"/>
              <a:t>just Clinic Talk.</a:t>
            </a:r>
            <a:br>
              <a:rPr lang="en-US" sz="5400" dirty="0" smtClean="0"/>
            </a:br>
            <a:r>
              <a:rPr lang="en-US" sz="5400" dirty="0" smtClean="0"/>
              <a:t>I hope you can use a few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ideas!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6011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it through</a:t>
            </a:r>
          </a:p>
          <a:p>
            <a:r>
              <a:rPr lang="en-US" dirty="0" smtClean="0"/>
              <a:t>Does it fit what you believe in?</a:t>
            </a:r>
          </a:p>
          <a:p>
            <a:r>
              <a:rPr lang="en-US" dirty="0" smtClean="0"/>
              <a:t>Why the no-huddle and playing fast?</a:t>
            </a:r>
          </a:p>
          <a:p>
            <a:r>
              <a:rPr lang="en-US" dirty="0"/>
              <a:t>Do your practice play scripts reflect what you run on game day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you are in, commit to your style!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going to tell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</a:p>
          <a:p>
            <a:r>
              <a:rPr lang="en-US" dirty="0" smtClean="0"/>
              <a:t>Why we do it </a:t>
            </a:r>
          </a:p>
          <a:p>
            <a:r>
              <a:rPr lang="en-US" dirty="0" smtClean="0"/>
              <a:t>How we do it</a:t>
            </a:r>
          </a:p>
          <a:p>
            <a:r>
              <a:rPr lang="en-US" dirty="0" smtClean="0"/>
              <a:t>I hope you take something you can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7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the DC to go into the panic mode when they start to prepare</a:t>
            </a:r>
          </a:p>
          <a:p>
            <a:r>
              <a:rPr lang="en-US" dirty="0" smtClean="0"/>
              <a:t>We want to force them to only do it against us (more are doing now)</a:t>
            </a:r>
          </a:p>
          <a:p>
            <a:r>
              <a:rPr lang="en-US" dirty="0" smtClean="0"/>
              <a:t>We want to set the tone early in the football game</a:t>
            </a:r>
          </a:p>
          <a:p>
            <a:r>
              <a:rPr lang="en-US" dirty="0" smtClean="0"/>
              <a:t>We convince our Team that we are the best at playing Fast (Whether we are or not)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We Never Huddle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990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/>
              <a:t>Indiana has the 40 second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1D1B10"/>
      </a:dk1>
      <a:lt1>
        <a:srgbClr val="F79646"/>
      </a:lt1>
      <a:dk2>
        <a:srgbClr val="1F497D"/>
      </a:dk2>
      <a:lt2>
        <a:srgbClr val="1D1B10"/>
      </a:lt2>
      <a:accent1>
        <a:srgbClr val="1D1B10"/>
      </a:accent1>
      <a:accent2>
        <a:srgbClr val="1D1B10"/>
      </a:accent2>
      <a:accent3>
        <a:srgbClr val="1D1B10"/>
      </a:accent3>
      <a:accent4>
        <a:srgbClr val="1D1B10"/>
      </a:accent4>
      <a:accent5>
        <a:srgbClr val="1D1B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965</Words>
  <Application>Microsoft Office PowerPoint</Application>
  <PresentationFormat>On-screen Show (4:3)</PresentationFormat>
  <Paragraphs>134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Playing and Practicing No Huddle </vt:lpstr>
      <vt:lpstr>Columbus East High School</vt:lpstr>
      <vt:lpstr>Bob Gaddis Columbus East High School gaddisb@bcsc.k12.in.us 812-343-4225 Indiana Football Coaches Association Executive Director</vt:lpstr>
      <vt:lpstr>My Goal is to share with you real information, not just Clinic Talk. I hope you can use a few ideas!</vt:lpstr>
      <vt:lpstr>Have a Philosophy</vt:lpstr>
      <vt:lpstr>I’m going to tell you</vt:lpstr>
      <vt:lpstr>Why is Simple</vt:lpstr>
      <vt:lpstr>We Never Huddle</vt:lpstr>
      <vt:lpstr>Indiana has the 40 second clock</vt:lpstr>
      <vt:lpstr>Everything is “Up Tempo!”</vt:lpstr>
      <vt:lpstr>“Attention to Detail”</vt:lpstr>
      <vt:lpstr>Team Concepts</vt:lpstr>
      <vt:lpstr>Simple Concepts</vt:lpstr>
      <vt:lpstr>Our Team Goals Reflect </vt:lpstr>
      <vt:lpstr>Game Day Goals</vt:lpstr>
      <vt:lpstr>There are some things that we believe you need to commit to: Practice and Play Fast</vt:lpstr>
      <vt:lpstr>Playing Fast Execution</vt:lpstr>
      <vt:lpstr>The player with the ball is responsible to get the ball to the referee.</vt:lpstr>
      <vt:lpstr>It takes No Talent to Hustle! Get back to your position – Run!</vt:lpstr>
      <vt:lpstr>Verbalize Snap Count</vt:lpstr>
      <vt:lpstr> Formations</vt:lpstr>
      <vt:lpstr>Play Calling</vt:lpstr>
      <vt:lpstr>Play Call Examples</vt:lpstr>
      <vt:lpstr>Practice</vt:lpstr>
      <vt:lpstr>Practice Organization</vt:lpstr>
      <vt:lpstr>Coaches coach between reps</vt:lpstr>
      <vt:lpstr>Offense Inside, Skely, Team</vt:lpstr>
      <vt:lpstr>Defense Inside, Skely, Team</vt:lpstr>
      <vt:lpstr>Inside Run and Skely</vt:lpstr>
      <vt:lpstr>Team Practice</vt:lpstr>
      <vt:lpstr>Game Day</vt:lpstr>
      <vt:lpstr>Take a look at</vt:lpstr>
      <vt:lpstr>Thanks! Good Luck this Season! Call or email!</vt:lpstr>
    </vt:vector>
  </TitlesOfParts>
  <Company>Bartholomew Consolidated School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Gaddis</dc:creator>
  <cp:lastModifiedBy>Bob Gaddis</cp:lastModifiedBy>
  <cp:revision>52</cp:revision>
  <cp:lastPrinted>2018-01-18T22:48:25Z</cp:lastPrinted>
  <dcterms:created xsi:type="dcterms:W3CDTF">2017-01-19T19:25:37Z</dcterms:created>
  <dcterms:modified xsi:type="dcterms:W3CDTF">2019-06-22T13:55:11Z</dcterms:modified>
</cp:coreProperties>
</file>