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3" r:id="rId21"/>
    <p:sldId id="284" r:id="rId22"/>
    <p:sldId id="285" r:id="rId23"/>
    <p:sldId id="286" r:id="rId24"/>
    <p:sldId id="287" r:id="rId25"/>
    <p:sldId id="296" r:id="rId26"/>
    <p:sldId id="275" r:id="rId27"/>
    <p:sldId id="276" r:id="rId28"/>
    <p:sldId id="277" r:id="rId29"/>
    <p:sldId id="278" r:id="rId30"/>
    <p:sldId id="288" r:id="rId31"/>
    <p:sldId id="289" r:id="rId32"/>
    <p:sldId id="290" r:id="rId33"/>
    <p:sldId id="291" r:id="rId34"/>
    <p:sldId id="292" r:id="rId35"/>
    <p:sldId id="279" r:id="rId36"/>
    <p:sldId id="280" r:id="rId37"/>
    <p:sldId id="293" r:id="rId38"/>
    <p:sldId id="294" r:id="rId39"/>
    <p:sldId id="295" r:id="rId40"/>
    <p:sldId id="28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A8030-4AC0-4796-BC04-503A6F70D6DA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A3562-9140-498D-A60A-8E62890F7C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A3562-9140-498D-A60A-8E62890F7C9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6CF5C58-652F-48A1-9FB7-4D842E13CBE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C259F1C-12A2-4BDA-82FE-92E2937BE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5C58-652F-48A1-9FB7-4D842E13CBE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59F1C-12A2-4BDA-82FE-92E2937BE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5C58-652F-48A1-9FB7-4D842E13CBE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59F1C-12A2-4BDA-82FE-92E2937BE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6CF5C58-652F-48A1-9FB7-4D842E13CBE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59F1C-12A2-4BDA-82FE-92E2937BE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6CF5C58-652F-48A1-9FB7-4D842E13CBE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C259F1C-12A2-4BDA-82FE-92E2937BE61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CF5C58-652F-48A1-9FB7-4D842E13CBE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259F1C-12A2-4BDA-82FE-92E2937BE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6CF5C58-652F-48A1-9FB7-4D842E13CBE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C259F1C-12A2-4BDA-82FE-92E2937BE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5C58-652F-48A1-9FB7-4D842E13CBE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59F1C-12A2-4BDA-82FE-92E2937BE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CF5C58-652F-48A1-9FB7-4D842E13CBE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259F1C-12A2-4BDA-82FE-92E2937BE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6CF5C58-652F-48A1-9FB7-4D842E13CBE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C259F1C-12A2-4BDA-82FE-92E2937BE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6CF5C58-652F-48A1-9FB7-4D842E13CBE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C259F1C-12A2-4BDA-82FE-92E2937BE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6CF5C58-652F-48A1-9FB7-4D842E13CBE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C259F1C-12A2-4BDA-82FE-92E2937BE6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Coaches Clinic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2019</a:t>
            </a:r>
            <a:endParaRPr lang="en-US" dirty="0" smtClean="0"/>
          </a:p>
          <a:p>
            <a:r>
              <a:rPr lang="en-US" dirty="0" smtClean="0"/>
              <a:t>Dr Michael J Matury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 degrees </a:t>
            </a:r>
          </a:p>
          <a:p>
            <a:r>
              <a:rPr lang="en-US" dirty="0" smtClean="0"/>
              <a:t>More importantly from here lets look at “multi-segmental extension” </a:t>
            </a:r>
          </a:p>
          <a:p>
            <a:r>
              <a:rPr lang="en-US" dirty="0" smtClean="0"/>
              <a:t>Feet together arms up overhead </a:t>
            </a:r>
          </a:p>
          <a:p>
            <a:r>
              <a:rPr lang="en-US" dirty="0" smtClean="0"/>
              <a:t>Hips forward torso backwards</a:t>
            </a:r>
          </a:p>
          <a:p>
            <a:r>
              <a:rPr lang="en-US" dirty="0" smtClean="0"/>
              <a:t>Hips must pass forward of the toes and scapula behind the heels</a:t>
            </a:r>
          </a:p>
          <a:p>
            <a:r>
              <a:rPr lang="en-US" dirty="0" smtClean="0"/>
              <a:t>Equal contribution from all spinal segments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Sitting robs us of the 10 degrees hip extension and normal thoracic extension</a:t>
            </a:r>
          </a:p>
          <a:p>
            <a:r>
              <a:rPr lang="en-US" dirty="0" smtClean="0"/>
              <a:t>Arms and shoulders go into flexion as well</a:t>
            </a:r>
          </a:p>
          <a:p>
            <a:r>
              <a:rPr lang="en-US" dirty="0" smtClean="0"/>
              <a:t>This happens with gaming and texting</a:t>
            </a:r>
          </a:p>
          <a:p>
            <a:r>
              <a:rPr lang="en-US" dirty="0" smtClean="0"/>
              <a:t>Results in….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 year old female volleyball player</a:t>
            </a:r>
          </a:p>
          <a:p>
            <a:r>
              <a:rPr lang="en-US" dirty="0" smtClean="0"/>
              <a:t>Has NOT finished in a season in 4 years due to back pain</a:t>
            </a:r>
          </a:p>
          <a:p>
            <a:r>
              <a:rPr lang="en-US" dirty="0" smtClean="0"/>
              <a:t>Has had prior treatment : Chiropractic, PT, AT and medical doctors</a:t>
            </a:r>
          </a:p>
          <a:p>
            <a:r>
              <a:rPr lang="en-US" dirty="0" smtClean="0"/>
              <a:t>Diagnosis: “ Your Hip is Out” </a:t>
            </a:r>
          </a:p>
          <a:p>
            <a:r>
              <a:rPr lang="en-US" dirty="0" smtClean="0"/>
              <a:t>Her multi-Segmental extension looked like this…..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 all of this dysfunctional movement is going to correct itself when the hip is “IN”? </a:t>
            </a:r>
          </a:p>
          <a:p>
            <a:r>
              <a:rPr lang="en-US" dirty="0" smtClean="0"/>
              <a:t>She had only 50% normal ankle </a:t>
            </a:r>
            <a:r>
              <a:rPr lang="en-US" dirty="0" err="1" smtClean="0"/>
              <a:t>dorsiflexion</a:t>
            </a:r>
            <a:r>
              <a:rPr lang="en-US" dirty="0" smtClean="0"/>
              <a:t> and hip extension</a:t>
            </a:r>
          </a:p>
          <a:p>
            <a:r>
              <a:rPr lang="en-US" dirty="0" smtClean="0"/>
              <a:t>Thoracic spine did not move at all nor did her lumbar spine.</a:t>
            </a:r>
          </a:p>
          <a:p>
            <a:r>
              <a:rPr lang="en-US" dirty="0" smtClean="0"/>
              <a:t>Past ankle injury led to shortening of the posterior </a:t>
            </a:r>
            <a:r>
              <a:rPr lang="en-US" dirty="0" err="1" smtClean="0"/>
              <a:t>talofibular</a:t>
            </a:r>
            <a:r>
              <a:rPr lang="en-US" dirty="0" smtClean="0"/>
              <a:t> ligament prohibiting her from normal ankle </a:t>
            </a:r>
            <a:r>
              <a:rPr lang="en-US" dirty="0" err="1" smtClean="0"/>
              <a:t>dorsiflexion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Tight hip flexors from sitting, compensation for the ankle problem or from the pain?</a:t>
            </a:r>
          </a:p>
          <a:p>
            <a:r>
              <a:rPr lang="en-US" dirty="0" smtClean="0"/>
              <a:t>Locked in flexion Thoracic Spine from sitting, compensation or from pain?</a:t>
            </a:r>
          </a:p>
          <a:p>
            <a:r>
              <a:rPr lang="en-US" dirty="0" smtClean="0"/>
              <a:t>Shoulder extension ditto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Release Technique to treat the ankle ligaments</a:t>
            </a:r>
          </a:p>
          <a:p>
            <a:r>
              <a:rPr lang="en-US" dirty="0" smtClean="0"/>
              <a:t>ART to treat </a:t>
            </a:r>
            <a:r>
              <a:rPr lang="en-US" dirty="0" err="1" smtClean="0"/>
              <a:t>psoas</a:t>
            </a:r>
            <a:r>
              <a:rPr lang="en-US" dirty="0" smtClean="0"/>
              <a:t>, rectus </a:t>
            </a:r>
            <a:r>
              <a:rPr lang="en-US" dirty="0" err="1" smtClean="0"/>
              <a:t>femoris</a:t>
            </a:r>
            <a:r>
              <a:rPr lang="en-US" dirty="0" smtClean="0"/>
              <a:t>, </a:t>
            </a:r>
            <a:r>
              <a:rPr lang="en-US" dirty="0" err="1" smtClean="0"/>
              <a:t>lats</a:t>
            </a:r>
            <a:r>
              <a:rPr lang="en-US" dirty="0" smtClean="0"/>
              <a:t>, </a:t>
            </a:r>
            <a:r>
              <a:rPr lang="en-US" dirty="0" err="1" smtClean="0"/>
              <a:t>multifidus</a:t>
            </a:r>
            <a:r>
              <a:rPr lang="en-US" dirty="0" smtClean="0"/>
              <a:t>, and </a:t>
            </a:r>
            <a:r>
              <a:rPr lang="en-US" dirty="0" err="1" smtClean="0"/>
              <a:t>pec</a:t>
            </a:r>
            <a:r>
              <a:rPr lang="en-US" dirty="0" smtClean="0"/>
              <a:t> major</a:t>
            </a:r>
          </a:p>
          <a:p>
            <a:r>
              <a:rPr lang="en-US" dirty="0" smtClean="0"/>
              <a:t>Spinal manipulation</a:t>
            </a:r>
          </a:p>
          <a:p>
            <a:r>
              <a:rPr lang="en-US" dirty="0" smtClean="0"/>
              <a:t>The magic moment was when I found the abdominal oblique to be tight on her left side.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 to Volleyball within 4 treatments and released from care in 7</a:t>
            </a:r>
          </a:p>
          <a:p>
            <a:r>
              <a:rPr lang="en-US" dirty="0" smtClean="0"/>
              <a:t>Normal ankle flexion, hip extension and multi-segmental extension</a:t>
            </a:r>
          </a:p>
          <a:p>
            <a:r>
              <a:rPr lang="en-US" dirty="0" smtClean="0"/>
              <a:t>No pain</a:t>
            </a:r>
          </a:p>
          <a:p>
            <a:r>
              <a:rPr lang="en-US" dirty="0" smtClean="0"/>
              <a:t>From across the room when she saw me in public a few months later “ Oh there is MY chiropractor.   I am still pain free. Thanks”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 year old male basketball player</a:t>
            </a:r>
          </a:p>
          <a:p>
            <a:r>
              <a:rPr lang="en-US" dirty="0" smtClean="0"/>
              <a:t>Non Traumatic fracture of his tibia</a:t>
            </a:r>
          </a:p>
          <a:p>
            <a:r>
              <a:rPr lang="en-US" dirty="0" smtClean="0"/>
              <a:t>How in the heck does THAT happen</a:t>
            </a:r>
          </a:p>
          <a:p>
            <a:r>
              <a:rPr lang="en-US" dirty="0" smtClean="0"/>
              <a:t>I have a theory…..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his multi-segmental extension</a:t>
            </a:r>
          </a:p>
          <a:p>
            <a:r>
              <a:rPr lang="en-US" dirty="0" smtClean="0"/>
              <a:t>See a problem? </a:t>
            </a:r>
          </a:p>
          <a:p>
            <a:r>
              <a:rPr lang="en-US" dirty="0" smtClean="0"/>
              <a:t>Gaming and Texting</a:t>
            </a:r>
          </a:p>
          <a:p>
            <a:r>
              <a:rPr lang="en-US" dirty="0" smtClean="0"/>
              <a:t>Sitting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arms during a rebound will find a way to get extended </a:t>
            </a:r>
          </a:p>
          <a:p>
            <a:r>
              <a:rPr lang="en-US" dirty="0" smtClean="0"/>
              <a:t>Compensation</a:t>
            </a:r>
          </a:p>
          <a:p>
            <a:r>
              <a:rPr lang="en-US" dirty="0" smtClean="0"/>
              <a:t>This at the expense of another body part</a:t>
            </a:r>
          </a:p>
          <a:p>
            <a:r>
              <a:rPr lang="en-US" dirty="0" smtClean="0"/>
              <a:t>No shock absorption abilities</a:t>
            </a:r>
          </a:p>
          <a:p>
            <a:r>
              <a:rPr lang="en-US" dirty="0" smtClean="0"/>
              <a:t>Stress fracture in tibia and eventually a break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Graduate of Highland High School; Highland, Indiana</a:t>
            </a:r>
          </a:p>
          <a:p>
            <a:r>
              <a:rPr lang="en-US" dirty="0" smtClean="0"/>
              <a:t>Bachelor of Science in Biology, Purdue University 1991 ( 3 years of Biomedical Engineering) </a:t>
            </a:r>
          </a:p>
          <a:p>
            <a:r>
              <a:rPr lang="en-US" dirty="0" smtClean="0"/>
              <a:t>Doctor of Chiropractic, Palmer College of Chiropractic 1989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Fractures….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Somehow I became the guy who runs into all the lumbar spine stress fractures in this town.</a:t>
            </a:r>
          </a:p>
          <a:p>
            <a:r>
              <a:rPr lang="en-US" dirty="0" smtClean="0"/>
              <a:t>My rule of thumb- either the young athlete is progressively improving with </a:t>
            </a:r>
            <a:r>
              <a:rPr lang="en-US" dirty="0" err="1" smtClean="0"/>
              <a:t>tx</a:t>
            </a:r>
            <a:r>
              <a:rPr lang="en-US" dirty="0" smtClean="0"/>
              <a:t> or they have a stress fracture.  </a:t>
            </a:r>
          </a:p>
          <a:p>
            <a:r>
              <a:rPr lang="en-US" dirty="0" smtClean="0"/>
              <a:t>I have only been wrong 3 times in 15 years. One had a disc </a:t>
            </a:r>
            <a:r>
              <a:rPr lang="en-US" dirty="0" err="1" smtClean="0"/>
              <a:t>herniation</a:t>
            </a:r>
            <a:r>
              <a:rPr lang="en-US" dirty="0" smtClean="0"/>
              <a:t>, and the other 2 had advanced facet arthritis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can simply say it is repetitive stress</a:t>
            </a:r>
          </a:p>
          <a:p>
            <a:r>
              <a:rPr lang="en-US" dirty="0" smtClean="0"/>
              <a:t>But is repetitive stress just the result of many reps? Or is it ABNORMAL stresses due to improper movement patterns? 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“These Kids Are Ticking Time Bombs” ESPN article 7-11-19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Julius Randle NBA debut w the Lakers collapse on the court with a broken leg 14 minutes into game 1. No trauma seen on replay</a:t>
            </a:r>
          </a:p>
          <a:p>
            <a:r>
              <a:rPr lang="en-US" dirty="0" smtClean="0"/>
              <a:t>Conditioning coach </a:t>
            </a:r>
            <a:r>
              <a:rPr lang="en-US" dirty="0" smtClean="0"/>
              <a:t>LA</a:t>
            </a:r>
            <a:r>
              <a:rPr lang="en-US" dirty="0" smtClean="0"/>
              <a:t> </a:t>
            </a:r>
            <a:r>
              <a:rPr lang="en-US" dirty="0" smtClean="0"/>
              <a:t>Lakers- Tim </a:t>
            </a:r>
            <a:r>
              <a:rPr lang="en-US" dirty="0" err="1" smtClean="0"/>
              <a:t>DiFrancesco</a:t>
            </a:r>
            <a:r>
              <a:rPr lang="en-US" dirty="0" smtClean="0"/>
              <a:t>, PT</a:t>
            </a:r>
          </a:p>
          <a:p>
            <a:r>
              <a:rPr lang="en-US" dirty="0" smtClean="0"/>
              <a:t>Experienced </a:t>
            </a:r>
            <a:r>
              <a:rPr lang="en-US" dirty="0" smtClean="0"/>
              <a:t>in evaluating athletes prior to drafts/combines etc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“..he evaluated high-level athletes who consistently could NOT perform basic movements such as squats, lunges or balancing on one leg. “ </a:t>
            </a:r>
          </a:p>
          <a:p>
            <a:r>
              <a:rPr lang="en-US" dirty="0" smtClean="0"/>
              <a:t>There so some who moved so poorly he expected them to suffer an injury</a:t>
            </a:r>
          </a:p>
          <a:p>
            <a:r>
              <a:rPr lang="en-US" dirty="0" err="1" smtClean="0"/>
              <a:t>Shhhh</a:t>
            </a:r>
            <a:r>
              <a:rPr lang="en-US" dirty="0" smtClean="0"/>
              <a:t>… don’t ell anyone, but I have been talking about this here for the past 15 years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skip 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taking these kids straight to sprinting, lifting, squatting, hitting etc without making sure there is available mobility to do these tasks</a:t>
            </a:r>
          </a:p>
          <a:p>
            <a:r>
              <a:rPr lang="en-US" dirty="0" smtClean="0"/>
              <a:t>Mobility first, stability second and strength third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Skip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important part of the ESPN article. </a:t>
            </a:r>
          </a:p>
          <a:p>
            <a:r>
              <a:rPr lang="en-US" dirty="0" smtClean="0"/>
              <a:t>Athletes go from HS season, to AAU season, to college…. And in some from one sport to another</a:t>
            </a:r>
          </a:p>
          <a:p>
            <a:r>
              <a:rPr lang="en-US" dirty="0" smtClean="0"/>
              <a:t>No time for rest</a:t>
            </a:r>
          </a:p>
          <a:p>
            <a:r>
              <a:rPr lang="en-US" dirty="0" smtClean="0"/>
              <a:t>The trainer for the Bulls was also quoted in this article- Jordan did NOT play basketball in off season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on a constant quest to find ways for people to self treat a lot of these chronic movement dysfunctions</a:t>
            </a:r>
          </a:p>
          <a:p>
            <a:r>
              <a:rPr lang="en-US" dirty="0" smtClean="0"/>
              <a:t>I will typically have patients feeling “well” long before their ankle </a:t>
            </a:r>
            <a:r>
              <a:rPr lang="en-US" dirty="0" err="1" smtClean="0"/>
              <a:t>dorsiflexion</a:t>
            </a:r>
            <a:r>
              <a:rPr lang="en-US" dirty="0" smtClean="0"/>
              <a:t>, hip extension, or thoracic extension dysfunctions are corrected</a:t>
            </a:r>
          </a:p>
          <a:p>
            <a:r>
              <a:rPr lang="en-US" dirty="0" smtClean="0"/>
              <a:t>The patient needs to continue this quest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Foam 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Hamstrings</a:t>
            </a:r>
          </a:p>
          <a:p>
            <a:r>
              <a:rPr lang="en-US" dirty="0" smtClean="0"/>
              <a:t>Hip Flexors</a:t>
            </a:r>
          </a:p>
          <a:p>
            <a:r>
              <a:rPr lang="en-US" dirty="0" smtClean="0"/>
              <a:t>Thoracic Extension</a:t>
            </a:r>
          </a:p>
          <a:p>
            <a:r>
              <a:rPr lang="en-US" dirty="0" smtClean="0"/>
              <a:t>Shoulder Extension</a:t>
            </a:r>
          </a:p>
          <a:p>
            <a:r>
              <a:rPr lang="en-US" dirty="0" smtClean="0"/>
              <a:t>Many others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World Squat</a:t>
            </a:r>
          </a:p>
          <a:p>
            <a:r>
              <a:rPr lang="en-US" dirty="0" smtClean="0"/>
              <a:t>Kneeling toe extension</a:t>
            </a:r>
          </a:p>
          <a:p>
            <a:r>
              <a:rPr lang="en-US" dirty="0" smtClean="0"/>
              <a:t>Core assisted hip flexor with much longer holds than I showed before </a:t>
            </a:r>
          </a:p>
          <a:p>
            <a:r>
              <a:rPr lang="en-US" dirty="0" smtClean="0"/>
              <a:t>Hanging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Wouldn’t we like to have known then what we know NOW?</a:t>
            </a:r>
          </a:p>
          <a:p>
            <a:r>
              <a:rPr lang="en-US" dirty="0" smtClean="0"/>
              <a:t>Would I have been bench pressing, shoulder pressing etc until I ached or would I have been correcting my movement dysfunctions then building from there? </a:t>
            </a:r>
          </a:p>
          <a:p>
            <a:r>
              <a:rPr lang="en-US" dirty="0" smtClean="0"/>
              <a:t>We leave A LOT of explosiveness on the table when we can’t move correctly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 ( 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23rd </a:t>
            </a:r>
            <a:r>
              <a:rPr lang="en-US" dirty="0" smtClean="0"/>
              <a:t>year as a provider of Active Release Technique</a:t>
            </a:r>
          </a:p>
          <a:p>
            <a:r>
              <a:rPr lang="en-US" dirty="0" smtClean="0"/>
              <a:t>Certified in SFMA and FMS</a:t>
            </a:r>
          </a:p>
          <a:p>
            <a:r>
              <a:rPr lang="en-US" dirty="0" smtClean="0"/>
              <a:t>Board </a:t>
            </a:r>
            <a:r>
              <a:rPr lang="en-US" dirty="0" smtClean="0"/>
              <a:t>Certified Chiropractic </a:t>
            </a:r>
            <a:r>
              <a:rPr lang="en-US" dirty="0" smtClean="0"/>
              <a:t>Neurologist</a:t>
            </a:r>
          </a:p>
          <a:p>
            <a:r>
              <a:rPr lang="en-US" dirty="0" smtClean="0"/>
              <a:t>Chiropractor for 2 former MR USA body building champs, National power lifting champion, several NCAA athletes</a:t>
            </a:r>
          </a:p>
          <a:p>
            <a:r>
              <a:rPr lang="en-US" dirty="0" smtClean="0"/>
              <a:t>Treatment staff of several Ironman races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assisted 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knee</a:t>
            </a:r>
          </a:p>
          <a:p>
            <a:r>
              <a:rPr lang="en-US" dirty="0" smtClean="0"/>
              <a:t>Toes flexed</a:t>
            </a:r>
          </a:p>
          <a:p>
            <a:r>
              <a:rPr lang="en-US" dirty="0" smtClean="0"/>
              <a:t>Stay tall</a:t>
            </a:r>
          </a:p>
          <a:p>
            <a:r>
              <a:rPr lang="en-US" dirty="0" smtClean="0"/>
              <a:t>Pad the knee </a:t>
            </a:r>
          </a:p>
          <a:p>
            <a:r>
              <a:rPr lang="en-US" dirty="0" smtClean="0"/>
              <a:t>Lock elbows</a:t>
            </a:r>
          </a:p>
          <a:p>
            <a:r>
              <a:rPr lang="en-US" dirty="0" smtClean="0"/>
              <a:t>See handout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Toes…. Extension of toes=important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Kneeling position</a:t>
            </a:r>
          </a:p>
          <a:p>
            <a:r>
              <a:rPr lang="en-US" dirty="0" smtClean="0"/>
              <a:t>See handouts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World Squat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look at this exercise as a mobility and stability exercise at same time.  </a:t>
            </a:r>
          </a:p>
          <a:p>
            <a:r>
              <a:rPr lang="en-US" dirty="0" smtClean="0"/>
              <a:t>Let’s break it down</a:t>
            </a:r>
          </a:p>
          <a:p>
            <a:r>
              <a:rPr lang="en-US" dirty="0" smtClean="0"/>
              <a:t>With support</a:t>
            </a:r>
          </a:p>
          <a:p>
            <a:r>
              <a:rPr lang="en-US" dirty="0" smtClean="0"/>
              <a:t>Without support</a:t>
            </a:r>
          </a:p>
          <a:p>
            <a:r>
              <a:rPr lang="en-US" dirty="0" smtClean="0"/>
              <a:t>Accumulate time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Thoracic spine 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Foam Roller</a:t>
            </a:r>
          </a:p>
          <a:p>
            <a:r>
              <a:rPr lang="en-US" dirty="0" smtClean="0"/>
              <a:t>Roll for keeping muscle soft and pliable</a:t>
            </a:r>
          </a:p>
          <a:p>
            <a:r>
              <a:rPr lang="en-US" dirty="0" smtClean="0"/>
              <a:t>Melt your t spine over the foam roller for mobility of spinal joints and ligaments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Thoracic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is important</a:t>
            </a:r>
          </a:p>
          <a:p>
            <a:r>
              <a:rPr lang="en-US" dirty="0" smtClean="0"/>
              <a:t>Going slow and breathing</a:t>
            </a:r>
          </a:p>
          <a:p>
            <a:r>
              <a:rPr lang="en-US" dirty="0" smtClean="0"/>
              <a:t>Do no wrestle yourself with any of these exercises.  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in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90% of people who end up in my office in pain do not have a story to tell…. </a:t>
            </a:r>
            <a:endParaRPr lang="en-US" dirty="0"/>
          </a:p>
          <a:p>
            <a:r>
              <a:rPr lang="en-US" dirty="0" smtClean="0"/>
              <a:t>Inevitably the question is “ what did I do to cause this?” </a:t>
            </a:r>
          </a:p>
          <a:p>
            <a:r>
              <a:rPr lang="en-US" dirty="0" smtClean="0"/>
              <a:t>Your hip is out</a:t>
            </a:r>
            <a:r>
              <a:rPr lang="en-US" dirty="0" smtClean="0"/>
              <a:t>….</a:t>
            </a:r>
            <a:endParaRPr lang="en-US" dirty="0" smtClean="0"/>
          </a:p>
          <a:p>
            <a:r>
              <a:rPr lang="en-US" dirty="0" smtClean="0"/>
              <a:t>My answer …. “ LIFE”</a:t>
            </a:r>
          </a:p>
          <a:p>
            <a:r>
              <a:rPr lang="en-US" dirty="0" smtClean="0"/>
              <a:t>“Why today?” ME: “ Because it was not yesterday or tomorrow”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( 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back surgery patient, hip/knee replacement surgery or the patients I saw this past Sunday for Social Security Disability determination came from “somewhere” </a:t>
            </a:r>
          </a:p>
          <a:p>
            <a:r>
              <a:rPr lang="en-US" dirty="0" smtClean="0"/>
              <a:t>Dysfunctional movement patterns resulting in inefficient compensation patterns= pain and degenerative changes at some point in one’s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am trying to introduce people to their older self one person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Healthcare is estimated to be 5.7 trillion by 2016</a:t>
            </a:r>
          </a:p>
          <a:p>
            <a:r>
              <a:rPr lang="en-US" dirty="0" smtClean="0"/>
              <a:t>That is 16,500 dollars for every man, woman and child.  Family of 4= 66k</a:t>
            </a:r>
          </a:p>
          <a:p>
            <a:r>
              <a:rPr lang="en-US" dirty="0" smtClean="0"/>
              <a:t>Who is paying this bill?  The </a:t>
            </a:r>
            <a:r>
              <a:rPr lang="en-US" dirty="0" err="1" smtClean="0"/>
              <a:t>Govt</a:t>
            </a:r>
            <a:r>
              <a:rPr lang="en-US" dirty="0" smtClean="0"/>
              <a:t>?  Where is </a:t>
            </a:r>
            <a:r>
              <a:rPr lang="en-US" dirty="0" err="1" smtClean="0"/>
              <a:t>govt</a:t>
            </a:r>
            <a:r>
              <a:rPr lang="en-US" dirty="0" smtClean="0"/>
              <a:t> getting the $?  Bill Gates? </a:t>
            </a:r>
          </a:p>
          <a:p>
            <a:r>
              <a:rPr lang="en-US" dirty="0" smtClean="0"/>
              <a:t>We need to take care of ourselves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to….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</a:t>
            </a:r>
            <a:r>
              <a:rPr lang="en-US" dirty="0" smtClean="0"/>
              <a:t>correctly</a:t>
            </a:r>
            <a:endParaRPr lang="en-US" dirty="0" smtClean="0"/>
          </a:p>
          <a:p>
            <a:r>
              <a:rPr lang="en-US" dirty="0" smtClean="0"/>
              <a:t>Then move often</a:t>
            </a:r>
          </a:p>
          <a:p>
            <a:r>
              <a:rPr lang="en-US" dirty="0" smtClean="0"/>
              <a:t>Get rid of addicting low nutrient foods in your diet</a:t>
            </a:r>
          </a:p>
          <a:p>
            <a:r>
              <a:rPr lang="en-US" dirty="0" smtClean="0"/>
              <a:t>Food is also a repetitive strain disorder</a:t>
            </a:r>
          </a:p>
          <a:p>
            <a:r>
              <a:rPr lang="en-US" dirty="0" smtClean="0"/>
              <a:t>It is accumulative and sneaks up on us slowly and quietly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Finisher of 4 half marathons,  Chicago Marathon, Ironman FL, and 2 half distance </a:t>
            </a:r>
            <a:r>
              <a:rPr lang="en-US" dirty="0" smtClean="0"/>
              <a:t>IM</a:t>
            </a:r>
          </a:p>
          <a:p>
            <a:r>
              <a:rPr lang="en-US" dirty="0" smtClean="0"/>
              <a:t>Certified by the American Nutrition Association in </a:t>
            </a:r>
            <a:r>
              <a:rPr lang="en-US" dirty="0" err="1" smtClean="0"/>
              <a:t>Ketogenic</a:t>
            </a:r>
            <a:r>
              <a:rPr lang="en-US" dirty="0" smtClean="0"/>
              <a:t> Diet therapy- board exam pending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thank you for your time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Improving Performance Through Improving Functional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dysfunctions can be the result of developmental issues, Trauma or they are simply “acquired”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Developmental movement deficiencies arise when movement opportunities are denied or modified, or inappropriate activities are in introduced in an otherwise normal system.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Pain can alter movement, but this alteration might remain after the pain is resolved. </a:t>
            </a:r>
          </a:p>
          <a:p>
            <a:r>
              <a:rPr lang="en-US" dirty="0" smtClean="0"/>
              <a:t>Movement compensation is a primitive survival behavior </a:t>
            </a:r>
          </a:p>
          <a:p>
            <a:r>
              <a:rPr lang="en-US" dirty="0" smtClean="0"/>
              <a:t>These compensations cause stress to other regions and are FAR LESS efficient than authentic movement patterns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Unilateral movements such as in golf, throwing sports, or maybe breathing out of one side while swimming</a:t>
            </a:r>
          </a:p>
          <a:p>
            <a:r>
              <a:rPr lang="en-US" dirty="0" smtClean="0"/>
              <a:t>Habitual postures ( texting/gaming, sitting) we are predominately flexed though the spine and hips as compared to </a:t>
            </a:r>
            <a:r>
              <a:rPr lang="en-US" dirty="0" smtClean="0"/>
              <a:t>extension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Ankle- normal is 20 degrees closed chain ankle </a:t>
            </a:r>
            <a:r>
              <a:rPr lang="en-US" dirty="0" err="1" smtClean="0"/>
              <a:t>dorsiflexion</a:t>
            </a:r>
            <a:r>
              <a:rPr lang="en-US" dirty="0" smtClean="0"/>
              <a:t>.  </a:t>
            </a:r>
            <a:endParaRPr lang="en-US" dirty="0"/>
          </a:p>
          <a:p>
            <a:r>
              <a:rPr lang="en-US" dirty="0" smtClean="0"/>
              <a:t>Measure by getting into a single knee position with 1 foot placed  4 inches from the wall</a:t>
            </a:r>
          </a:p>
          <a:p>
            <a:r>
              <a:rPr lang="en-US" dirty="0" smtClean="0"/>
              <a:t>Glide the knee towards the wall while keeping the heel on the floor and knee over the ankle  ( demo)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6023</TotalTime>
  <Words>1464</Words>
  <Application>Microsoft Office PowerPoint</Application>
  <PresentationFormat>On-screen Show (4:3)</PresentationFormat>
  <Paragraphs>175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Verve</vt:lpstr>
      <vt:lpstr>Welcome to Coaches Clinic</vt:lpstr>
      <vt:lpstr>Biography</vt:lpstr>
      <vt:lpstr>Biography ( cont)</vt:lpstr>
      <vt:lpstr>Biography (cont)</vt:lpstr>
      <vt:lpstr>Improving Performance Through Improving Functional Movement</vt:lpstr>
      <vt:lpstr>Developmental</vt:lpstr>
      <vt:lpstr>Traumatic</vt:lpstr>
      <vt:lpstr>Acquired</vt:lpstr>
      <vt:lpstr>Extension </vt:lpstr>
      <vt:lpstr>Hip Extension</vt:lpstr>
      <vt:lpstr>Problem</vt:lpstr>
      <vt:lpstr>Case Study</vt:lpstr>
      <vt:lpstr>The REAL Diagnosis</vt:lpstr>
      <vt:lpstr>Diagnosis (cont)</vt:lpstr>
      <vt:lpstr>Treatment</vt:lpstr>
      <vt:lpstr>Results</vt:lpstr>
      <vt:lpstr>Case Study #2</vt:lpstr>
      <vt:lpstr>Observation</vt:lpstr>
      <vt:lpstr>Theory</vt:lpstr>
      <vt:lpstr>Stress Fractures…. </vt:lpstr>
      <vt:lpstr>The cause?</vt:lpstr>
      <vt:lpstr>“These Kids Are Ticking Time Bombs” ESPN article 7-11-19</vt:lpstr>
      <vt:lpstr>His Findings</vt:lpstr>
      <vt:lpstr>Don’t skip mobility</vt:lpstr>
      <vt:lpstr>Don’t Skip REST</vt:lpstr>
      <vt:lpstr>Corrections</vt:lpstr>
      <vt:lpstr>Foam Rollers</vt:lpstr>
      <vt:lpstr>NEW IDEAS</vt:lpstr>
      <vt:lpstr>Putting it All Together</vt:lpstr>
      <vt:lpstr>Core assisted hip</vt:lpstr>
      <vt:lpstr>Toes…. Extension of toes=important</vt:lpstr>
      <vt:lpstr>Old World Squat</vt:lpstr>
      <vt:lpstr>Thoracic spine mobility</vt:lpstr>
      <vt:lpstr>Thoracic rotation</vt:lpstr>
      <vt:lpstr>Consequences in Life</vt:lpstr>
      <vt:lpstr>Consequences ( Cont)</vt:lpstr>
      <vt:lpstr>I am trying to introduce people to their older self one person at a time</vt:lpstr>
      <vt:lpstr>Learn to….</vt:lpstr>
      <vt:lpstr>Slide 39</vt:lpstr>
      <vt:lpstr>Questions?</vt:lpstr>
    </vt:vector>
  </TitlesOfParts>
  <Company>JCCS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Coaches Clinic</dc:title>
  <dc:creator>Mike</dc:creator>
  <cp:lastModifiedBy>Michael</cp:lastModifiedBy>
  <cp:revision>292</cp:revision>
  <dcterms:created xsi:type="dcterms:W3CDTF">2016-07-31T14:10:07Z</dcterms:created>
  <dcterms:modified xsi:type="dcterms:W3CDTF">2019-07-29T14:50:02Z</dcterms:modified>
</cp:coreProperties>
</file>