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8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1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8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5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1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3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4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0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A1602-CC6B-4CB1-877C-C1A45081794F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3F288-CFD5-4446-8125-7DAC11B6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6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AND INTERMEDIATE HURDLE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MCA CLINIC 2018</a:t>
            </a:r>
          </a:p>
          <a:p>
            <a:r>
              <a:rPr lang="en-US" dirty="0" smtClean="0"/>
              <a:t>NICK WALKER</a:t>
            </a:r>
          </a:p>
          <a:p>
            <a:r>
              <a:rPr lang="en-US" dirty="0" smtClean="0"/>
              <a:t>701-590-3580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110 HURDLE RACE-  THE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CORRECT TEMPO AND RHYTHM TO FIRST HURDLE IS A MUST</a:t>
            </a:r>
          </a:p>
          <a:p>
            <a:r>
              <a:rPr lang="en-US" dirty="0" smtClean="0"/>
              <a:t>BIG SPLIT OF ARMS AND BIG KNEE DRIVE</a:t>
            </a:r>
          </a:p>
          <a:p>
            <a:r>
              <a:rPr lang="en-US" dirty="0" smtClean="0"/>
              <a:t>MAKE SURE YOUR ATHLETE STAYS IN DRIVE PHASE BUT HAS FOCUS WHERE THEY NEED FOR PREP FOR FIRST HURDLE</a:t>
            </a:r>
          </a:p>
          <a:p>
            <a:r>
              <a:rPr lang="en-US" dirty="0" smtClean="0"/>
              <a:t>EMPHSIS ON BEING CLEAN AND QUICK OVER NUMBER 1</a:t>
            </a:r>
          </a:p>
          <a:p>
            <a:r>
              <a:rPr lang="en-US" dirty="0" smtClean="0"/>
              <a:t>DO STARTS WITH OTHER PEOPLE IN PRACTICE-  HAVE TO HAVE BLINDERS ON- DON’T PANIC IF NOT THE FIRST TO FIRST HURDLE</a:t>
            </a:r>
          </a:p>
          <a:p>
            <a:r>
              <a:rPr lang="en-US" dirty="0" smtClean="0"/>
              <a:t>THIS IS WHAT I PRACTICE THE MOST IN PRACTICE </a:t>
            </a:r>
          </a:p>
          <a:p>
            <a:r>
              <a:rPr lang="en-US" dirty="0" smtClean="0"/>
              <a:t>GET INTO THE QUICK TEMPO RIGHT AWAY-  DON’T BE </a:t>
            </a:r>
            <a:r>
              <a:rPr lang="en-US" dirty="0" smtClean="0"/>
              <a:t>LONG-QUCK TRAIL</a:t>
            </a:r>
            <a:endParaRPr lang="en-US" dirty="0" smtClean="0"/>
          </a:p>
          <a:p>
            <a:r>
              <a:rPr lang="en-US" dirty="0" smtClean="0"/>
              <a:t>DON’T WANT TO PEAK SPEED TO EARLY-  STAY DRIVING AND QUICK</a:t>
            </a:r>
          </a:p>
          <a:p>
            <a:r>
              <a:rPr lang="en-US" dirty="0" smtClean="0"/>
              <a:t>EVEN AFTER </a:t>
            </a:r>
            <a:r>
              <a:rPr lang="en-US" dirty="0" smtClean="0"/>
              <a:t>3-4</a:t>
            </a:r>
            <a:r>
              <a:rPr lang="en-US" dirty="0" smtClean="0"/>
              <a:t> </a:t>
            </a:r>
            <a:r>
              <a:rPr lang="en-US" dirty="0" smtClean="0"/>
              <a:t>HURDLES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80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110 HURDLERACE- MIDDLE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FOCUS AND QUICK TEMPO</a:t>
            </a:r>
          </a:p>
          <a:p>
            <a:r>
              <a:rPr lang="en-US" dirty="0" smtClean="0"/>
              <a:t>EMPHASIS ON TECHNIQUE AND BEING CLEAN OVER HURDLES</a:t>
            </a:r>
          </a:p>
          <a:p>
            <a:r>
              <a:rPr lang="en-US" dirty="0" smtClean="0"/>
              <a:t>CANNOT GET TOO FAR AHEAD IN THOUGHT PROCESS</a:t>
            </a:r>
          </a:p>
          <a:p>
            <a:r>
              <a:rPr lang="en-US" dirty="0" smtClean="0"/>
              <a:t>FOCUS ON THE NEXT HURDLE AND NEXT HURDLE ONLY</a:t>
            </a:r>
          </a:p>
          <a:p>
            <a:r>
              <a:rPr lang="en-US" dirty="0" smtClean="0"/>
              <a:t>DON’T PRESS IF BEHIND DON’T RELAX IF AHEAD  </a:t>
            </a:r>
          </a:p>
          <a:p>
            <a:r>
              <a:rPr lang="en-US" dirty="0" smtClean="0"/>
              <a:t>CONTINUE TO PUSH THE RHYTHM AND TEMPO THAT HAS GOTTEN YOU TO THIS POINT</a:t>
            </a:r>
          </a:p>
          <a:p>
            <a:r>
              <a:rPr lang="en-US" dirty="0" smtClean="0"/>
              <a:t>EVEN AFTER </a:t>
            </a:r>
            <a:r>
              <a:rPr lang="en-US" dirty="0" smtClean="0"/>
              <a:t>3-4 </a:t>
            </a:r>
            <a:r>
              <a:rPr lang="en-US" dirty="0" smtClean="0"/>
              <a:t>HURDLES-  NOW THE </a:t>
            </a:r>
            <a:r>
              <a:rPr lang="en-US" dirty="0" smtClean="0"/>
              <a:t>POWER</a:t>
            </a:r>
            <a:r>
              <a:rPr lang="en-US" dirty="0" smtClean="0"/>
              <a:t> </a:t>
            </a:r>
            <a:r>
              <a:rPr lang="en-US" dirty="0" smtClean="0"/>
              <a:t>FROM THE BACK WILL TAKE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6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110 HURDLE RACE- THE FINISH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 THROUGH AND CONTINUE GOOD TEMPO- QUICK TO FINISH</a:t>
            </a:r>
          </a:p>
          <a:p>
            <a:r>
              <a:rPr lang="en-US" dirty="0" smtClean="0"/>
              <a:t>CLOSE IF NEED TO CLOSE- DON’T GET TO ANXIOUS</a:t>
            </a:r>
          </a:p>
          <a:p>
            <a:r>
              <a:rPr lang="en-US" dirty="0" smtClean="0"/>
              <a:t>MAINTAIN FOCUS ON HURDLES 8 9 AND 10-  WORKS NOT DONE</a:t>
            </a:r>
          </a:p>
          <a:p>
            <a:r>
              <a:rPr lang="en-US" dirty="0" smtClean="0"/>
              <a:t>MAINTAIN SPRINT MECHANICS OVER LAST HURDLE- DON’T BLOW THROUGH YOUR LEAD OR TRAIL LEG ON LAST HURDLE BECAUSE YOU ARE THINKING ABOUT SPRINTING TO FINISH</a:t>
            </a:r>
          </a:p>
          <a:p>
            <a:r>
              <a:rPr lang="en-US" dirty="0" smtClean="0"/>
              <a:t>CONTINUE TO RUN WITH UPRIGHT MECHANICS</a:t>
            </a:r>
          </a:p>
          <a:p>
            <a:r>
              <a:rPr lang="en-US" dirty="0" smtClean="0"/>
              <a:t>TRY HARD BUT DON’T OVER TRY TO THE TAPE</a:t>
            </a:r>
          </a:p>
          <a:p>
            <a:r>
              <a:rPr lang="en-US" dirty="0" smtClean="0"/>
              <a:t>“BEST PART OF RACE FOR US”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6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INTERMIDIATE HURDLES-INTITAL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YOUR INTERMEDIATE HURDLER ALSO A SHORT HURDLER OR MORE OF A 200/400/300H COMBO</a:t>
            </a:r>
          </a:p>
          <a:p>
            <a:r>
              <a:rPr lang="en-US" dirty="0" smtClean="0"/>
              <a:t>DRILL WORK IS A LOT THE SAME AS 110 AS FAR AS WARM UP</a:t>
            </a:r>
          </a:p>
          <a:p>
            <a:r>
              <a:rPr lang="en-US" dirty="0" smtClean="0"/>
              <a:t>WILL SPEND A BIT MORE TIME ON BOTH LEGS IN CERTAIN DRILLS AND SITUATIONS</a:t>
            </a:r>
          </a:p>
          <a:p>
            <a:r>
              <a:rPr lang="en-US" dirty="0" smtClean="0"/>
              <a:t>ARE THEY ABLE TO ALTERNATE OR JUST A DOMINATE LEAD LEG</a:t>
            </a:r>
          </a:p>
          <a:p>
            <a:r>
              <a:rPr lang="en-US" dirty="0" smtClean="0"/>
              <a:t>WHAT OTHER COMBOS DO THEY HAVE FOR TRAINING</a:t>
            </a:r>
          </a:p>
          <a:p>
            <a:r>
              <a:rPr lang="en-US" dirty="0" smtClean="0"/>
              <a:t>TRAINING PLAN CAN FOLLOW LONG SPRINTER SET UP</a:t>
            </a:r>
          </a:p>
          <a:p>
            <a:r>
              <a:rPr lang="en-US" dirty="0" smtClean="0"/>
              <a:t>HOW MUCH TIME IS NEEDED FOR HURDLE TECHNIQUE</a:t>
            </a:r>
          </a:p>
          <a:p>
            <a:r>
              <a:rPr lang="en-US" dirty="0" smtClean="0"/>
              <a:t>WHAT WILL THE PREFERRED STRIDE PATTERN BE FOR THE INDIVIDUAL ATHLETE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2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TRAINING- DRILLS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/>
              <a:t>TRY TO DO ALL TECH WORK WITH HOW THEY ARE FEELING IN THE RACE IF </a:t>
            </a:r>
            <a:r>
              <a:rPr lang="en-US" dirty="0" smtClean="0"/>
              <a:t>POSSIBLE</a:t>
            </a:r>
          </a:p>
          <a:p>
            <a:pPr marL="0" indent="0">
              <a:buNone/>
            </a:pPr>
            <a:r>
              <a:rPr lang="en-US" dirty="0" smtClean="0"/>
              <a:t>I ALSO DO TOUCHDOWNS AND STRIDE WORK WITHOUT HURDLES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EXAMPLE RUN HURDLE 1 AND SEE WHERE THEY ARE AT FOR HURDLE 	2 FOR YOUR STRIDE PATTERN </a:t>
            </a:r>
            <a:endParaRPr lang="en-US" dirty="0" smtClean="0"/>
          </a:p>
          <a:p>
            <a:r>
              <a:rPr lang="en-US" dirty="0" smtClean="0"/>
              <a:t>STEERING DRILLS- WILL START THESE WEEK 2 INDOORS</a:t>
            </a:r>
          </a:p>
          <a:p>
            <a:pPr lvl="1"/>
            <a:r>
              <a:rPr lang="en-US" dirty="0" smtClean="0"/>
              <a:t>SHORT SPACING  12-18 YEARDS APART-  STRAIGHT LINE-  FOCUS IS ON STAYING FAST IN AND OUT OF HURDLES-  CAN GET LOTS OF HURDLING IN</a:t>
            </a:r>
          </a:p>
          <a:p>
            <a:pPr lvl="1"/>
            <a:r>
              <a:rPr lang="en-US" dirty="0" smtClean="0"/>
              <a:t>LONG SPACING 20-30 YARDS-  FOCUS IN RHYTHMIC RUNNING AND </a:t>
            </a:r>
            <a:endParaRPr lang="en-US" dirty="0" smtClean="0"/>
          </a:p>
          <a:p>
            <a:pPr lvl="1"/>
            <a:r>
              <a:rPr lang="en-US" dirty="0" smtClean="0"/>
              <a:t>VARIED DISTANNCES STEERING DRILLS-  RANDOM HURDLES -  GREAT FOR ALTERNATING AND BECOMING COMFORTABLE ALTERNATING</a:t>
            </a:r>
            <a:endParaRPr lang="en-US" dirty="0" smtClean="0"/>
          </a:p>
          <a:p>
            <a:pPr lvl="1"/>
            <a:r>
              <a:rPr lang="en-US" dirty="0" smtClean="0"/>
              <a:t>CURVED STEERING-  WILL USE NORMAL MARKS ON TRACK FOR SPACING-</a:t>
            </a:r>
          </a:p>
          <a:p>
            <a:pPr lvl="2"/>
            <a:r>
              <a:rPr lang="en-US" dirty="0" smtClean="0"/>
              <a:t>WORK IN AND OUT OF CURVE- I.E   HURDLES 3-5, HURDLES 2-4, HURDLES 3-6, HURDLES 4-6, HURDLES 5- 7</a:t>
            </a:r>
          </a:p>
        </p:txBody>
      </p:sp>
    </p:spTree>
    <p:extLst>
      <p:ext uri="{BB962C8B-B14F-4D97-AF65-F5344CB8AC3E}">
        <p14:creationId xmlns:p14="http://schemas.microsoft.com/office/powerpoint/2010/main" val="307089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BROKEN DRILLS- GOOD INTERVAL WORK</a:t>
            </a:r>
          </a:p>
          <a:p>
            <a:pPr lvl="1"/>
            <a:r>
              <a:rPr lang="en-US" dirty="0" smtClean="0"/>
              <a:t>FAVORITES-  HURDLES 1-2 AND 4  HURDLES 3-4-5 AND 8  HURDLES 5-7 AND 8</a:t>
            </a:r>
          </a:p>
          <a:p>
            <a:pPr lvl="1"/>
            <a:r>
              <a:rPr lang="en-US" dirty="0" smtClean="0"/>
              <a:t>CAN DO REALLY ANY COMBINATION</a:t>
            </a:r>
          </a:p>
          <a:p>
            <a:pPr lvl="1"/>
            <a:r>
              <a:rPr lang="en-US" dirty="0" smtClean="0"/>
              <a:t>I MIRROR WHAT SPRINTERS ARE DOING FOR THEIR WORKOUT</a:t>
            </a:r>
          </a:p>
          <a:p>
            <a:pPr lvl="1"/>
            <a:r>
              <a:rPr lang="en-US" dirty="0" smtClean="0"/>
              <a:t>ONCE AGAIN I WILL DO THE LATER HURDLES AT END OF WORKOUT</a:t>
            </a:r>
          </a:p>
          <a:p>
            <a:pPr lvl="1"/>
            <a:r>
              <a:rPr lang="en-US" dirty="0" smtClean="0"/>
              <a:t>WILL NORMALL GO OUT OF A FALLING START OR TEMPO START-WILL DO START TO FIRST ON A DIFFERENT DAY</a:t>
            </a:r>
          </a:p>
          <a:p>
            <a:pPr lvl="1"/>
            <a:r>
              <a:rPr lang="en-US" dirty="0" smtClean="0"/>
              <a:t>MUST PREACH TEMPO IN RUNNING AND STEERING WHEN APPLICABLE</a:t>
            </a:r>
          </a:p>
          <a:p>
            <a:pPr lvl="1"/>
            <a:r>
              <a:rPr lang="en-US" dirty="0" smtClean="0"/>
              <a:t>WORK ON FINISHING THE RACE AS YOU WOULD IN AN ACTUAL RACE</a:t>
            </a:r>
          </a:p>
          <a:p>
            <a:pPr lvl="1"/>
            <a:r>
              <a:rPr lang="en-US" dirty="0" smtClean="0"/>
              <a:t>COACH TECNNIQUE ON THE FLY BETWEEN RUNS </a:t>
            </a:r>
          </a:p>
          <a:p>
            <a:pPr lvl="1"/>
            <a:r>
              <a:rPr lang="en-US" dirty="0" smtClean="0"/>
              <a:t>FILM IF POSSIBLE AND SHOW BETWEEN REPS OR AFTER DONE</a:t>
            </a:r>
          </a:p>
          <a:p>
            <a:pPr lvl="1"/>
            <a:r>
              <a:rPr lang="en-US" dirty="0" smtClean="0"/>
              <a:t>I NORMALLY DO ONE AT A TIME BUT COULD DO MULTIPLE IF NUMBERS INDICATE-RATIONAL IS I DON’T WANT THEM RACING-  WANT THE FOCUS ON TEMPO AND RHYTHM IN BETWEEN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5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HURDLES- THE RACE- FIRST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BE ON TO ONE-  THIS IS WHY PRACTICE STARTS SO IMPORTANT</a:t>
            </a:r>
          </a:p>
          <a:p>
            <a:r>
              <a:rPr lang="en-US" dirty="0" smtClean="0"/>
              <a:t>AGGRESSIVE ACCLERATION WITH PROPER TIMING</a:t>
            </a:r>
          </a:p>
          <a:p>
            <a:r>
              <a:rPr lang="en-US" dirty="0" smtClean="0"/>
              <a:t>FOCUS ON THE NOT FLYING THE FIRST TOUCHDOWN OF THE FIRST HURDLE</a:t>
            </a:r>
          </a:p>
          <a:p>
            <a:r>
              <a:rPr lang="en-US" dirty="0" smtClean="0"/>
              <a:t>AFTER FIRST HURDLE WE SHOULD BE AT TEMPO WE WILL RUN AT-  TRY TO AVOID MULTIPLE ACCELERATIONS IN THE EARLY PART OF RACE</a:t>
            </a:r>
          </a:p>
          <a:p>
            <a:r>
              <a:rPr lang="en-US" dirty="0" smtClean="0"/>
              <a:t>MUST CONTINUE TO PUSH TEMPO </a:t>
            </a:r>
          </a:p>
          <a:p>
            <a:r>
              <a:rPr lang="en-US" dirty="0" smtClean="0"/>
              <a:t>IF STEERING OCCURS MAKE SURE TO BE FAST IN AND OUT OF HURDLES- HOPEFULLY NOT THIS EARLY</a:t>
            </a:r>
          </a:p>
          <a:p>
            <a:r>
              <a:rPr lang="en-US" dirty="0" smtClean="0"/>
              <a:t>FOCUS ON TECHNIQUE AND RYHTHM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963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HURDLES-THE MIDDLE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THE TEMPO THAT YOU HAVE GOING</a:t>
            </a:r>
          </a:p>
          <a:p>
            <a:r>
              <a:rPr lang="en-US" dirty="0" smtClean="0"/>
              <a:t>IF PROBLEMS WITH STEERING OCCUR IT IS USUALLY HERE.</a:t>
            </a:r>
          </a:p>
          <a:p>
            <a:r>
              <a:rPr lang="en-US" dirty="0" smtClean="0"/>
              <a:t>TRUST YOUR TEMPO-  DON’T GET LONG   STAY FAST</a:t>
            </a:r>
          </a:p>
          <a:p>
            <a:r>
              <a:rPr lang="en-US" dirty="0" smtClean="0"/>
              <a:t>GET ON INSIDE PART OF LANE AND STAY THERE-  NO SNAKING OR DRIFTING</a:t>
            </a:r>
          </a:p>
          <a:p>
            <a:r>
              <a:rPr lang="en-US" dirty="0" smtClean="0"/>
              <a:t>DON’T LET THE MIND RELAX   CONTINUE TO STAY FOCUSED</a:t>
            </a:r>
          </a:p>
          <a:p>
            <a:r>
              <a:rPr lang="en-US" dirty="0" smtClean="0"/>
              <a:t>START TO BUILD FOR THE STRETCH</a:t>
            </a:r>
          </a:p>
          <a:p>
            <a:r>
              <a:rPr lang="en-US" dirty="0" smtClean="0"/>
              <a:t>BE SOLID IN THE TRANSITION FROM CURVE TO STRAIGHT- DON’T FLOAT THE HURDLE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HURDLES- THE STRETCH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ACCELERATION OF THE CURVE TO CARRY YOU HOME</a:t>
            </a:r>
          </a:p>
          <a:p>
            <a:r>
              <a:rPr lang="en-US" dirty="0" smtClean="0"/>
              <a:t>FAST IN AND OUT OF THE HURDLES COMING HOME</a:t>
            </a:r>
          </a:p>
          <a:p>
            <a:r>
              <a:rPr lang="en-US" dirty="0" smtClean="0"/>
              <a:t>FOCUS ON TECHNIQUE AS THE BODY GETS TIRED</a:t>
            </a:r>
          </a:p>
          <a:p>
            <a:r>
              <a:rPr lang="en-US" dirty="0" smtClean="0"/>
              <a:t>STAY FOCUSED ON THE NEXT HURDLE NOT THE FINISH LINE</a:t>
            </a:r>
          </a:p>
          <a:p>
            <a:r>
              <a:rPr lang="en-US" dirty="0" smtClean="0"/>
              <a:t>MINDSET IS SAME IN 110 AND 300H OVER LAST HURDLE</a:t>
            </a:r>
          </a:p>
          <a:p>
            <a:r>
              <a:rPr lang="en-US" dirty="0" smtClean="0"/>
              <a:t>MUST MAINTAIN FOCUS AND TECHNUQUE-  DON’T RUSH OR HURRY </a:t>
            </a:r>
          </a:p>
          <a:p>
            <a:r>
              <a:rPr lang="en-US" dirty="0" smtClean="0"/>
              <a:t>GOOD BODY POSTURE TO 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2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TECHNIQUE- FOCUS ON IT-  IT IS AN UNNATURAL MOTION TO SOME</a:t>
            </a:r>
          </a:p>
          <a:p>
            <a:r>
              <a:rPr lang="en-US" dirty="0" smtClean="0"/>
              <a:t>MUST HAVE A CONFIDNENCE AND COMPETITIVENESS TO HURDLE</a:t>
            </a:r>
          </a:p>
          <a:p>
            <a:r>
              <a:rPr lang="en-US" dirty="0" smtClean="0"/>
              <a:t>NOT EVERYTHING IS GOING TO BE PERFECT-  MUST BE FLEXIBLE AND ABLE TO ADJUST ON THE FLY</a:t>
            </a:r>
          </a:p>
          <a:p>
            <a:r>
              <a:rPr lang="en-US" dirty="0" smtClean="0"/>
              <a:t>FIND HURDLERS HIDDEN ON YOUR TEAM-</a:t>
            </a:r>
          </a:p>
          <a:p>
            <a:r>
              <a:rPr lang="en-US" dirty="0" smtClean="0"/>
              <a:t>FILM FEEDBACK IS ESSENTIAL- BOTH PRACTICE AND MEET</a:t>
            </a:r>
          </a:p>
          <a:p>
            <a:r>
              <a:rPr lang="en-US" dirty="0" smtClean="0"/>
              <a:t>A LOT CAN BE LEARNED FROM IT- IMMEDIATE FEEDBACK IS GOOD SO BAD HABITS CAN BE BROKEN OR ADJUSTMENTS CAN BE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7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2000-2002-  ASSISTANT COACH AT DICKINSON TRINITY</a:t>
            </a:r>
          </a:p>
          <a:p>
            <a:r>
              <a:rPr lang="en-US" dirty="0" smtClean="0"/>
              <a:t>2003-  ASSISTANT COACH AT DICKINSON HIGH SCHOOL</a:t>
            </a:r>
          </a:p>
          <a:p>
            <a:r>
              <a:rPr lang="en-US" dirty="0" smtClean="0"/>
              <a:t>2004-2006-  HEAD BOYS COACH AT HARLOWTON HIGH SCHOOL</a:t>
            </a:r>
          </a:p>
          <a:p>
            <a:r>
              <a:rPr lang="en-US" dirty="0" smtClean="0"/>
              <a:t>2007-2008-  HEAD BOYS AND GIRLS COACH AT BOWMAN COUNTY</a:t>
            </a:r>
          </a:p>
          <a:p>
            <a:r>
              <a:rPr lang="en-US" dirty="0" smtClean="0"/>
              <a:t>2009-2016- HEAD GIRLS COACH AT BISMARCK CENTURY HIGH SCHOOL</a:t>
            </a:r>
          </a:p>
          <a:p>
            <a:r>
              <a:rPr lang="en-US" dirty="0" smtClean="0"/>
              <a:t>2017-2018- HEAD MENS AND WOMENS COACH AT DICKINSON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5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NICK WALKER</a:t>
            </a:r>
          </a:p>
          <a:p>
            <a:r>
              <a:rPr lang="en-US" dirty="0" smtClean="0"/>
              <a:t>701-590-3580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COACHES WHO SHAPED MY HURDLE PHILOSOPHY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DOUG FERGUSON-FORT BENTON</a:t>
            </a:r>
          </a:p>
          <a:p>
            <a:r>
              <a:rPr lang="en-US" dirty="0" smtClean="0"/>
              <a:t>KEVIN PAULSON- PLENTYWOOD </a:t>
            </a:r>
          </a:p>
          <a:p>
            <a:r>
              <a:rPr lang="en-US" dirty="0" smtClean="0"/>
              <a:t>DUANE WALKER- PLENTYWOOD</a:t>
            </a:r>
          </a:p>
          <a:p>
            <a:r>
              <a:rPr lang="en-US" dirty="0" smtClean="0"/>
              <a:t>TIM JACOBSEN-BISMARCK CENTURY</a:t>
            </a:r>
          </a:p>
          <a:p>
            <a:r>
              <a:rPr lang="en-US" dirty="0" smtClean="0"/>
              <a:t>MIKE THORSON- UMARY</a:t>
            </a:r>
          </a:p>
          <a:p>
            <a:r>
              <a:rPr lang="en-US" dirty="0" smtClean="0"/>
              <a:t>DON LARSON/STEVIE KELLER- NDSU</a:t>
            </a:r>
          </a:p>
          <a:p>
            <a:r>
              <a:rPr lang="en-US" dirty="0" smtClean="0"/>
              <a:t>PHIL MOORMAN- DICKINSON HIGH AND BISMARCK CENTURY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8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HURDLE TRAINING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HURDLERS AT A YOUNG AGE</a:t>
            </a:r>
          </a:p>
          <a:p>
            <a:r>
              <a:rPr lang="en-US" dirty="0" smtClean="0"/>
              <a:t>GET JUNIOR HIGH COACHES ON SAME PAGE AS YOU TECHNIQUE AND TRAINING WISE</a:t>
            </a:r>
          </a:p>
          <a:p>
            <a:r>
              <a:rPr lang="en-US" dirty="0" smtClean="0"/>
              <a:t>VOLUME AND TECNIQUE WORK- HOW MUCH WE DO</a:t>
            </a:r>
          </a:p>
          <a:p>
            <a:r>
              <a:rPr lang="en-US" dirty="0" smtClean="0"/>
              <a:t>WHAT OTHER COMBOS DO THE ATHLETES HAVE- ARE THEY JUST A HURDLER SPRINTER COMB0</a:t>
            </a:r>
          </a:p>
          <a:p>
            <a:r>
              <a:rPr lang="en-US" dirty="0" smtClean="0"/>
              <a:t>IS THE HURDLER RUNNING BOTH HURDLES OR JUST ONE OF THEM</a:t>
            </a:r>
          </a:p>
          <a:p>
            <a:r>
              <a:rPr lang="en-US" dirty="0" smtClean="0"/>
              <a:t>IS </a:t>
            </a:r>
            <a:r>
              <a:rPr lang="en-US" dirty="0" smtClean="0"/>
              <a:t>THE HURDLER A 3 OR 4 STEPPER- CAN THEY BECOME A 3?</a:t>
            </a:r>
          </a:p>
          <a:p>
            <a:r>
              <a:rPr lang="en-US" dirty="0" smtClean="0"/>
              <a:t>IDENTIFY A MASTER PLAN FOR THEM FOR TECH AND WORKOUTS</a:t>
            </a:r>
          </a:p>
          <a:p>
            <a:r>
              <a:rPr lang="en-US" dirty="0" smtClean="0"/>
              <a:t>LEAD AND TRAIL WORK MUST COINCIDE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2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ND EASIER TO FIND DAYS TO SHORT HURDLE IN COMPETITION THAN MONTANA- ALWAYS RUN WITH A TAIL WIND IN ND</a:t>
            </a:r>
          </a:p>
          <a:p>
            <a:r>
              <a:rPr lang="en-US" dirty="0" smtClean="0"/>
              <a:t>INCORPORATE SPRINT TRAINING AND WORKOUTS IN WITH THE HURDLE TECHNIQUE AND WORKOUTS</a:t>
            </a:r>
          </a:p>
          <a:p>
            <a:r>
              <a:rPr lang="en-US" dirty="0" smtClean="0"/>
              <a:t>HURDLING AT LOWER HEIGHTS IN PRACTICE-TRIANING HURDLES</a:t>
            </a:r>
          </a:p>
          <a:p>
            <a:r>
              <a:rPr lang="en-US" dirty="0" smtClean="0"/>
              <a:t>START TO FIRST HURDLE WORK- STRIDE AND PATTERN TO HURDLE 1 IN BOTH RACES- NOT ALWAYS WITH BLOCKS</a:t>
            </a:r>
          </a:p>
          <a:p>
            <a:r>
              <a:rPr lang="en-US" dirty="0" smtClean="0"/>
              <a:t>ATHLETES HAVE TO BE RECOVERED AND FEEL GOOD FOR ON TRACK WORK WITH HURDLES-  GRASS OR TURF DAYS ARE GOOD WHEN THEY ARE TIRED OR BEAT UP</a:t>
            </a:r>
          </a:p>
          <a:p>
            <a:r>
              <a:rPr lang="en-US" dirty="0" smtClean="0"/>
              <a:t>HURDLE SPECIFIC PARTS OF THE RACE WITH HOW YOU FEEL IN THE RACE IF POSSIBLE</a:t>
            </a:r>
          </a:p>
          <a:p>
            <a:r>
              <a:rPr lang="en-US" dirty="0" smtClean="0"/>
              <a:t>CHART TOUCH DOWN TIMES IN HURDLES OFF VIDEO WHEN APPLICABLE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100/110 HURDLE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WARM UP PROGRESSION</a:t>
            </a:r>
          </a:p>
          <a:p>
            <a:pPr lvl="1"/>
            <a:r>
              <a:rPr lang="en-US" dirty="0" smtClean="0"/>
              <a:t>WALL STRETCH</a:t>
            </a:r>
          </a:p>
          <a:p>
            <a:pPr lvl="1"/>
            <a:r>
              <a:rPr lang="en-US" dirty="0" smtClean="0"/>
              <a:t>WALL WORK</a:t>
            </a:r>
          </a:p>
          <a:p>
            <a:pPr lvl="1"/>
            <a:r>
              <a:rPr lang="en-US" dirty="0" smtClean="0"/>
              <a:t>STRETCHING </a:t>
            </a:r>
          </a:p>
          <a:p>
            <a:pPr lvl="1"/>
            <a:r>
              <a:rPr lang="en-US" dirty="0" smtClean="0"/>
              <a:t>1 STEP -TRAIL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 STEP –TRAIL</a:t>
            </a:r>
          </a:p>
          <a:p>
            <a:pPr lvl="1"/>
            <a:r>
              <a:rPr lang="en-US" dirty="0" smtClean="0"/>
              <a:t>3 STEP- TRAIL</a:t>
            </a:r>
          </a:p>
          <a:p>
            <a:pPr lvl="1"/>
            <a:r>
              <a:rPr lang="en-US" dirty="0" smtClean="0"/>
              <a:t>1 STEP- FULL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 STEP –FULL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STEP TRAIL</a:t>
            </a:r>
          </a:p>
          <a:p>
            <a:pPr lvl="1"/>
            <a:r>
              <a:rPr lang="en-US" dirty="0" smtClean="0"/>
              <a:t>STANDING LEADS- RAIN DANCE</a:t>
            </a:r>
          </a:p>
          <a:p>
            <a:pPr lvl="1"/>
            <a:r>
              <a:rPr lang="en-US" dirty="0" smtClean="0"/>
              <a:t>SKIPPING LEAD LEG</a:t>
            </a:r>
          </a:p>
          <a:p>
            <a:pPr lvl="1"/>
            <a:r>
              <a:rPr lang="en-US" dirty="0" smtClean="0"/>
              <a:t>WORKOUT PORTION- ACTUAL ON TRACK STARTS OR TEMPO WORK</a:t>
            </a:r>
          </a:p>
        </p:txBody>
      </p:sp>
    </p:spTree>
    <p:extLst>
      <p:ext uri="{BB962C8B-B14F-4D97-AF65-F5344CB8AC3E}">
        <p14:creationId xmlns:p14="http://schemas.microsoft.com/office/powerpoint/2010/main" val="297402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100/110 HURDLE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7 OR 8 TO FIRST HURDLE- BENEFITS DETRIMENTS</a:t>
            </a:r>
          </a:p>
          <a:p>
            <a:r>
              <a:rPr lang="en-US" dirty="0" smtClean="0"/>
              <a:t>START AND MODIFIED STARTS IN HURDLE RACES</a:t>
            </a:r>
          </a:p>
          <a:p>
            <a:r>
              <a:rPr lang="en-US" dirty="0" smtClean="0"/>
              <a:t>I SPEND A TON OF TIME ON PROGRESSION TO 1</a:t>
            </a:r>
            <a:r>
              <a:rPr lang="en-US" baseline="30000" dirty="0" smtClean="0"/>
              <a:t>ST</a:t>
            </a:r>
            <a:r>
              <a:rPr lang="en-US" dirty="0" smtClean="0"/>
              <a:t> HURDLE-DRIVE PHASE DIFFERENT THAN YOUR SPRINT RACES</a:t>
            </a:r>
          </a:p>
          <a:p>
            <a:r>
              <a:rPr lang="en-US" dirty="0" smtClean="0"/>
              <a:t>KNEE UP PHILOSOPHY ON LEAD LEG- LEAD WITH THE KNEE- DORSI FLEX TOE-  TOE UP PHILOSOPHY IN SPRINTING</a:t>
            </a:r>
          </a:p>
          <a:p>
            <a:r>
              <a:rPr lang="en-US" dirty="0" smtClean="0"/>
              <a:t>I TEACH UPRIGHT POSTURE OVER HURDLES-SLIGHT BEND </a:t>
            </a:r>
          </a:p>
          <a:p>
            <a:r>
              <a:rPr lang="en-US" dirty="0" smtClean="0"/>
              <a:t>READ THE WRIST WATCH ON LEAD ARM(PUNCH THROUGH THE HURDLE)- REACH IN PACK POCKET WITH OTHER ARM</a:t>
            </a:r>
          </a:p>
          <a:p>
            <a:r>
              <a:rPr lang="en-US" dirty="0" smtClean="0"/>
              <a:t>KNEE TO ARM PIT AND TOE UP ON TRAIL LEG- HIGH TRAIL LEG-  MAKE SURE IT COMPLETES THE ROTATION BACK TO SPRINT MECHANICS</a:t>
            </a:r>
          </a:p>
          <a:p>
            <a:r>
              <a:rPr lang="en-US" dirty="0" smtClean="0"/>
              <a:t>SHORTEN HURDLES AS MUCH AS POSSIBLE TO DEVELOP SPEED IN BETWEEN-  MEN 2-3 SHOES    WOMEN 3-4     SOMETIMES MORE</a:t>
            </a:r>
          </a:p>
        </p:txBody>
      </p:sp>
    </p:spTree>
    <p:extLst>
      <p:ext uri="{BB962C8B-B14F-4D97-AF65-F5344CB8AC3E}">
        <p14:creationId xmlns:p14="http://schemas.microsoft.com/office/powerpoint/2010/main" val="169176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100/110 HURDLE TECH CONT- FAVORITE DRILL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REPEAT TRAILS ON TURF/GRASS- ANYWHERE FROM 6-9 YARDS APART</a:t>
            </a:r>
          </a:p>
          <a:p>
            <a:r>
              <a:rPr lang="en-US" dirty="0" smtClean="0"/>
              <a:t>3 STEP WORK OVER TIGHT HURDLES-  WOMEN 6-7 YDS   MEN 8-9</a:t>
            </a:r>
          </a:p>
          <a:p>
            <a:pPr lvl="1"/>
            <a:r>
              <a:rPr lang="en-US" dirty="0" smtClean="0"/>
              <a:t>I DO THIS DRILL WITH TRAILS AND REGULAR HURDLING</a:t>
            </a:r>
          </a:p>
          <a:p>
            <a:r>
              <a:rPr lang="en-US" dirty="0" smtClean="0"/>
              <a:t>START TO FIRST 3 THROUGH WITH SPRINT (10-20 METER AFTER)WITH FALLING START- FLYING 40 MENTALITY IN WORKOUT</a:t>
            </a:r>
          </a:p>
          <a:p>
            <a:r>
              <a:rPr lang="en-US" dirty="0" smtClean="0"/>
              <a:t>BROKEN 8 HURDLE RUNS-  START -3 HURDLES- SPRINT FOR 10 OR 20 METERS THAN HURDLES 6-7-8----   CAN ALSO DO THIS MID PORTION OF RACE TO FINISH LINE-  WILL ALSO DO BROKEN 5 HURDLE RUNS</a:t>
            </a:r>
          </a:p>
          <a:p>
            <a:r>
              <a:rPr lang="en-US" dirty="0" smtClean="0"/>
              <a:t>COMBO 1 STEP AND 3 STEP HURDLE WORK- 6-10 HURDLES- SLOWS DOWN AND SPEEDS UP TEMPO</a:t>
            </a:r>
          </a:p>
          <a:p>
            <a:r>
              <a:rPr lang="en-US" dirty="0" smtClean="0"/>
              <a:t>5 STEP THEN ALTERNATING 1 AND 3 STEP DRILLS-  6-8 HURDLES</a:t>
            </a:r>
          </a:p>
          <a:p>
            <a:r>
              <a:rPr lang="en-US" dirty="0" smtClean="0"/>
              <a:t>WALL DRILLS AND STATIONARY HURDLING- RAIN DANCE DRILL  15 -20 REPS BRINGING KNEE UP TO HEIGHT OF HURDLE AND HIP FLEXOR</a:t>
            </a:r>
          </a:p>
        </p:txBody>
      </p:sp>
    </p:spTree>
    <p:extLst>
      <p:ext uri="{BB962C8B-B14F-4D97-AF65-F5344CB8AC3E}">
        <p14:creationId xmlns:p14="http://schemas.microsoft.com/office/powerpoint/2010/main" val="234687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Drills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TRAIL LEG CIRCLES ON WALL-FORWARD/BACK/BOTH LEGS</a:t>
            </a:r>
          </a:p>
          <a:p>
            <a:r>
              <a:rPr lang="en-US" dirty="0" smtClean="0"/>
              <a:t>PARTNER TRAIL LEGS-  TOUCHDOWN AND QUICK TRAIL IS KEY</a:t>
            </a:r>
          </a:p>
          <a:p>
            <a:r>
              <a:rPr lang="en-US" dirty="0" smtClean="0"/>
              <a:t>SKIPPING TRAILS WITH LEAD LEG ACTIVIATION-  KNEE UP</a:t>
            </a:r>
          </a:p>
          <a:p>
            <a:r>
              <a:rPr lang="en-US" dirty="0" smtClean="0"/>
              <a:t>QUICK STEP SERIES-</a:t>
            </a:r>
          </a:p>
          <a:p>
            <a:pPr lvl="1"/>
            <a:r>
              <a:rPr lang="en-US" dirty="0" smtClean="0"/>
              <a:t>3-4 REPS OF LEAD/ TRAIL/ FULL HURDLE</a:t>
            </a:r>
          </a:p>
          <a:p>
            <a:pPr lvl="1"/>
            <a:r>
              <a:rPr lang="en-US" dirty="0" smtClean="0"/>
              <a:t>APPORX 50-60 INCHES BETWEEN HURDLES- TECH FLAWS WILL SHOW</a:t>
            </a:r>
          </a:p>
          <a:p>
            <a:pPr lvl="1"/>
            <a:r>
              <a:rPr lang="en-US" dirty="0" smtClean="0"/>
              <a:t>ADVANCED DRILL </a:t>
            </a:r>
          </a:p>
          <a:p>
            <a:r>
              <a:rPr lang="en-US" dirty="0" smtClean="0"/>
              <a:t>HIP MOBILITY</a:t>
            </a:r>
          </a:p>
          <a:p>
            <a:pPr lvl="1"/>
            <a:r>
              <a:rPr lang="en-US" dirty="0" smtClean="0"/>
              <a:t>WALKOVERS</a:t>
            </a:r>
          </a:p>
          <a:p>
            <a:pPr lvl="1"/>
            <a:r>
              <a:rPr lang="en-US" dirty="0" smtClean="0"/>
              <a:t>SIDEWAYS RUNNING WITH TOE UP</a:t>
            </a:r>
          </a:p>
        </p:txBody>
      </p:sp>
    </p:spTree>
    <p:extLst>
      <p:ext uri="{BB962C8B-B14F-4D97-AF65-F5344CB8AC3E}">
        <p14:creationId xmlns:p14="http://schemas.microsoft.com/office/powerpoint/2010/main" val="11862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1474</Words>
  <Application>Microsoft Office PowerPoint</Application>
  <PresentationFormat>Widescreen</PresentationFormat>
  <Paragraphs>171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SHORT AND INTERMEDIATE HURDLE TRAINING</vt:lpstr>
      <vt:lpstr>COACHING HISTORY</vt:lpstr>
      <vt:lpstr>COACHES WHO SHAPED MY HURDLE PHILOSOPHY </vt:lpstr>
      <vt:lpstr>THOUGHTS ON HURDLE TRAINING  </vt:lpstr>
      <vt:lpstr>THOUGHTS CONT…</vt:lpstr>
      <vt:lpstr>100/110 HURDLE TRAINING</vt:lpstr>
      <vt:lpstr>100/110 HURDLE TECH</vt:lpstr>
      <vt:lpstr>100/110 HURDLE TECH CONT- FAVORITE DRILL WORK</vt:lpstr>
      <vt:lpstr>Favorite Drills Continued</vt:lpstr>
      <vt:lpstr>THE 110 HURDLE RACE-  THE START</vt:lpstr>
      <vt:lpstr>THE 110 HURDLERACE- MIDDLE SECTION</vt:lpstr>
      <vt:lpstr>THE 110 HURDLE RACE- THE FINISH</vt:lpstr>
      <vt:lpstr>THE INTERMIDIATE HURDLES-INTITAL SET UP</vt:lpstr>
      <vt:lpstr>INTERMEDIATE TRAINING- DRILLS</vt:lpstr>
      <vt:lpstr>DRILLS CONTINUED</vt:lpstr>
      <vt:lpstr>INTERMEDIATE HURDLES- THE RACE- FIRST PART</vt:lpstr>
      <vt:lpstr>INTERMEDIATE HURDLES-THE MIDDLE SECTION</vt:lpstr>
      <vt:lpstr>INTERMEDIATE HURDLES- THE STRETCH</vt:lpstr>
      <vt:lpstr>FINAL THOUGHTS: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AND INTERMEDIATE HURDLE TRAINING</dc:title>
  <dc:creator>Nick Walker</dc:creator>
  <cp:lastModifiedBy>Nick Walker</cp:lastModifiedBy>
  <cp:revision>24</cp:revision>
  <dcterms:created xsi:type="dcterms:W3CDTF">2018-06-16T22:57:09Z</dcterms:created>
  <dcterms:modified xsi:type="dcterms:W3CDTF">2018-07-14T20:10:46Z</dcterms:modified>
</cp:coreProperties>
</file>