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Lato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Raleway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Lato-regular.fntdata"/><Relationship Id="rId16" Type="http://schemas.openxmlformats.org/officeDocument/2006/relationships/font" Target="fonts/Raleway-boldItalic.fntdata"/><Relationship Id="rId5" Type="http://schemas.openxmlformats.org/officeDocument/2006/relationships/slide" Target="slides/slide1.xml"/><Relationship Id="rId19" Type="http://schemas.openxmlformats.org/officeDocument/2006/relationships/font" Target="fonts/Lato-italic.fntdata"/><Relationship Id="rId6" Type="http://schemas.openxmlformats.org/officeDocument/2006/relationships/slide" Target="slides/slide2.xml"/><Relationship Id="rId18" Type="http://schemas.openxmlformats.org/officeDocument/2006/relationships/font" Target="fonts/La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1" y="1191255"/>
            <a:ext cx="745763" cy="45826"/>
            <a:chOff x="4580560" y="2589003"/>
            <a:chExt cx="1064463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1" y="4169130"/>
            <a:ext cx="745763" cy="45826"/>
            <a:chOff x="4580560" y="2589003"/>
            <a:chExt cx="1064463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Shape 77"/>
          <p:cNvSpPr txBox="1"/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729450" y="2272887"/>
            <a:ext cx="7688400" cy="1580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1" y="1191255"/>
            <a:ext cx="745763" cy="45826"/>
            <a:chOff x="4580560" y="2589003"/>
            <a:chExt cx="1064463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Shape 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1" y="1191255"/>
            <a:ext cx="745763" cy="45826"/>
            <a:chOff x="4580560" y="2589003"/>
            <a:chExt cx="1064463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Shape 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1" y="1191255"/>
            <a:ext cx="745763" cy="45826"/>
            <a:chOff x="4580560" y="2589003"/>
            <a:chExt cx="1064463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3603" y="2078875"/>
            <a:ext cx="3774300" cy="226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1" y="1191255"/>
            <a:ext cx="745763" cy="45826"/>
            <a:chOff x="4580560" y="2589003"/>
            <a:chExt cx="1064463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1" y="1191255"/>
            <a:ext cx="745763" cy="45826"/>
            <a:chOff x="4580560" y="2589003"/>
            <a:chExt cx="1064463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1" y="4169130"/>
            <a:ext cx="745763" cy="45826"/>
            <a:chOff x="4580560" y="2589003"/>
            <a:chExt cx="1064463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Shape 5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1" y="1191255"/>
            <a:ext cx="745763" cy="45826"/>
            <a:chOff x="4580560" y="2589003"/>
            <a:chExt cx="1064463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4" y="2335503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0" y="2333253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6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SzPct val="1000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36302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_0010.jpg"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0530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>
            <p:ph type="ctrTitle"/>
          </p:nvPr>
        </p:nvSpPr>
        <p:spPr>
          <a:xfrm>
            <a:off x="455125" y="65075"/>
            <a:ext cx="8900700" cy="113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 STEPS TO STRONG TEAM BUILDING</a:t>
            </a:r>
          </a:p>
        </p:txBody>
      </p:sp>
      <p:sp>
        <p:nvSpPr>
          <p:cNvPr id="88" name="Shape 88"/>
          <p:cNvSpPr txBox="1"/>
          <p:nvPr>
            <p:ph idx="1" type="subTitle"/>
          </p:nvPr>
        </p:nvSpPr>
        <p:spPr>
          <a:xfrm>
            <a:off x="536075" y="419637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August 3, 2017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Casey Jermyn, Head Coach, Bozeman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593475" y="157675"/>
            <a:ext cx="8431500" cy="916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" sz="4800">
                <a:latin typeface="Calibri"/>
                <a:ea typeface="Calibri"/>
                <a:cs typeface="Calibri"/>
                <a:sym typeface="Calibri"/>
              </a:rPr>
              <a:t> Steps to Strong Team Building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914400" rtl="0">
              <a:spcBef>
                <a:spcPts val="0"/>
              </a:spcBef>
              <a:buSzPct val="100000"/>
              <a:buChar char="●"/>
            </a:pPr>
            <a:r>
              <a:rPr lang="en" sz="3000"/>
              <a:t>Define Your Program</a:t>
            </a:r>
          </a:p>
          <a:p>
            <a:pPr indent="-419100" lvl="0" marL="914400" rtl="0">
              <a:spcBef>
                <a:spcPts val="0"/>
              </a:spcBef>
              <a:buSzPct val="100000"/>
              <a:buChar char="●"/>
            </a:pPr>
            <a:r>
              <a:rPr lang="en" sz="3000"/>
              <a:t>Build The Team</a:t>
            </a:r>
          </a:p>
          <a:p>
            <a:pPr indent="-419100" lvl="0" marL="914400" rtl="0">
              <a:spcBef>
                <a:spcPts val="0"/>
              </a:spcBef>
              <a:buSzPct val="100000"/>
              <a:buChar char="●"/>
            </a:pPr>
            <a:r>
              <a:rPr lang="en" sz="3000"/>
              <a:t>Push The Boundaries</a:t>
            </a:r>
          </a:p>
          <a:p>
            <a:pPr indent="-419100" lvl="0" marL="914400" rtl="0">
              <a:spcBef>
                <a:spcPts val="0"/>
              </a:spcBef>
              <a:buSzPct val="100000"/>
              <a:buChar char="●"/>
            </a:pPr>
            <a:r>
              <a:rPr lang="en" sz="3000"/>
              <a:t>Encourage Confidence</a:t>
            </a:r>
          </a:p>
          <a:p>
            <a:pPr indent="-419100" lvl="0" marL="914400">
              <a:spcBef>
                <a:spcPts val="0"/>
              </a:spcBef>
              <a:buSzPct val="100000"/>
              <a:buChar char="●"/>
            </a:pPr>
            <a:r>
              <a:rPr lang="en" sz="3000"/>
              <a:t>Foster Community Involvement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729450" y="1318650"/>
            <a:ext cx="3445200" cy="53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Define Your Program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i="1" sz="2400"/>
          </a:p>
          <a:p>
            <a:pPr lvl="0">
              <a:spcBef>
                <a:spcPts val="0"/>
              </a:spcBef>
              <a:buNone/>
            </a:pPr>
            <a:r>
              <a:rPr i="1" lang="en" sz="2400"/>
              <a:t>→ Spend the time to determine what you want your program to embody.</a:t>
            </a:r>
          </a:p>
        </p:txBody>
      </p:sp>
      <p:cxnSp>
        <p:nvCxnSpPr>
          <p:cNvPr id="99" name="Shape 99"/>
          <p:cNvCxnSpPr/>
          <p:nvPr/>
        </p:nvCxnSpPr>
        <p:spPr>
          <a:xfrm>
            <a:off x="4572000" y="983950"/>
            <a:ext cx="0" cy="3783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DSC_0117.jpg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2449" y="772925"/>
            <a:ext cx="4219153" cy="371267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/>
        </p:nvSpPr>
        <p:spPr>
          <a:xfrm>
            <a:off x="4848650" y="4474175"/>
            <a:ext cx="42879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2016 Bozeman Boys at Nike Cross Nationals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729450" y="1318650"/>
            <a:ext cx="3754500" cy="53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Build the Team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i="1" lang="en" sz="2400"/>
              <a:t>→ Extend past the confines of regular season through team bonding activities.</a:t>
            </a:r>
          </a:p>
        </p:txBody>
      </p:sp>
      <p:cxnSp>
        <p:nvCxnSpPr>
          <p:cNvPr id="107" name="Shape 107"/>
          <p:cNvCxnSpPr/>
          <p:nvPr/>
        </p:nvCxnSpPr>
        <p:spPr>
          <a:xfrm>
            <a:off x="4572000" y="983950"/>
            <a:ext cx="0" cy="3783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8" name="Shape 108"/>
          <p:cNvSpPr txBox="1"/>
          <p:nvPr/>
        </p:nvSpPr>
        <p:spPr>
          <a:xfrm>
            <a:off x="4700400" y="4447675"/>
            <a:ext cx="43674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2016 Bozeman XC Team at Bridger Ridge Run </a:t>
            </a:r>
          </a:p>
        </p:txBody>
      </p:sp>
      <p:pic>
        <p:nvPicPr>
          <p:cNvPr descr="SackInTheBack.jpg" id="109" name="Shape 109"/>
          <p:cNvPicPr preferRelativeResize="0"/>
          <p:nvPr/>
        </p:nvPicPr>
        <p:blipFill rotWithShape="1">
          <a:blip r:embed="rId3">
            <a:alphaModFix/>
          </a:blip>
          <a:srcRect b="9059" l="0" r="0" t="-3523"/>
          <a:stretch/>
        </p:blipFill>
        <p:spPr>
          <a:xfrm>
            <a:off x="4776600" y="617750"/>
            <a:ext cx="4201476" cy="38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729450" y="1318650"/>
            <a:ext cx="3847200" cy="53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Push The Boundaries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i="1" lang="en" sz="2400"/>
              <a:t>→ Expose your team to how much of the sport lies outside of their comfort zone.</a:t>
            </a:r>
          </a:p>
        </p:txBody>
      </p:sp>
      <p:cxnSp>
        <p:nvCxnSpPr>
          <p:cNvPr id="115" name="Shape 115"/>
          <p:cNvCxnSpPr/>
          <p:nvPr/>
        </p:nvCxnSpPr>
        <p:spPr>
          <a:xfrm>
            <a:off x="4572000" y="983950"/>
            <a:ext cx="0" cy="3783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DMan.JPG"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0225" y="639775"/>
            <a:ext cx="3963749" cy="396374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4776600" y="4527325"/>
            <a:ext cx="43674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Duncan Hamilton at the 2</a:t>
            </a:r>
            <a:r>
              <a:rPr i="1" lang="en">
                <a:latin typeface="Calibri"/>
                <a:ea typeface="Calibri"/>
                <a:cs typeface="Calibri"/>
                <a:sym typeface="Calibri"/>
              </a:rPr>
              <a:t>016 Sunfair Invitational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729450" y="1318650"/>
            <a:ext cx="3842700" cy="53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Encourage Confidence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i="1" lang="en" sz="2400"/>
              <a:t>→ Build belief in individual and team goals by doing the work...outside of competition.</a:t>
            </a:r>
          </a:p>
        </p:txBody>
      </p:sp>
      <p:cxnSp>
        <p:nvCxnSpPr>
          <p:cNvPr id="123" name="Shape 123"/>
          <p:cNvCxnSpPr/>
          <p:nvPr/>
        </p:nvCxnSpPr>
        <p:spPr>
          <a:xfrm>
            <a:off x="4572000" y="983950"/>
            <a:ext cx="0" cy="3783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DSC_0045.jpg" id="124" name="Shape 124"/>
          <p:cNvPicPr preferRelativeResize="0"/>
          <p:nvPr/>
        </p:nvPicPr>
        <p:blipFill rotWithShape="1">
          <a:blip r:embed="rId3">
            <a:alphaModFix/>
          </a:blip>
          <a:srcRect b="0" l="14971" r="13049" t="0"/>
          <a:stretch/>
        </p:blipFill>
        <p:spPr>
          <a:xfrm>
            <a:off x="4710625" y="657975"/>
            <a:ext cx="4277646" cy="395127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4776600" y="4527325"/>
            <a:ext cx="43674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2016 Bozeman Girls Team at Nike Cross Nationals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729450" y="1318650"/>
            <a:ext cx="3733800" cy="53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Foster Community Involvement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i="1" lang="en" sz="2400"/>
              <a:t>→ Show the team that sport &amp; community extends beyond the high school years. </a:t>
            </a:r>
          </a:p>
        </p:txBody>
      </p:sp>
      <p:cxnSp>
        <p:nvCxnSpPr>
          <p:cNvPr id="131" name="Shape 131"/>
          <p:cNvCxnSpPr/>
          <p:nvPr/>
        </p:nvCxnSpPr>
        <p:spPr>
          <a:xfrm>
            <a:off x="4572000" y="983950"/>
            <a:ext cx="0" cy="3783000"/>
          </a:xfrm>
          <a:prstGeom prst="straightConnector1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descr="XC_MarathonCostumes.jpg" id="132" name="Shape 132"/>
          <p:cNvPicPr preferRelativeResize="0"/>
          <p:nvPr/>
        </p:nvPicPr>
        <p:blipFill rotWithShape="1">
          <a:blip r:embed="rId3">
            <a:alphaModFix/>
          </a:blip>
          <a:srcRect b="0" l="7142" r="24835" t="0"/>
          <a:stretch/>
        </p:blipFill>
        <p:spPr>
          <a:xfrm>
            <a:off x="4835950" y="616225"/>
            <a:ext cx="4119200" cy="4031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4776600" y="4527325"/>
            <a:ext cx="43674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Bozeman Girls Team Volunteering at the 2016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i="1" lang="en">
                <a:latin typeface="Calibri"/>
                <a:ea typeface="Calibri"/>
                <a:cs typeface="Calibri"/>
                <a:sym typeface="Calibri"/>
              </a:rPr>
              <a:t>Bozeman Marathon Event.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651600" y="446300"/>
            <a:ext cx="3832200" cy="2493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QUESTIONS?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Casey Jermyn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 sz="2400"/>
              <a:t>casey@bozemanrunningcompany.com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XCBeanie.jpg"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9374" y="1029249"/>
            <a:ext cx="4113349" cy="308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